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70" r:id="rId5"/>
    <p:sldId id="266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30B35E-B656-EBCE-3AD9-DFF306B019D2}" name="Katrina Davey" initials="KD" userId="S::katrina.davey@esa.edu.au::fd9163fe-4e0f-45e0-8c39-3b595d38da52" providerId="AD"/>
  <p188:author id="{DA6069B8-0025-3FC5-0D7C-7749A04DDB1D}" name="Aja Bongiorno" initials="AB" userId="f2f06a17ab06692d" providerId="Windows Live"/>
  <p188:author id="{C45700C7-E621-9E55-87F9-E677FD960443}" name="Aja Bongiorno" initials="AB" userId="S::Aja.Bongiorno@esa.edu.au::f06bccf4-c259-48cd-b259-591b80ae2829" providerId="AD"/>
  <p188:author id="{D18091E1-27D4-B931-9E4D-D63363257230}" name="Barbara" initials="BD" userId="Barba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01C905-B75A-446D-9A3F-EC70C55954F4}" v="94" dt="2025-10-13T22:59:22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71712" autoAdjust="0"/>
  </p:normalViewPr>
  <p:slideViewPr>
    <p:cSldViewPr snapToGrid="0">
      <p:cViewPr varScale="1">
        <p:scale>
          <a:sx n="60" d="100"/>
          <a:sy n="60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Power" userId="f3410e55-3c0b-475c-b0b5-72038337e5c9" providerId="ADAL" clId="{17D0FC71-C0EA-4387-A4F8-65B9E32438E6}"/>
    <pc:docChg chg="modSld">
      <pc:chgData name="Martine Power" userId="f3410e55-3c0b-475c-b0b5-72038337e5c9" providerId="ADAL" clId="{17D0FC71-C0EA-4387-A4F8-65B9E32438E6}" dt="2025-09-19T05:12:20.845" v="61" actId="962"/>
      <pc:docMkLst>
        <pc:docMk/>
      </pc:docMkLst>
      <pc:sldChg chg="addSp modSp mod">
        <pc:chgData name="Martine Power" userId="f3410e55-3c0b-475c-b0b5-72038337e5c9" providerId="ADAL" clId="{17D0FC71-C0EA-4387-A4F8-65B9E32438E6}" dt="2025-09-19T05:12:19.233" v="60" actId="962"/>
        <pc:sldMkLst>
          <pc:docMk/>
          <pc:sldMk cId="1346956507" sldId="266"/>
        </pc:sldMkLst>
        <pc:spChg chg="add mod">
          <ac:chgData name="Martine Power" userId="f3410e55-3c0b-475c-b0b5-72038337e5c9" providerId="ADAL" clId="{17D0FC71-C0EA-4387-A4F8-65B9E32438E6}" dt="2025-09-19T05:11:19.641" v="30" actId="255"/>
          <ac:spMkLst>
            <pc:docMk/>
            <pc:sldMk cId="1346956507" sldId="266"/>
            <ac:spMk id="4" creationId="{68BD1C24-AEEE-62A2-2139-FF9D31A3D383}"/>
          </ac:spMkLst>
        </pc:spChg>
        <pc:picChg chg="mod">
          <ac:chgData name="Martine Power" userId="f3410e55-3c0b-475c-b0b5-72038337e5c9" providerId="ADAL" clId="{17D0FC71-C0EA-4387-A4F8-65B9E32438E6}" dt="2025-09-19T05:12:19.233" v="60" actId="962"/>
          <ac:picMkLst>
            <pc:docMk/>
            <pc:sldMk cId="1346956507" sldId="266"/>
            <ac:picMk id="3" creationId="{F4EAF30B-2423-C71E-A2C4-64A70F9F704D}"/>
          </ac:picMkLst>
        </pc:picChg>
      </pc:sldChg>
      <pc:sldChg chg="addSp modSp mod">
        <pc:chgData name="Martine Power" userId="f3410e55-3c0b-475c-b0b5-72038337e5c9" providerId="ADAL" clId="{17D0FC71-C0EA-4387-A4F8-65B9E32438E6}" dt="2025-09-19T05:12:20.845" v="61" actId="962"/>
        <pc:sldMkLst>
          <pc:docMk/>
          <pc:sldMk cId="888714057" sldId="277"/>
        </pc:sldMkLst>
        <pc:spChg chg="add mod">
          <ac:chgData name="Martine Power" userId="f3410e55-3c0b-475c-b0b5-72038337e5c9" providerId="ADAL" clId="{17D0FC71-C0EA-4387-A4F8-65B9E32438E6}" dt="2025-09-19T05:11:49.542" v="59" actId="255"/>
          <ac:spMkLst>
            <pc:docMk/>
            <pc:sldMk cId="888714057" sldId="277"/>
            <ac:spMk id="3" creationId="{00162D63-8A6E-54A5-37EB-6C0D47244A47}"/>
          </ac:spMkLst>
        </pc:spChg>
        <pc:picChg chg="mod">
          <ac:chgData name="Martine Power" userId="f3410e55-3c0b-475c-b0b5-72038337e5c9" providerId="ADAL" clId="{17D0FC71-C0EA-4387-A4F8-65B9E32438E6}" dt="2025-09-19T05:12:20.845" v="61" actId="962"/>
          <ac:picMkLst>
            <pc:docMk/>
            <pc:sldMk cId="888714057" sldId="277"/>
            <ac:picMk id="4" creationId="{15B648D6-E473-404C-AFA8-617C67E34E53}"/>
          </ac:picMkLst>
        </pc:picChg>
      </pc:sldChg>
    </pc:docChg>
  </pc:docChgLst>
  <pc:docChgLst>
    <pc:chgData name="Angus Braithwaite" userId="25dfadf9-4dff-460d-8f43-61c43f0eb93a" providerId="ADAL" clId="{C101C905-B75A-446D-9A3F-EC70C55954F4}"/>
    <pc:docChg chg="custSel modSld">
      <pc:chgData name="Angus Braithwaite" userId="25dfadf9-4dff-460d-8f43-61c43f0eb93a" providerId="ADAL" clId="{C101C905-B75A-446D-9A3F-EC70C55954F4}" dt="2025-10-13T22:59:22.664" v="372"/>
      <pc:docMkLst>
        <pc:docMk/>
      </pc:docMkLst>
      <pc:sldChg chg="modSp mod modNotes">
        <pc:chgData name="Angus Braithwaite" userId="25dfadf9-4dff-460d-8f43-61c43f0eb93a" providerId="ADAL" clId="{C101C905-B75A-446D-9A3F-EC70C55954F4}" dt="2025-10-13T22:59:22.646" v="344"/>
        <pc:sldMkLst>
          <pc:docMk/>
          <pc:sldMk cId="1346956507" sldId="266"/>
        </pc:sldMkLst>
        <pc:spChg chg="ord">
          <ac:chgData name="Angus Braithwaite" userId="25dfadf9-4dff-460d-8f43-61c43f0eb93a" providerId="ADAL" clId="{C101C905-B75A-446D-9A3F-EC70C55954F4}" dt="2025-10-13T22:58:26.369" v="2"/>
          <ac:spMkLst>
            <pc:docMk/>
            <pc:sldMk cId="1346956507" sldId="266"/>
            <ac:spMk id="2" creationId="{F38CC43A-4F3D-2E2E-077D-DEC2CF7ECD04}"/>
          </ac:spMkLst>
        </pc:spChg>
        <pc:picChg chg="ord">
          <ac:chgData name="Angus Braithwaite" userId="25dfadf9-4dff-460d-8f43-61c43f0eb93a" providerId="ADAL" clId="{C101C905-B75A-446D-9A3F-EC70C55954F4}" dt="2025-10-13T22:58:03.999" v="1"/>
          <ac:picMkLst>
            <pc:docMk/>
            <pc:sldMk cId="1346956507" sldId="266"/>
            <ac:picMk id="3" creationId="{F4EAF30B-2423-C71E-A2C4-64A70F9F704D}"/>
          </ac:picMkLst>
        </pc:picChg>
      </pc:sldChg>
      <pc:sldChg chg="modNotes">
        <pc:chgData name="Angus Braithwaite" userId="25dfadf9-4dff-460d-8f43-61c43f0eb93a" providerId="ADAL" clId="{C101C905-B75A-446D-9A3F-EC70C55954F4}" dt="2025-10-13T22:59:22.630" v="316"/>
        <pc:sldMkLst>
          <pc:docMk/>
          <pc:sldMk cId="3031059511" sldId="270"/>
        </pc:sldMkLst>
      </pc:sldChg>
      <pc:sldChg chg="modSp mod modNotes">
        <pc:chgData name="Angus Braithwaite" userId="25dfadf9-4dff-460d-8f43-61c43f0eb93a" providerId="ADAL" clId="{C101C905-B75A-446D-9A3F-EC70C55954F4}" dt="2025-10-13T22:59:22.664" v="372"/>
        <pc:sldMkLst>
          <pc:docMk/>
          <pc:sldMk cId="888714057" sldId="277"/>
        </pc:sldMkLst>
        <pc:spChg chg="ord">
          <ac:chgData name="Angus Braithwaite" userId="25dfadf9-4dff-460d-8f43-61c43f0eb93a" providerId="ADAL" clId="{C101C905-B75A-446D-9A3F-EC70C55954F4}" dt="2025-10-13T22:58:41.521" v="3"/>
          <ac:spMkLst>
            <pc:docMk/>
            <pc:sldMk cId="888714057" sldId="277"/>
            <ac:spMk id="2" creationId="{713C2334-E25A-633F-4639-F7C3D2C0C6D1}"/>
          </ac:spMkLst>
        </pc:spChg>
        <pc:spChg chg="ord">
          <ac:chgData name="Angus Braithwaite" userId="25dfadf9-4dff-460d-8f43-61c43f0eb93a" providerId="ADAL" clId="{C101C905-B75A-446D-9A3F-EC70C55954F4}" dt="2025-10-13T22:58:51.170" v="6"/>
          <ac:spMkLst>
            <pc:docMk/>
            <pc:sldMk cId="888714057" sldId="277"/>
            <ac:spMk id="3" creationId="{00162D63-8A6E-54A5-37EB-6C0D47244A47}"/>
          </ac:spMkLst>
        </pc:spChg>
        <pc:picChg chg="ord">
          <ac:chgData name="Angus Braithwaite" userId="25dfadf9-4dff-460d-8f43-61c43f0eb93a" providerId="ADAL" clId="{C101C905-B75A-446D-9A3F-EC70C55954F4}" dt="2025-10-13T22:58:45.009" v="5"/>
          <ac:picMkLst>
            <pc:docMk/>
            <pc:sldMk cId="888714057" sldId="277"/>
            <ac:picMk id="4" creationId="{15B648D6-E473-404C-AFA8-617C67E34E53}"/>
          </ac:picMkLst>
        </pc:picChg>
      </pc:sldChg>
    </pc:docChg>
  </pc:docChgLst>
  <pc:docChgLst>
    <pc:chgData name="Aja Bongiorno" userId="f06bccf4-c259-48cd-b259-591b80ae2829" providerId="ADAL" clId="{89DDBFD2-1875-5D5E-861C-DF2FB34FCE35}"/>
    <pc:docChg chg="undo custSel modSld modMainMaster">
      <pc:chgData name="Aja Bongiorno" userId="f06bccf4-c259-48cd-b259-591b80ae2829" providerId="ADAL" clId="{89DDBFD2-1875-5D5E-861C-DF2FB34FCE35}" dt="2025-09-03T01:33:15.551" v="166" actId="207"/>
      <pc:docMkLst>
        <pc:docMk/>
      </pc:docMkLst>
      <pc:sldChg chg="delSp modSp mod">
        <pc:chgData name="Aja Bongiorno" userId="f06bccf4-c259-48cd-b259-591b80ae2829" providerId="ADAL" clId="{89DDBFD2-1875-5D5E-861C-DF2FB34FCE35}" dt="2025-08-28T00:28:18.056" v="5" actId="14100"/>
        <pc:sldMkLst>
          <pc:docMk/>
          <pc:sldMk cId="3031059511" sldId="270"/>
        </pc:sldMkLst>
      </pc:sldChg>
      <pc:sldMasterChg chg="modSldLayout">
        <pc:chgData name="Aja Bongiorno" userId="f06bccf4-c259-48cd-b259-591b80ae2829" providerId="ADAL" clId="{89DDBFD2-1875-5D5E-861C-DF2FB34FCE35}" dt="2025-09-03T01:33:15.551" v="166" actId="207"/>
        <pc:sldMasterMkLst>
          <pc:docMk/>
          <pc:sldMasterMk cId="845629429" sldId="2147483648"/>
        </pc:sldMasterMkLst>
        <pc:sldLayoutChg chg="addSp delSp modSp mod">
          <pc:chgData name="Aja Bongiorno" userId="f06bccf4-c259-48cd-b259-591b80ae2829" providerId="ADAL" clId="{89DDBFD2-1875-5D5E-861C-DF2FB34FCE35}" dt="2025-09-03T01:33:15.551" v="166" actId="207"/>
          <pc:sldLayoutMkLst>
            <pc:docMk/>
            <pc:sldMasterMk cId="845629429" sldId="2147483648"/>
            <pc:sldLayoutMk cId="2404494299" sldId="214748364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B2E327-2717-28DF-4ADC-50A447D97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A12E0-506D-3AB1-3CC5-29EDAEAA3E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3715A-0E3F-49B0-B28C-C91787D2EB4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53A48-98B4-049A-B265-90E6EBA603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E6F4F-AF9D-D327-B8D5-E09DADF2C2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67636-494E-4D9E-89D4-D70EED313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2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9BD00-89F1-45E3-B263-4F2C41624BC7}" type="datetimeFigureOut">
              <a:rPr lang="en-AU" smtClean="0"/>
              <a:t>14/10/2025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6ABBC-8B10-450B-9334-1DA78768B0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12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Jeremy Miller/Department of Foreign Affairs and Trade, CC BY 2.0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0F3DD-4FF3-137F-6347-18645CC16B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003634" y="8685213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B3AAC59-3F13-26AF-9D3C-4086C1B1C0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03634" y="0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4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64CC2-B914-CBA4-2CD7-EAFF10D813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003634" y="8685213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216FA10-841A-69AD-575E-36BDC5DB7F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03634" y="0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6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2648-45D6-2F98-CF13-C45ECA0DA3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003634" y="8685213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A4B9AF9-28D1-DB50-9811-123987C3F5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03634" y="0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1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ardrop 13">
            <a:extLst>
              <a:ext uri="{FF2B5EF4-FFF2-40B4-BE49-F238E27FC236}">
                <a16:creationId xmlns:a16="http://schemas.microsoft.com/office/drawing/2014/main" id="{9D553E92-697B-F86F-ED4E-B40411456C94}"/>
              </a:ext>
            </a:extLst>
          </p:cNvPr>
          <p:cNvSpPr/>
          <p:nvPr userDrawn="1"/>
        </p:nvSpPr>
        <p:spPr>
          <a:xfrm flipV="1">
            <a:off x="7217044" y="1875294"/>
            <a:ext cx="4726987" cy="4726987"/>
          </a:xfrm>
          <a:prstGeom prst="teardrop">
            <a:avLst/>
          </a:prstGeom>
          <a:blipFill dpi="0" rotWithShape="0">
            <a:blip r:embed="rId2"/>
            <a:srcRect/>
            <a:stretch>
              <a:fillRect l="-70000" r="-38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66" y="1570796"/>
            <a:ext cx="6562117" cy="4289845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1" name="Picture 20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9A83F942-2F64-231C-F073-087F3221F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38" r="35865"/>
          <a:stretch>
            <a:fillRect/>
          </a:stretch>
        </p:blipFill>
        <p:spPr>
          <a:xfrm rot="10800000" flipH="1" flipV="1">
            <a:off x="6037220" y="0"/>
            <a:ext cx="6169571" cy="308549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2F2527B-AEC0-781B-793C-9C20EAC2032B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24044942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7C89-0909-3B1A-CD22-DB0FCAC8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90390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5C8286-6E1C-711B-AA1E-71DEE3210F39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19203692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2883-C830-0F30-4A70-EB37ECF0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149C-6917-6306-C21F-EFF85E607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A4BD9-9FDE-B3E3-63E4-70A8B8BD7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F82DF-4DF1-3AA9-635B-7E1024B1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14/10/2025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5E9AA-63F9-B1A4-4129-421B78A7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BD662-4793-2381-0B5B-F231E366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7472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B797-6C0D-E714-5B74-13672975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70489F-E683-1823-C15B-8D13B5DE6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CB14F-0116-616F-113C-4AEFC544C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294EB-44B3-D78C-DD67-4769C024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14/10/2025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7DBF-2E65-0617-E4CF-0E2331EE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8880F-8C66-4FA4-735A-CB1560BF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464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2F17-2370-2477-574E-5B1CA9A9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2F986-13C7-B8CD-D2FD-7C6E96AE6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D2C67-0007-75FC-A4CC-FAAD00F9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14/10/2025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2D18-E319-5884-0874-90DA1AE4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DF15C-8BC5-4EF1-54AB-0063220D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6791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753727-25EB-0B1A-D455-0BEEC119A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46C62-3FBB-F844-4820-E2B2EE6AE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95E58-1CD1-3EC2-84A6-E5F0E411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14/10/2025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06DA-402F-E704-0AF9-3724DD5D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F97A5-C244-C53D-832B-A0DB7F95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55359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ardrop 13">
            <a:extLst>
              <a:ext uri="{FF2B5EF4-FFF2-40B4-BE49-F238E27FC236}">
                <a16:creationId xmlns:a16="http://schemas.microsoft.com/office/drawing/2014/main" id="{9D553E92-697B-F86F-ED4E-B40411456C94}"/>
              </a:ext>
            </a:extLst>
          </p:cNvPr>
          <p:cNvSpPr/>
          <p:nvPr userDrawn="1"/>
        </p:nvSpPr>
        <p:spPr>
          <a:xfrm flipV="1">
            <a:off x="7217044" y="1875294"/>
            <a:ext cx="4726987" cy="4726987"/>
          </a:xfrm>
          <a:prstGeom prst="teardrop">
            <a:avLst/>
          </a:prstGeom>
          <a:blipFill dpi="0" rotWithShape="0">
            <a:blip r:embed="rId2"/>
            <a:srcRect/>
            <a:stretch>
              <a:fillRect l="-3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66" y="1570796"/>
            <a:ext cx="6562117" cy="4289845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1" name="Picture 20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9A83F942-2F64-231C-F073-087F3221F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38" r="35865"/>
          <a:stretch>
            <a:fillRect/>
          </a:stretch>
        </p:blipFill>
        <p:spPr>
          <a:xfrm rot="10800000" flipH="1" flipV="1">
            <a:off x="6037220" y="0"/>
            <a:ext cx="6169571" cy="3085496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EFCD66F-EE65-E545-C537-E3487AAA5905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C7BAB-26C8-79CF-906E-84BE1A519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06" t="17615" r="-1" b="17615"/>
          <a:stretch>
            <a:fillRect/>
          </a:stretch>
        </p:blipFill>
        <p:spPr>
          <a:xfrm>
            <a:off x="-511444" y="298341"/>
            <a:ext cx="3809775" cy="11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369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rrows&#10;&#10;AI-generated content may be incorrect.">
            <a:extLst>
              <a:ext uri="{FF2B5EF4-FFF2-40B4-BE49-F238E27FC236}">
                <a16:creationId xmlns:a16="http://schemas.microsoft.com/office/drawing/2014/main" id="{4B24A3B8-536B-2199-84E0-0D949EAA5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0" r="20059" b="-14740"/>
          <a:stretch>
            <a:fillRect/>
          </a:stretch>
        </p:blipFill>
        <p:spPr>
          <a:xfrm>
            <a:off x="5978682" y="0"/>
            <a:ext cx="6213318" cy="4224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8" y="1546412"/>
            <a:ext cx="7875494" cy="2171981"/>
          </a:xfrm>
        </p:spPr>
        <p:txBody>
          <a:bodyPr anchor="b"/>
          <a:lstStyle>
            <a:lvl1pPr algn="l">
              <a:lnSpc>
                <a:spcPts val="6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8C208-0C5D-FC14-AABC-AF0CAC6B5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88" y="4007225"/>
            <a:ext cx="7875494" cy="1459006"/>
          </a:xfr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chemeClr val="accent1"/>
                </a:solidFill>
                <a:latin typeface="Source Sans Pro Semibold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 descr="A green and black rectangle&#10;&#10;AI-generated content may be incorrect.">
            <a:extLst>
              <a:ext uri="{FF2B5EF4-FFF2-40B4-BE49-F238E27FC236}">
                <a16:creationId xmlns:a16="http://schemas.microsoft.com/office/drawing/2014/main" id="{C3EA53FE-22E8-4DC9-87BC-29DF5D8DD5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/>
          <a:stretch>
            <a:fillRect/>
          </a:stretch>
        </p:blipFill>
        <p:spPr>
          <a:xfrm>
            <a:off x="-10594" y="131017"/>
            <a:ext cx="3331629" cy="16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88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arning Inten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0C47-52B4-442E-2716-E8D58473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6" y="365125"/>
            <a:ext cx="482301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F0AF-8C0D-B7E3-9BB6-3D17E168C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66" y="1825625"/>
            <a:ext cx="48230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44518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7713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D525-7331-ADBC-812D-A3131FDC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A5127-D9E4-DCE0-7833-F99761730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F54B1-5F60-C811-746D-2729BFEB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14/10/2025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A139-80C6-330F-BA1D-BAE6CA68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8CF36-54C6-7341-24DE-CAB7548E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5901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C5DDB4-1CB5-5326-5A07-646E42B19D2A}"/>
              </a:ext>
            </a:extLst>
          </p:cNvPr>
          <p:cNvSpPr/>
          <p:nvPr userDrawn="1"/>
        </p:nvSpPr>
        <p:spPr>
          <a:xfrm>
            <a:off x="0" y="0"/>
            <a:ext cx="12192000" cy="1309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FB11B-EF34-D9A6-2D3B-B8FEB2A3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527774"/>
            <a:ext cx="10515600" cy="78183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AA7CD-5B57-1537-AE9F-35ACDE3AF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166" y="1852047"/>
            <a:ext cx="6101623" cy="43249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23F9F8-78E9-3118-8CF9-DBEE7A0DB6FD}"/>
              </a:ext>
            </a:extLst>
          </p:cNvPr>
          <p:cNvSpPr txBox="1">
            <a:spLocks/>
          </p:cNvSpPr>
          <p:nvPr userDrawn="1"/>
        </p:nvSpPr>
        <p:spPr>
          <a:xfrm>
            <a:off x="392166" y="160150"/>
            <a:ext cx="10515600" cy="32029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Source Sans Pro Semibold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4"/>
                </a:solidFill>
              </a:rPr>
              <a:t>| </a:t>
            </a:r>
            <a:r>
              <a:rPr lang="en-US" sz="2200" dirty="0">
                <a:solidFill>
                  <a:srgbClr val="FFFFFF"/>
                </a:solidFill>
              </a:rPr>
              <a:t> Worksheet</a:t>
            </a:r>
            <a:endParaRPr lang="en-AU" sz="2200" dirty="0">
              <a:solidFill>
                <a:srgbClr val="FFFFFF"/>
              </a:solidFill>
            </a:endParaRPr>
          </a:p>
        </p:txBody>
      </p:sp>
      <p:pic>
        <p:nvPicPr>
          <p:cNvPr id="4" name="Picture 3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305B6E2B-E869-79EE-D4BE-0D2546562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74155" r="49706" b="6239"/>
          <a:stretch>
            <a:fillRect/>
          </a:stretch>
        </p:blipFill>
        <p:spPr>
          <a:xfrm rot="10800000" flipH="1" flipV="1">
            <a:off x="10352314" y="0"/>
            <a:ext cx="1839686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613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55A5DD-72CA-D9C8-A45C-49C00AD0218B}"/>
              </a:ext>
            </a:extLst>
          </p:cNvPr>
          <p:cNvSpPr/>
          <p:nvPr userDrawn="1"/>
        </p:nvSpPr>
        <p:spPr>
          <a:xfrm>
            <a:off x="0" y="1"/>
            <a:ext cx="12192000" cy="829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718D03-7A1F-F1D7-98D7-034BB993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95992"/>
            <a:ext cx="10515600" cy="78183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" name="Picture 1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CA91AB11-963A-872B-9C22-EAFC714FF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74155" r="49706" b="6239"/>
          <a:stretch>
            <a:fillRect/>
          </a:stretch>
        </p:blipFill>
        <p:spPr>
          <a:xfrm rot="10800000" flipH="1" flipV="1">
            <a:off x="10352314" y="0"/>
            <a:ext cx="1839686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262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0BA4-2BC2-AD36-1CCC-AD96A003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354F7-ED84-9C21-5CA2-C56124F04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DC5F7-6AD2-2749-7CB1-423E63AC7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E04E4-A48D-85AC-D630-7A47FE743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1F8D3-B6F6-DD87-E966-2B896C171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9FAC1-106A-399D-8ED7-DFDF4B80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14/10/2025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11F105-9B77-D659-E6FE-56773362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6FB2D6-187C-F020-EAD0-5811EBA3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3724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E25B1-B213-6EA7-43BC-6F0C1C15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3C14C-1F63-31DF-5F8B-F412A052E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67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D34B4-B36F-5A6C-9214-1AC2526E0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Source Sans Pro Semibold" panose="020B0503030403020204" pitchFamily="34" charset="0"/>
              </a:defRPr>
            </a:lvl1pPr>
          </a:lstStyle>
          <a:p>
            <a:fld id="{3AAC2D02-BE56-45A7-93F5-BB68C109A1A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F7A0569-9514-6C23-C933-A93D56D973CF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84562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63" r:id="rId5"/>
    <p:sldLayoutId id="2147483651" r:id="rId6"/>
    <p:sldLayoutId id="2147483652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Source Sans Pro Semibold" panose="020B0503030403020204" pitchFamily="34" charset="0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260C-60A4-C70C-46AB-DDC47F0FA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66" y="751114"/>
            <a:ext cx="6562117" cy="5109527"/>
          </a:xfrm>
        </p:spPr>
        <p:txBody>
          <a:bodyPr>
            <a:normAutofit/>
          </a:bodyPr>
          <a:lstStyle/>
          <a:p>
            <a:pPr>
              <a:lnSpc>
                <a:spcPts val="6400"/>
              </a:lnSpc>
            </a:pPr>
            <a:r>
              <a:rPr lang="en-US" sz="6400" dirty="0"/>
              <a:t>Working together: </a:t>
            </a:r>
            <a:br>
              <a:rPr lang="en-US" sz="6400" dirty="0"/>
            </a:br>
            <a:r>
              <a:rPr lang="en-US" sz="6400" dirty="0"/>
              <a:t>gender equality</a:t>
            </a:r>
          </a:p>
        </p:txBody>
      </p:sp>
    </p:spTree>
    <p:extLst>
      <p:ext uri="{BB962C8B-B14F-4D97-AF65-F5344CB8AC3E}">
        <p14:creationId xmlns:p14="http://schemas.microsoft.com/office/powerpoint/2010/main" val="303105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BD1C24-AEEE-62A2-2139-FF9D31A3D3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167" y="-1325563"/>
            <a:ext cx="10515600" cy="1325563"/>
          </a:xfr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AU" sz="1200" dirty="0"/>
              <a:t>Slide 2: Penny Wong quote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CC43A-4F3D-2E2E-077D-DEC2CF7ECD04}"/>
              </a:ext>
            </a:extLst>
          </p:cNvPr>
          <p:cNvSpPr txBox="1">
            <a:spLocks/>
          </p:cNvSpPr>
          <p:nvPr/>
        </p:nvSpPr>
        <p:spPr>
          <a:xfrm>
            <a:off x="392165" y="1508126"/>
            <a:ext cx="10983406" cy="25740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Source Sans Pro Semibold" panose="020B0503030403020204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2000"/>
              </a:spcAft>
            </a:pPr>
            <a:r>
              <a:rPr lang="en-US" dirty="0"/>
              <a:t>‘We know that gender equality is a stronger predictor of peace than a nation’s wealth </a:t>
            </a:r>
            <a:br>
              <a:rPr lang="en-US" dirty="0"/>
            </a:br>
            <a:r>
              <a:rPr lang="en-US" dirty="0"/>
              <a:t>or political system.’ </a:t>
            </a:r>
          </a:p>
          <a:p>
            <a:r>
              <a:rPr lang="en-US" sz="2400" b="0" dirty="0">
                <a:latin typeface="Source Sans Pro" panose="020B0503030403020204" pitchFamily="34" charset="0"/>
              </a:rPr>
              <a:t>Penny Wong, Minister for Foreign Affairs, Australian Government, February 2025</a:t>
            </a:r>
            <a:endParaRPr lang="en-AU" sz="2400" b="0" dirty="0">
              <a:latin typeface="Source Sans Pro" panose="020B05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AF30B-2423-C71E-A2C4-64A70F9F7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38" r="35865"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342A9-D102-E9CD-A5A1-7A9C94BA6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162D63-8A6E-54A5-37EB-6C0D47244A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167" y="-1325563"/>
            <a:ext cx="10515600" cy="1325563"/>
          </a:xfr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AU" sz="1200" dirty="0"/>
              <a:t>Slide 3: Penny Wong quote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C2334-E25A-633F-4639-F7C3D2C0C6D1}"/>
              </a:ext>
            </a:extLst>
          </p:cNvPr>
          <p:cNvSpPr txBox="1">
            <a:spLocks/>
          </p:cNvSpPr>
          <p:nvPr/>
        </p:nvSpPr>
        <p:spPr>
          <a:xfrm>
            <a:off x="392165" y="598714"/>
            <a:ext cx="10983406" cy="5486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Source Sans Pro Semibold" panose="020B0503030403020204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2000"/>
              </a:spcAft>
            </a:pPr>
            <a:r>
              <a:rPr lang="en-US" sz="3300" dirty="0"/>
              <a:t>‘We know that peace agreements are more likely to last </a:t>
            </a:r>
            <a:br>
              <a:rPr lang="en-US" sz="3300" dirty="0"/>
            </a:br>
            <a:r>
              <a:rPr lang="en-US" sz="3300" dirty="0"/>
              <a:t>when women can participate in them. And we know that gender equality reduces poverty, strengthens social cohesion, unlocks economic productivity and enhances prosperity for current and future generations.</a:t>
            </a:r>
          </a:p>
          <a:p>
            <a:pPr>
              <a:spcAft>
                <a:spcPts val="2000"/>
              </a:spcAft>
            </a:pPr>
            <a:r>
              <a:rPr lang="en-US" sz="3300" dirty="0"/>
              <a:t>If women participated in the economy on equal terms with men, it could add up to US$28 trillion to the international economy. So the whole world pays the price for the lack </a:t>
            </a:r>
            <a:br>
              <a:rPr lang="en-US" sz="3300" dirty="0"/>
            </a:br>
            <a:r>
              <a:rPr lang="en-US" sz="3300" dirty="0"/>
              <a:t>of gender equality. We pay that price in a world that is more dangerous, more divided, less stable, and poorer.’ </a:t>
            </a:r>
          </a:p>
          <a:p>
            <a:r>
              <a:rPr lang="en-US" sz="2400" b="0" dirty="0">
                <a:latin typeface="Source Sans Pro" panose="020B0503030403020204" pitchFamily="34" charset="0"/>
              </a:rPr>
              <a:t>Penny Wong, Minister for Foreign Affairs, Australian Government, February 2025</a:t>
            </a:r>
            <a:endParaRPr lang="en-AU" sz="2400" b="0" dirty="0">
              <a:latin typeface="Source Sans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648D6-E473-404C-AFA8-617C67E34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74155" r="49706" b="6239"/>
          <a:stretch>
            <a:fillRect/>
          </a:stretch>
        </p:blipFill>
        <p:spPr>
          <a:xfrm rot="10800000" flipH="1" flipV="1">
            <a:off x="10352314" y="0"/>
            <a:ext cx="1839686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14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obal Ed">
      <a:dk1>
        <a:srgbClr val="000000"/>
      </a:dk1>
      <a:lt1>
        <a:srgbClr val="E6F3F2"/>
      </a:lt1>
      <a:dk2>
        <a:srgbClr val="0E2841"/>
      </a:dk2>
      <a:lt2>
        <a:srgbClr val="FEF9ED"/>
      </a:lt2>
      <a:accent1>
        <a:srgbClr val="065157"/>
      </a:accent1>
      <a:accent2>
        <a:srgbClr val="00837C"/>
      </a:accent2>
      <a:accent3>
        <a:srgbClr val="F3B223"/>
      </a:accent3>
      <a:accent4>
        <a:srgbClr val="CCE6E5"/>
      </a:accent4>
      <a:accent5>
        <a:srgbClr val="00837C"/>
      </a:accent5>
      <a:accent6>
        <a:srgbClr val="00837C"/>
      </a:accent6>
      <a:hlink>
        <a:srgbClr val="00837C"/>
      </a:hlink>
      <a:folHlink>
        <a:srgbClr val="06515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D63B06336DD48B4944551E1A7B4D8" ma:contentTypeVersion="17" ma:contentTypeDescription="Create a new document." ma:contentTypeScope="" ma:versionID="c1a333d4e903e34c23f0605c9024b49d">
  <xsd:schema xmlns:xsd="http://www.w3.org/2001/XMLSchema" xmlns:xs="http://www.w3.org/2001/XMLSchema" xmlns:p="http://schemas.microsoft.com/office/2006/metadata/properties" xmlns:ns2="99303871-8934-4198-a088-14ac5c5d1c31" xmlns:ns3="6f2ae4e0-94e8-4b28-8f95-861d59f7ae70" targetNamespace="http://schemas.microsoft.com/office/2006/metadata/properties" ma:root="true" ma:fieldsID="50b6f57787fb9933e749b1241302e2ad" ns2:_="" ns3:_="">
    <xsd:import namespace="99303871-8934-4198-a088-14ac5c5d1c31"/>
    <xsd:import namespace="6f2ae4e0-94e8-4b28-8f95-861d59f7ae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03871-8934-4198-a088-14ac5c5d1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00eb7d5-ca27-4af2-baac-ce43792536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ae4e0-94e8-4b28-8f95-861d59f7a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809fa2-c2da-453f-9c3e-eead0055a1b0}" ma:internalName="TaxCatchAll" ma:showField="CatchAllData" ma:web="6f2ae4e0-94e8-4b28-8f95-861d59f7a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303871-8934-4198-a088-14ac5c5d1c31">
      <Terms xmlns="http://schemas.microsoft.com/office/infopath/2007/PartnerControls"/>
    </lcf76f155ced4ddcb4097134ff3c332f>
    <TaxCatchAll xmlns="6f2ae4e0-94e8-4b28-8f95-861d59f7ae70" xsi:nil="true"/>
  </documentManagement>
</p:properties>
</file>

<file path=customXml/itemProps1.xml><?xml version="1.0" encoding="utf-8"?>
<ds:datastoreItem xmlns:ds="http://schemas.openxmlformats.org/officeDocument/2006/customXml" ds:itemID="{37ACE0B8-36E2-4CB5-9F89-827970C57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03871-8934-4198-a088-14ac5c5d1c31"/>
    <ds:schemaRef ds:uri="6f2ae4e0-94e8-4b28-8f95-861d59f7ae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E12B4E-845D-4B2B-B70B-EEBABFF708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38CC16-A383-4C01-96A0-E1921AE04BDF}">
  <ds:schemaRefs>
    <ds:schemaRef ds:uri="http://purl.org/dc/dcmitype/"/>
    <ds:schemaRef ds:uri="ff236c08-9611-4854-a4bb-16d44b7327b6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64eff3df-e3d6-48ed-978f-45ff25640900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99303871-8934-4198-a088-14ac5c5d1c31"/>
    <ds:schemaRef ds:uri="6f2ae4e0-94e8-4b28-8f95-861d59f7ae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189</Words>
  <Application>Microsoft Office PowerPoint</Application>
  <PresentationFormat>Widescreen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Source Sans Pro</vt:lpstr>
      <vt:lpstr>Source Sans Pro Semibold</vt:lpstr>
      <vt:lpstr>Office Theme</vt:lpstr>
      <vt:lpstr>Working together:  gender equality</vt:lpstr>
      <vt:lpstr>Slide 2: Penny Wong quote 1</vt:lpstr>
      <vt:lpstr>Slide 3: Penny Wong quote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Katrina Davey</dc:creator>
  <cp:keywords>[SEC=OFFICIAL]</cp:keywords>
  <cp:lastModifiedBy>Angus Braithwaite</cp:lastModifiedBy>
  <cp:revision>11</cp:revision>
  <dcterms:created xsi:type="dcterms:W3CDTF">2025-05-23T05:58:39Z</dcterms:created>
  <dcterms:modified xsi:type="dcterms:W3CDTF">2025-10-13T22:59:22Z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0x010100D6BD63B06336DD48B4944551E1A7B4D8</vt:lpwstr>
  </property>
  <property fmtid="{D5CDD505-2E9C-101B-9397-08002B2CF9AE}" pid="3" name="MediaServiceImageTags">
    <vt:lpwstr/>
  </property>
  <property fmtid="{D5CDD505-2E9C-101B-9397-08002B2CF9AE}" pid="4" name="PM_Caveats_Count">
    <vt:lpwstr>0</vt:lpwstr>
  </property>
  <property fmtid="{D5CDD505-2E9C-101B-9397-08002B2CF9AE}" pid="5" name="PM_Namespace">
    <vt:lpwstr>gov.au</vt:lpwstr>
  </property>
  <property fmtid="{D5CDD505-2E9C-101B-9397-08002B2CF9AE}" pid="6" name="PM_Version">
    <vt:lpwstr>2018.4</vt:lpwstr>
  </property>
  <property fmtid="{D5CDD505-2E9C-101B-9397-08002B2CF9AE}" pid="7" name="PM_Note">
    <vt:lpwstr/>
  </property>
  <property fmtid="{D5CDD505-2E9C-101B-9397-08002B2CF9AE}" pid="8" name="PMHMAC">
    <vt:lpwstr>v=2022.1;a=SHA256;h=50597A07F3A8B2D4FF5BBFD81B4D5CA338A867CE2C11B8FB81F7036E1B26FE77</vt:lpwstr>
  </property>
  <property fmtid="{D5CDD505-2E9C-101B-9397-08002B2CF9AE}" pid="9" name="PM_Qualifier">
    <vt:lpwstr/>
  </property>
  <property fmtid="{D5CDD505-2E9C-101B-9397-08002B2CF9AE}" pid="10" name="PM_SecurityClassification">
    <vt:lpwstr>OFFICIAL</vt:lpwstr>
  </property>
  <property fmtid="{D5CDD505-2E9C-101B-9397-08002B2CF9AE}" pid="11" name="PM_ProtectiveMarkingValue_Header">
    <vt:lpwstr>OFFICIAL</vt:lpwstr>
  </property>
  <property fmtid="{D5CDD505-2E9C-101B-9397-08002B2CF9AE}" pid="12" name="PM_OriginationTimeStamp">
    <vt:lpwstr>2025-10-13T22:59:21Z</vt:lpwstr>
  </property>
  <property fmtid="{D5CDD505-2E9C-101B-9397-08002B2CF9AE}" pid="13" name="PM_DownTo">
    <vt:lpwstr/>
  </property>
  <property fmtid="{D5CDD505-2E9C-101B-9397-08002B2CF9AE}" pid="14" name="PM_Markers">
    <vt:lpwstr/>
  </property>
  <property fmtid="{D5CDD505-2E9C-101B-9397-08002B2CF9AE}" pid="15" name="PM_DisplayValueSecClassificationWithQualifier">
    <vt:lpwstr>OFFICIAL</vt:lpwstr>
  </property>
  <property fmtid="{D5CDD505-2E9C-101B-9397-08002B2CF9AE}" pid="16" name="PM_Expires">
    <vt:lpwstr/>
  </property>
  <property fmtid="{D5CDD505-2E9C-101B-9397-08002B2CF9AE}" pid="17" name="PM_InsertionValue">
    <vt:lpwstr>OFFICIAL</vt:lpwstr>
  </property>
  <property fmtid="{D5CDD505-2E9C-101B-9397-08002B2CF9AE}" pid="18" name="PM_Originator_Hash_SHA1">
    <vt:lpwstr>E91A8DCBD008E2BBFB5D8B1C9C617E0E1F67FA89</vt:lpwstr>
  </property>
  <property fmtid="{D5CDD505-2E9C-101B-9397-08002B2CF9AE}" pid="19" name="PM_Originating_FileId">
    <vt:lpwstr>538733C5D310413FB35AAD13B458CC1D</vt:lpwstr>
  </property>
  <property fmtid="{D5CDD505-2E9C-101B-9397-08002B2CF9AE}" pid="20" name="PM_ProtectiveMarkingValue_Footer">
    <vt:lpwstr>OFFICIAL</vt:lpwstr>
  </property>
  <property fmtid="{D5CDD505-2E9C-101B-9397-08002B2CF9AE}" pid="21" name="PM_Display">
    <vt:lpwstr>OFFICIAL</vt:lpwstr>
  </property>
  <property fmtid="{D5CDD505-2E9C-101B-9397-08002B2CF9AE}" pid="22" name="PM_OriginatorUserAccountName_SHA256">
    <vt:lpwstr>2FF0280ECADC405C1DF0B505CCFA92D4C1F536822681B50F7F22A7DCA98DE8D2</vt:lpwstr>
  </property>
  <property fmtid="{D5CDD505-2E9C-101B-9397-08002B2CF9AE}" pid="23" name="PM_OriginatorDomainName_SHA256">
    <vt:lpwstr>6F3591835F3B2A8A025B00B5BA6418010DA3A17C9C26EA9C049FFD28039489A2</vt:lpwstr>
  </property>
  <property fmtid="{D5CDD505-2E9C-101B-9397-08002B2CF9AE}" pid="24" name="PMUuid">
    <vt:lpwstr>v=2022.2;d=gov.au;g=46DD6D7C-8107-577B-BC6E-F348953B2E44</vt:lpwstr>
  </property>
  <property fmtid="{D5CDD505-2E9C-101B-9397-08002B2CF9AE}" pid="25" name="PM_Hash_Version">
    <vt:lpwstr>2022.1</vt:lpwstr>
  </property>
  <property fmtid="{D5CDD505-2E9C-101B-9397-08002B2CF9AE}" pid="26" name="PM_Hash_Salt_Prev">
    <vt:lpwstr>085444153C161003D0EC8BFFDCFEFB94</vt:lpwstr>
  </property>
  <property fmtid="{D5CDD505-2E9C-101B-9397-08002B2CF9AE}" pid="27" name="PM_Hash_Salt">
    <vt:lpwstr>085444153C161003D0EC8BFFDCFEFB94</vt:lpwstr>
  </property>
  <property fmtid="{D5CDD505-2E9C-101B-9397-08002B2CF9AE}" pid="28" name="PM_Hash_SHA1">
    <vt:lpwstr>0C2555AF44235515C9B9CD68DE2902E4C8273637</vt:lpwstr>
  </property>
</Properties>
</file>