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28" r:id="rId5"/>
    <p:sldId id="269" r:id="rId6"/>
    <p:sldId id="298" r:id="rId7"/>
    <p:sldId id="270" r:id="rId8"/>
    <p:sldId id="299" r:id="rId9"/>
    <p:sldId id="301" r:id="rId10"/>
    <p:sldId id="302" r:id="rId11"/>
    <p:sldId id="303" r:id="rId12"/>
    <p:sldId id="304" r:id="rId13"/>
    <p:sldId id="329" r:id="rId14"/>
    <p:sldId id="306" r:id="rId15"/>
    <p:sldId id="307" r:id="rId16"/>
    <p:sldId id="308" r:id="rId17"/>
    <p:sldId id="309" r:id="rId18"/>
    <p:sldId id="310" r:id="rId19"/>
    <p:sldId id="311" r:id="rId20"/>
    <p:sldId id="312" r:id="rId21"/>
    <p:sldId id="288" r:id="rId22"/>
    <p:sldId id="289" r:id="rId23"/>
    <p:sldId id="313"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30B35E-B656-EBCE-3AD9-DFF306B019D2}" name="Katrina Davey" initials="KD" userId="S::katrina.davey@esa.edu.au::fd9163fe-4e0f-45e0-8c39-3b595d38da52" providerId="AD"/>
  <p188:author id="{49F87EAE-6CC1-99D4-8E31-202EF7FA06F2}" name="Trish Wilson" initials="TW" userId="1a8d7cc3620296f7" providerId="Windows Live"/>
  <p188:author id="{DA6069B8-0025-3FC5-0D7C-7749A04DDB1D}" name="Aja Bongiorno" initials="AB" userId="f2f06a17ab06692d" providerId="Windows Live"/>
  <p188:author id="{C45700C7-E621-9E55-87F9-E677FD960443}" name="Aja Bongiorno" initials="AB" userId="S::Aja.Bongiorno@esa.edu.au::f06bccf4-c259-48cd-b259-591b80ae2829" providerId="AD"/>
  <p188:author id="{D18091E1-27D4-B931-9E4D-D63363257230}" name="Barbara" initials="BD" userId="Barbara" providerId="None"/>
  <p188:author id="{92D011FB-E587-8D1F-64AA-2EC6A225EA05}" name="Martine Power" initials="MP" userId="S::Martine.Power@esa.edu.au::f3410e55-3c0b-475c-b0b5-72038337e5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70580" autoAdjust="0"/>
  </p:normalViewPr>
  <p:slideViewPr>
    <p:cSldViewPr snapToGrid="0">
      <p:cViewPr varScale="1">
        <p:scale>
          <a:sx n="68" d="100"/>
          <a:sy n="68" d="100"/>
        </p:scale>
        <p:origin x="888"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65" d="100"/>
          <a:sy n="165" d="100"/>
        </p:scale>
        <p:origin x="543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Flenley" userId="6ec65d8f-9787-4f40-8a2a-a9cf2d6fe6eb" providerId="ADAL" clId="{B05FFE1C-7019-4FA6-A313-90846A6E09F0}"/>
    <pc:docChg chg="modSld">
      <pc:chgData name="Rachel Flenley" userId="6ec65d8f-9787-4f40-8a2a-a9cf2d6fe6eb" providerId="ADAL" clId="{B05FFE1C-7019-4FA6-A313-90846A6E09F0}" dt="2026-03-26T22:05:17.882" v="74" actId="20577"/>
      <pc:docMkLst>
        <pc:docMk/>
      </pc:docMkLst>
      <pc:sldChg chg="modNotesTx">
        <pc:chgData name="Rachel Flenley" userId="6ec65d8f-9787-4f40-8a2a-a9cf2d6fe6eb" providerId="ADAL" clId="{B05FFE1C-7019-4FA6-A313-90846A6E09F0}" dt="2026-03-26T22:03:32.826" v="1" actId="20577"/>
        <pc:sldMkLst>
          <pc:docMk/>
          <pc:sldMk cId="3884890841" sldId="304"/>
        </pc:sldMkLst>
      </pc:sldChg>
      <pc:sldChg chg="modNotesTx">
        <pc:chgData name="Rachel Flenley" userId="6ec65d8f-9787-4f40-8a2a-a9cf2d6fe6eb" providerId="ADAL" clId="{B05FFE1C-7019-4FA6-A313-90846A6E09F0}" dt="2026-03-26T22:05:17.882" v="74" actId="20577"/>
        <pc:sldMkLst>
          <pc:docMk/>
          <pc:sldMk cId="3269056141" sldId="329"/>
        </pc:sldMkLst>
      </pc:sldChg>
    </pc:docChg>
  </pc:docChgLst>
  <pc:docChgLst>
    <pc:chgData name="Martine Power" userId="f3410e55-3c0b-475c-b0b5-72038337e5c9" providerId="ADAL" clId="{7E6F3FA5-C1B1-41B5-9114-0A8B33EA4CFA}"/>
    <pc:docChg chg="custSel modSld">
      <pc:chgData name="Martine Power" userId="f3410e55-3c0b-475c-b0b5-72038337e5c9" providerId="ADAL" clId="{7E6F3FA5-C1B1-41B5-9114-0A8B33EA4CFA}" dt="2026-03-24T19:51:06.459" v="1730" actId="170"/>
      <pc:docMkLst>
        <pc:docMk/>
      </pc:docMkLst>
      <pc:sldChg chg="modSp mod">
        <pc:chgData name="Martine Power" userId="f3410e55-3c0b-475c-b0b5-72038337e5c9" providerId="ADAL" clId="{7E6F3FA5-C1B1-41B5-9114-0A8B33EA4CFA}" dt="2026-03-20T03:20:07.916" v="889" actId="962"/>
        <pc:sldMkLst>
          <pc:docMk/>
          <pc:sldMk cId="1799176025" sldId="269"/>
        </pc:sldMkLst>
        <pc:picChg chg="mod">
          <ac:chgData name="Martine Power" userId="f3410e55-3c0b-475c-b0b5-72038337e5c9" providerId="ADAL" clId="{7E6F3FA5-C1B1-41B5-9114-0A8B33EA4CFA}" dt="2026-03-20T03:20:07.916" v="889" actId="962"/>
          <ac:picMkLst>
            <pc:docMk/>
            <pc:sldMk cId="1799176025" sldId="269"/>
            <ac:picMk id="6" creationId="{FD279B63-879D-CB5E-8201-73AE83B6594E}"/>
          </ac:picMkLst>
        </pc:picChg>
      </pc:sldChg>
      <pc:sldChg chg="modNotesTx">
        <pc:chgData name="Martine Power" userId="f3410e55-3c0b-475c-b0b5-72038337e5c9" providerId="ADAL" clId="{7E6F3FA5-C1B1-41B5-9114-0A8B33EA4CFA}" dt="2026-03-10T20:52:18.525" v="870" actId="20577"/>
        <pc:sldMkLst>
          <pc:docMk/>
          <pc:sldMk cId="3031059511" sldId="270"/>
        </pc:sldMkLst>
      </pc:sldChg>
      <pc:sldChg chg="modNotesTx">
        <pc:chgData name="Martine Power" userId="f3410e55-3c0b-475c-b0b5-72038337e5c9" providerId="ADAL" clId="{7E6F3FA5-C1B1-41B5-9114-0A8B33EA4CFA}" dt="2026-03-10T20:53:22.896" v="876" actId="20577"/>
        <pc:sldMkLst>
          <pc:docMk/>
          <pc:sldMk cId="3146227669" sldId="288"/>
        </pc:sldMkLst>
      </pc:sldChg>
      <pc:sldChg chg="modSp mod modNotesTx">
        <pc:chgData name="Martine Power" userId="f3410e55-3c0b-475c-b0b5-72038337e5c9" providerId="ADAL" clId="{7E6F3FA5-C1B1-41B5-9114-0A8B33EA4CFA}" dt="2026-03-24T19:42:56.582" v="1686" actId="14100"/>
        <pc:sldMkLst>
          <pc:docMk/>
          <pc:sldMk cId="341215508" sldId="289"/>
        </pc:sldMkLst>
        <pc:spChg chg="mod">
          <ac:chgData name="Martine Power" userId="f3410e55-3c0b-475c-b0b5-72038337e5c9" providerId="ADAL" clId="{7E6F3FA5-C1B1-41B5-9114-0A8B33EA4CFA}" dt="2026-03-24T19:42:52.281" v="1685" actId="27636"/>
          <ac:spMkLst>
            <pc:docMk/>
            <pc:sldMk cId="341215508" sldId="289"/>
            <ac:spMk id="2" creationId="{546E2268-C5E7-B7CF-A6E0-5FA921CC1429}"/>
          </ac:spMkLst>
        </pc:spChg>
        <pc:spChg chg="mod">
          <ac:chgData name="Martine Power" userId="f3410e55-3c0b-475c-b0b5-72038337e5c9" providerId="ADAL" clId="{7E6F3FA5-C1B1-41B5-9114-0A8B33EA4CFA}" dt="2026-03-24T19:42:56.582" v="1686" actId="14100"/>
          <ac:spMkLst>
            <pc:docMk/>
            <pc:sldMk cId="341215508" sldId="289"/>
            <ac:spMk id="3" creationId="{6B0D25B1-70AF-47DF-78D5-1F0A5CA03B3D}"/>
          </ac:spMkLst>
        </pc:spChg>
        <pc:spChg chg="mod">
          <ac:chgData name="Martine Power" userId="f3410e55-3c0b-475c-b0b5-72038337e5c9" providerId="ADAL" clId="{7E6F3FA5-C1B1-41B5-9114-0A8B33EA4CFA}" dt="2026-03-20T03:31:36.134" v="926" actId="962"/>
          <ac:spMkLst>
            <pc:docMk/>
            <pc:sldMk cId="341215508" sldId="289"/>
            <ac:spMk id="4" creationId="{64E65F51-74C1-E623-1473-E293CFC0B2D4}"/>
          </ac:spMkLst>
        </pc:spChg>
        <pc:picChg chg="mod">
          <ac:chgData name="Martine Power" userId="f3410e55-3c0b-475c-b0b5-72038337e5c9" providerId="ADAL" clId="{7E6F3FA5-C1B1-41B5-9114-0A8B33EA4CFA}" dt="2026-03-20T03:30:57.683" v="924" actId="962"/>
          <ac:picMkLst>
            <pc:docMk/>
            <pc:sldMk cId="341215508" sldId="289"/>
            <ac:picMk id="6" creationId="{56D70810-E3CE-F79A-2D54-8DC522A86181}"/>
          </ac:picMkLst>
        </pc:picChg>
      </pc:sldChg>
      <pc:sldChg chg="modSp mod">
        <pc:chgData name="Martine Power" userId="f3410e55-3c0b-475c-b0b5-72038337e5c9" providerId="ADAL" clId="{7E6F3FA5-C1B1-41B5-9114-0A8B33EA4CFA}" dt="2026-03-20T03:20:09.181" v="890" actId="962"/>
        <pc:sldMkLst>
          <pc:docMk/>
          <pc:sldMk cId="3514593898" sldId="298"/>
        </pc:sldMkLst>
        <pc:picChg chg="mod">
          <ac:chgData name="Martine Power" userId="f3410e55-3c0b-475c-b0b5-72038337e5c9" providerId="ADAL" clId="{7E6F3FA5-C1B1-41B5-9114-0A8B33EA4CFA}" dt="2026-03-20T03:20:09.181" v="890" actId="962"/>
          <ac:picMkLst>
            <pc:docMk/>
            <pc:sldMk cId="3514593898" sldId="298"/>
            <ac:picMk id="6" creationId="{4370B2CC-BA16-6AF9-49F6-C3C5118F0494}"/>
          </ac:picMkLst>
        </pc:picChg>
      </pc:sldChg>
      <pc:sldChg chg="modSp mod modNotesTx">
        <pc:chgData name="Martine Power" userId="f3410e55-3c0b-475c-b0b5-72038337e5c9" providerId="ADAL" clId="{7E6F3FA5-C1B1-41B5-9114-0A8B33EA4CFA}" dt="2026-03-24T19:42:37.402" v="1674" actId="14100"/>
        <pc:sldMkLst>
          <pc:docMk/>
          <pc:sldMk cId="3517688859" sldId="299"/>
        </pc:sldMkLst>
        <pc:spChg chg="mod">
          <ac:chgData name="Martine Power" userId="f3410e55-3c0b-475c-b0b5-72038337e5c9" providerId="ADAL" clId="{7E6F3FA5-C1B1-41B5-9114-0A8B33EA4CFA}" dt="2026-03-24T19:42:29.086" v="1673" actId="27636"/>
          <ac:spMkLst>
            <pc:docMk/>
            <pc:sldMk cId="3517688859" sldId="299"/>
            <ac:spMk id="2" creationId="{8F914B22-BD0D-F717-753F-46855EF5B14A}"/>
          </ac:spMkLst>
        </pc:spChg>
        <pc:spChg chg="mod">
          <ac:chgData name="Martine Power" userId="f3410e55-3c0b-475c-b0b5-72038337e5c9" providerId="ADAL" clId="{7E6F3FA5-C1B1-41B5-9114-0A8B33EA4CFA}" dt="2026-03-24T19:42:37.402" v="1674" actId="14100"/>
          <ac:spMkLst>
            <pc:docMk/>
            <pc:sldMk cId="3517688859" sldId="299"/>
            <ac:spMk id="3" creationId="{D3442291-F01A-2C8F-ED39-7BB4417DB493}"/>
          </ac:spMkLst>
        </pc:spChg>
        <pc:spChg chg="mod">
          <ac:chgData name="Martine Power" userId="f3410e55-3c0b-475c-b0b5-72038337e5c9" providerId="ADAL" clId="{7E6F3FA5-C1B1-41B5-9114-0A8B33EA4CFA}" dt="2026-03-20T03:20:33.855" v="893" actId="962"/>
          <ac:spMkLst>
            <pc:docMk/>
            <pc:sldMk cId="3517688859" sldId="299"/>
            <ac:spMk id="4" creationId="{916CC6E5-072D-C1BD-DCF3-7D9C35A903F7}"/>
          </ac:spMkLst>
        </pc:spChg>
        <pc:picChg chg="mod">
          <ac:chgData name="Martine Power" userId="f3410e55-3c0b-475c-b0b5-72038337e5c9" providerId="ADAL" clId="{7E6F3FA5-C1B1-41B5-9114-0A8B33EA4CFA}" dt="2026-03-20T03:20:10.884" v="891" actId="962"/>
          <ac:picMkLst>
            <pc:docMk/>
            <pc:sldMk cId="3517688859" sldId="299"/>
            <ac:picMk id="6" creationId="{1F8636A1-782B-C475-D0CA-5D2766AF9140}"/>
          </ac:picMkLst>
        </pc:picChg>
      </pc:sldChg>
      <pc:sldChg chg="addSp modSp mod modNotesTx">
        <pc:chgData name="Martine Power" userId="f3410e55-3c0b-475c-b0b5-72038337e5c9" providerId="ADAL" clId="{7E6F3FA5-C1B1-41B5-9114-0A8B33EA4CFA}" dt="2026-03-24T19:46:42.833" v="1717" actId="13244"/>
        <pc:sldMkLst>
          <pc:docMk/>
          <pc:sldMk cId="380259984" sldId="301"/>
        </pc:sldMkLst>
        <pc:spChg chg="add mod">
          <ac:chgData name="Martine Power" userId="f3410e55-3c0b-475c-b0b5-72038337e5c9" providerId="ADAL" clId="{7E6F3FA5-C1B1-41B5-9114-0A8B33EA4CFA}" dt="2026-03-24T19:46:42.833" v="1717" actId="13244"/>
          <ac:spMkLst>
            <pc:docMk/>
            <pc:sldMk cId="380259984" sldId="301"/>
            <ac:spMk id="2" creationId="{D739E2A0-6AB6-B188-37B9-7DAB1FC957B6}"/>
          </ac:spMkLst>
        </pc:spChg>
        <pc:picChg chg="mod">
          <ac:chgData name="Martine Power" userId="f3410e55-3c0b-475c-b0b5-72038337e5c9" providerId="ADAL" clId="{7E6F3FA5-C1B1-41B5-9114-0A8B33EA4CFA}" dt="2026-03-20T03:20:57.252" v="895" actId="962"/>
          <ac:picMkLst>
            <pc:docMk/>
            <pc:sldMk cId="380259984" sldId="301"/>
            <ac:picMk id="4" creationId="{75CE29C7-31CD-2916-6550-2CF1A62E79C4}"/>
          </ac:picMkLst>
        </pc:picChg>
      </pc:sldChg>
      <pc:sldChg chg="addSp modSp mod modNotesTx">
        <pc:chgData name="Martine Power" userId="f3410e55-3c0b-475c-b0b5-72038337e5c9" providerId="ADAL" clId="{7E6F3FA5-C1B1-41B5-9114-0A8B33EA4CFA}" dt="2026-03-24T19:46:48.467" v="1718" actId="13244"/>
        <pc:sldMkLst>
          <pc:docMk/>
          <pc:sldMk cId="558215803" sldId="302"/>
        </pc:sldMkLst>
        <pc:spChg chg="add mod">
          <ac:chgData name="Martine Power" userId="f3410e55-3c0b-475c-b0b5-72038337e5c9" providerId="ADAL" clId="{7E6F3FA5-C1B1-41B5-9114-0A8B33EA4CFA}" dt="2026-03-24T19:46:48.467" v="1718" actId="13244"/>
          <ac:spMkLst>
            <pc:docMk/>
            <pc:sldMk cId="558215803" sldId="302"/>
            <ac:spMk id="2" creationId="{F5997083-04D5-730A-8F01-EAE45573856C}"/>
          </ac:spMkLst>
        </pc:spChg>
        <pc:picChg chg="mod">
          <ac:chgData name="Martine Power" userId="f3410e55-3c0b-475c-b0b5-72038337e5c9" providerId="ADAL" clId="{7E6F3FA5-C1B1-41B5-9114-0A8B33EA4CFA}" dt="2026-03-20T03:21:15.846" v="897" actId="962"/>
          <ac:picMkLst>
            <pc:docMk/>
            <pc:sldMk cId="558215803" sldId="302"/>
            <ac:picMk id="3" creationId="{8B5FE427-4125-AA65-17CF-213E13DD8FFC}"/>
          </ac:picMkLst>
        </pc:picChg>
      </pc:sldChg>
      <pc:sldChg chg="addSp modSp mod modNotesTx">
        <pc:chgData name="Martine Power" userId="f3410e55-3c0b-475c-b0b5-72038337e5c9" providerId="ADAL" clId="{7E6F3FA5-C1B1-41B5-9114-0A8B33EA4CFA}" dt="2026-03-24T19:46:54.676" v="1719" actId="13244"/>
        <pc:sldMkLst>
          <pc:docMk/>
          <pc:sldMk cId="390998989" sldId="303"/>
        </pc:sldMkLst>
        <pc:spChg chg="add mod">
          <ac:chgData name="Martine Power" userId="f3410e55-3c0b-475c-b0b5-72038337e5c9" providerId="ADAL" clId="{7E6F3FA5-C1B1-41B5-9114-0A8B33EA4CFA}" dt="2026-03-24T19:46:54.676" v="1719" actId="13244"/>
          <ac:spMkLst>
            <pc:docMk/>
            <pc:sldMk cId="390998989" sldId="303"/>
            <ac:spMk id="2" creationId="{97B14BED-EAAB-91AF-AAB7-06E2F28571DA}"/>
          </ac:spMkLst>
        </pc:spChg>
        <pc:picChg chg="mod">
          <ac:chgData name="Martine Power" userId="f3410e55-3c0b-475c-b0b5-72038337e5c9" providerId="ADAL" clId="{7E6F3FA5-C1B1-41B5-9114-0A8B33EA4CFA}" dt="2026-03-20T03:21:28.225" v="899" actId="962"/>
          <ac:picMkLst>
            <pc:docMk/>
            <pc:sldMk cId="390998989" sldId="303"/>
            <ac:picMk id="4" creationId="{D6CF6483-F9DA-86A9-8FFC-43F40ABFF80D}"/>
          </ac:picMkLst>
        </pc:picChg>
      </pc:sldChg>
      <pc:sldChg chg="addSp modSp mod">
        <pc:chgData name="Martine Power" userId="f3410e55-3c0b-475c-b0b5-72038337e5c9" providerId="ADAL" clId="{7E6F3FA5-C1B1-41B5-9114-0A8B33EA4CFA}" dt="2026-03-24T19:47:04.750" v="1722"/>
        <pc:sldMkLst>
          <pc:docMk/>
          <pc:sldMk cId="3884890841" sldId="304"/>
        </pc:sldMkLst>
        <pc:spChg chg="add mod">
          <ac:chgData name="Martine Power" userId="f3410e55-3c0b-475c-b0b5-72038337e5c9" providerId="ADAL" clId="{7E6F3FA5-C1B1-41B5-9114-0A8B33EA4CFA}" dt="2026-03-24T19:47:04.750" v="1722"/>
          <ac:spMkLst>
            <pc:docMk/>
            <pc:sldMk cId="3884890841" sldId="304"/>
            <ac:spMk id="2" creationId="{5F533B91-29A9-5E40-8063-4E7BCA0B9BE8}"/>
          </ac:spMkLst>
        </pc:spChg>
        <pc:picChg chg="mod">
          <ac:chgData name="Martine Power" userId="f3410e55-3c0b-475c-b0b5-72038337e5c9" providerId="ADAL" clId="{7E6F3FA5-C1B1-41B5-9114-0A8B33EA4CFA}" dt="2026-03-20T03:22:17.689" v="901" actId="962"/>
          <ac:picMkLst>
            <pc:docMk/>
            <pc:sldMk cId="3884890841" sldId="304"/>
            <ac:picMk id="77" creationId="{71A277B3-A43B-2C6F-2C40-CC8683F83EEB}"/>
          </ac:picMkLst>
        </pc:picChg>
      </pc:sldChg>
      <pc:sldChg chg="addSp modSp mod modNotesTx">
        <pc:chgData name="Martine Power" userId="f3410e55-3c0b-475c-b0b5-72038337e5c9" providerId="ADAL" clId="{7E6F3FA5-C1B1-41B5-9114-0A8B33EA4CFA}" dt="2026-03-24T19:47:43.775" v="1724" actId="13244"/>
        <pc:sldMkLst>
          <pc:docMk/>
          <pc:sldMk cId="986752965" sldId="306"/>
        </pc:sldMkLst>
        <pc:spChg chg="add mod">
          <ac:chgData name="Martine Power" userId="f3410e55-3c0b-475c-b0b5-72038337e5c9" providerId="ADAL" clId="{7E6F3FA5-C1B1-41B5-9114-0A8B33EA4CFA}" dt="2026-03-24T19:47:43.775" v="1724" actId="13244"/>
          <ac:spMkLst>
            <pc:docMk/>
            <pc:sldMk cId="986752965" sldId="306"/>
            <ac:spMk id="2" creationId="{0AFD85B9-0AF3-B935-433B-D1E16FDBA48D}"/>
          </ac:spMkLst>
        </pc:spChg>
        <pc:picChg chg="mod">
          <ac:chgData name="Martine Power" userId="f3410e55-3c0b-475c-b0b5-72038337e5c9" providerId="ADAL" clId="{7E6F3FA5-C1B1-41B5-9114-0A8B33EA4CFA}" dt="2026-03-20T03:26:25.525" v="907" actId="962"/>
          <ac:picMkLst>
            <pc:docMk/>
            <pc:sldMk cId="986752965" sldId="306"/>
            <ac:picMk id="5" creationId="{1B255C9C-5BA2-4409-A79E-8B0620928072}"/>
          </ac:picMkLst>
        </pc:picChg>
        <pc:picChg chg="mod">
          <ac:chgData name="Martine Power" userId="f3410e55-3c0b-475c-b0b5-72038337e5c9" providerId="ADAL" clId="{7E6F3FA5-C1B1-41B5-9114-0A8B33EA4CFA}" dt="2026-03-20T03:27:39.179" v="911" actId="962"/>
          <ac:picMkLst>
            <pc:docMk/>
            <pc:sldMk cId="986752965" sldId="306"/>
            <ac:picMk id="6" creationId="{9EF51B4C-9A9E-311C-152A-01A54F7DE8FB}"/>
          </ac:picMkLst>
        </pc:picChg>
        <pc:picChg chg="mod">
          <ac:chgData name="Martine Power" userId="f3410e55-3c0b-475c-b0b5-72038337e5c9" providerId="ADAL" clId="{7E6F3FA5-C1B1-41B5-9114-0A8B33EA4CFA}" dt="2026-03-20T03:25:52.913" v="905" actId="962"/>
          <ac:picMkLst>
            <pc:docMk/>
            <pc:sldMk cId="986752965" sldId="306"/>
            <ac:picMk id="7" creationId="{1A95D51C-E34D-B475-34F2-7771A89E997D}"/>
          </ac:picMkLst>
        </pc:picChg>
        <pc:picChg chg="mod">
          <ac:chgData name="Martine Power" userId="f3410e55-3c0b-475c-b0b5-72038337e5c9" providerId="ADAL" clId="{7E6F3FA5-C1B1-41B5-9114-0A8B33EA4CFA}" dt="2026-03-20T03:26:52.163" v="909" actId="962"/>
          <ac:picMkLst>
            <pc:docMk/>
            <pc:sldMk cId="986752965" sldId="306"/>
            <ac:picMk id="8" creationId="{875CB5DE-415D-8D97-72A2-731AF34B9B4B}"/>
          </ac:picMkLst>
        </pc:picChg>
      </pc:sldChg>
      <pc:sldChg chg="addSp modSp mod modNotesTx">
        <pc:chgData name="Martine Power" userId="f3410e55-3c0b-475c-b0b5-72038337e5c9" providerId="ADAL" clId="{7E6F3FA5-C1B1-41B5-9114-0A8B33EA4CFA}" dt="2026-03-24T19:47:50.446" v="1725" actId="13244"/>
        <pc:sldMkLst>
          <pc:docMk/>
          <pc:sldMk cId="3957866114" sldId="307"/>
        </pc:sldMkLst>
        <pc:spChg chg="add mod">
          <ac:chgData name="Martine Power" userId="f3410e55-3c0b-475c-b0b5-72038337e5c9" providerId="ADAL" clId="{7E6F3FA5-C1B1-41B5-9114-0A8B33EA4CFA}" dt="2026-03-24T19:47:50.446" v="1725" actId="13244"/>
          <ac:spMkLst>
            <pc:docMk/>
            <pc:sldMk cId="3957866114" sldId="307"/>
            <ac:spMk id="2" creationId="{8301FB61-50F2-08FB-4767-397714EF7ED1}"/>
          </ac:spMkLst>
        </pc:spChg>
      </pc:sldChg>
      <pc:sldChg chg="modSp mod">
        <pc:chgData name="Martine Power" userId="f3410e55-3c0b-475c-b0b5-72038337e5c9" providerId="ADAL" clId="{7E6F3FA5-C1B1-41B5-9114-0A8B33EA4CFA}" dt="2026-03-24T19:51:06.459" v="1730" actId="170"/>
        <pc:sldMkLst>
          <pc:docMk/>
          <pc:sldMk cId="200845180" sldId="308"/>
        </pc:sldMkLst>
        <pc:spChg chg="mod">
          <ac:chgData name="Martine Power" userId="f3410e55-3c0b-475c-b0b5-72038337e5c9" providerId="ADAL" clId="{7E6F3FA5-C1B1-41B5-9114-0A8B33EA4CFA}" dt="2026-03-24T19:51:06.459" v="1730" actId="170"/>
          <ac:spMkLst>
            <pc:docMk/>
            <pc:sldMk cId="200845180" sldId="308"/>
            <ac:spMk id="4" creationId="{1AC535A7-9D21-B2E1-C589-5ABB9593290A}"/>
          </ac:spMkLst>
        </pc:spChg>
        <pc:picChg chg="mod">
          <ac:chgData name="Martine Power" userId="f3410e55-3c0b-475c-b0b5-72038337e5c9" providerId="ADAL" clId="{7E6F3FA5-C1B1-41B5-9114-0A8B33EA4CFA}" dt="2026-03-20T03:28:18.164" v="913" actId="962"/>
          <ac:picMkLst>
            <pc:docMk/>
            <pc:sldMk cId="200845180" sldId="308"/>
            <ac:picMk id="3" creationId="{E6797D7F-B719-74E4-1055-D47E10AD3C52}"/>
          </ac:picMkLst>
        </pc:picChg>
      </pc:sldChg>
      <pc:sldChg chg="addSp modSp mod modNotesTx">
        <pc:chgData name="Martine Power" userId="f3410e55-3c0b-475c-b0b5-72038337e5c9" providerId="ADAL" clId="{7E6F3FA5-C1B1-41B5-9114-0A8B33EA4CFA}" dt="2026-03-24T19:35:36.801" v="1408" actId="207"/>
        <pc:sldMkLst>
          <pc:docMk/>
          <pc:sldMk cId="2152455432" sldId="309"/>
        </pc:sldMkLst>
        <pc:spChg chg="add mod">
          <ac:chgData name="Martine Power" userId="f3410e55-3c0b-475c-b0b5-72038337e5c9" providerId="ADAL" clId="{7E6F3FA5-C1B1-41B5-9114-0A8B33EA4CFA}" dt="2026-03-24T19:35:36.801" v="1408" actId="207"/>
          <ac:spMkLst>
            <pc:docMk/>
            <pc:sldMk cId="2152455432" sldId="309"/>
            <ac:spMk id="2" creationId="{94384582-D50D-510B-2F19-9C88DFF2D64C}"/>
          </ac:spMkLst>
        </pc:spChg>
        <pc:picChg chg="mod">
          <ac:chgData name="Martine Power" userId="f3410e55-3c0b-475c-b0b5-72038337e5c9" providerId="ADAL" clId="{7E6F3FA5-C1B1-41B5-9114-0A8B33EA4CFA}" dt="2026-03-20T03:28:24.345" v="915" actId="962"/>
          <ac:picMkLst>
            <pc:docMk/>
            <pc:sldMk cId="2152455432" sldId="309"/>
            <ac:picMk id="3" creationId="{B0CC0825-B4A7-01BD-689B-371B5D360782}"/>
          </ac:picMkLst>
        </pc:picChg>
      </pc:sldChg>
      <pc:sldChg chg="addSp modSp mod modNotesTx">
        <pc:chgData name="Martine Power" userId="f3410e55-3c0b-475c-b0b5-72038337e5c9" providerId="ADAL" clId="{7E6F3FA5-C1B1-41B5-9114-0A8B33EA4CFA}" dt="2026-03-24T19:31:18.059" v="1132" actId="207"/>
        <pc:sldMkLst>
          <pc:docMk/>
          <pc:sldMk cId="7234924" sldId="310"/>
        </pc:sldMkLst>
        <pc:spChg chg="add mod">
          <ac:chgData name="Martine Power" userId="f3410e55-3c0b-475c-b0b5-72038337e5c9" providerId="ADAL" clId="{7E6F3FA5-C1B1-41B5-9114-0A8B33EA4CFA}" dt="2026-03-24T19:31:18.059" v="1132" actId="207"/>
          <ac:spMkLst>
            <pc:docMk/>
            <pc:sldMk cId="7234924" sldId="310"/>
            <ac:spMk id="2" creationId="{C6325663-AC43-78DA-3AC8-1B0725FF49D3}"/>
          </ac:spMkLst>
        </pc:spChg>
        <pc:picChg chg="mod">
          <ac:chgData name="Martine Power" userId="f3410e55-3c0b-475c-b0b5-72038337e5c9" providerId="ADAL" clId="{7E6F3FA5-C1B1-41B5-9114-0A8B33EA4CFA}" dt="2026-03-20T03:29:01.343" v="917" actId="962"/>
          <ac:picMkLst>
            <pc:docMk/>
            <pc:sldMk cId="7234924" sldId="310"/>
            <ac:picMk id="4" creationId="{5A7C9652-B3FA-C6AE-D478-C48A4C4FA3F5}"/>
          </ac:picMkLst>
        </pc:picChg>
      </pc:sldChg>
      <pc:sldChg chg="addSp modSp mod modNotesTx">
        <pc:chgData name="Martine Power" userId="f3410e55-3c0b-475c-b0b5-72038337e5c9" providerId="ADAL" clId="{7E6F3FA5-C1B1-41B5-9114-0A8B33EA4CFA}" dt="2026-03-24T19:31:59.501" v="1179" actId="207"/>
        <pc:sldMkLst>
          <pc:docMk/>
          <pc:sldMk cId="3310137899" sldId="311"/>
        </pc:sldMkLst>
        <pc:spChg chg="add mod">
          <ac:chgData name="Martine Power" userId="f3410e55-3c0b-475c-b0b5-72038337e5c9" providerId="ADAL" clId="{7E6F3FA5-C1B1-41B5-9114-0A8B33EA4CFA}" dt="2026-03-24T19:31:59.501" v="1179" actId="207"/>
          <ac:spMkLst>
            <pc:docMk/>
            <pc:sldMk cId="3310137899" sldId="311"/>
            <ac:spMk id="2" creationId="{F5DE6BC8-EBD3-509A-9C52-61A083F593E9}"/>
          </ac:spMkLst>
        </pc:spChg>
        <pc:picChg chg="mod">
          <ac:chgData name="Martine Power" userId="f3410e55-3c0b-475c-b0b5-72038337e5c9" providerId="ADAL" clId="{7E6F3FA5-C1B1-41B5-9114-0A8B33EA4CFA}" dt="2026-03-20T03:29:32.932" v="919" actId="962"/>
          <ac:picMkLst>
            <pc:docMk/>
            <pc:sldMk cId="3310137899" sldId="311"/>
            <ac:picMk id="5" creationId="{94889600-B434-5FB0-DE43-D8B116DC5268}"/>
          </ac:picMkLst>
        </pc:picChg>
      </pc:sldChg>
      <pc:sldChg chg="addSp modSp mod modNotesTx">
        <pc:chgData name="Martine Power" userId="f3410e55-3c0b-475c-b0b5-72038337e5c9" providerId="ADAL" clId="{7E6F3FA5-C1B1-41B5-9114-0A8B33EA4CFA}" dt="2026-03-24T19:32:35.122" v="1229" actId="207"/>
        <pc:sldMkLst>
          <pc:docMk/>
          <pc:sldMk cId="3803466589" sldId="312"/>
        </pc:sldMkLst>
        <pc:spChg chg="add mod">
          <ac:chgData name="Martine Power" userId="f3410e55-3c0b-475c-b0b5-72038337e5c9" providerId="ADAL" clId="{7E6F3FA5-C1B1-41B5-9114-0A8B33EA4CFA}" dt="2026-03-24T19:32:35.122" v="1229" actId="207"/>
          <ac:spMkLst>
            <pc:docMk/>
            <pc:sldMk cId="3803466589" sldId="312"/>
            <ac:spMk id="4" creationId="{B23FBB27-53A5-5D74-D839-B8AC92BFC5BE}"/>
          </ac:spMkLst>
        </pc:spChg>
        <pc:picChg chg="mod">
          <ac:chgData name="Martine Power" userId="f3410e55-3c0b-475c-b0b5-72038337e5c9" providerId="ADAL" clId="{7E6F3FA5-C1B1-41B5-9114-0A8B33EA4CFA}" dt="2026-03-20T03:30:01.527" v="921" actId="962"/>
          <ac:picMkLst>
            <pc:docMk/>
            <pc:sldMk cId="3803466589" sldId="312"/>
            <ac:picMk id="2" creationId="{4CC4BAD9-B4E8-5C3A-849D-71D0A29C76C7}"/>
          </ac:picMkLst>
        </pc:picChg>
        <pc:picChg chg="mod">
          <ac:chgData name="Martine Power" userId="f3410e55-3c0b-475c-b0b5-72038337e5c9" providerId="ADAL" clId="{7E6F3FA5-C1B1-41B5-9114-0A8B33EA4CFA}" dt="2026-03-20T03:30:54.590" v="923" actId="962"/>
          <ac:picMkLst>
            <pc:docMk/>
            <pc:sldMk cId="3803466589" sldId="312"/>
            <ac:picMk id="3" creationId="{D6B5BFFF-2BDD-F5F5-9452-A06C5F71A314}"/>
          </ac:picMkLst>
        </pc:picChg>
      </pc:sldChg>
      <pc:sldChg chg="addSp modSp mod modNotesTx">
        <pc:chgData name="Martine Power" userId="f3410e55-3c0b-475c-b0b5-72038337e5c9" providerId="ADAL" clId="{7E6F3FA5-C1B1-41B5-9114-0A8B33EA4CFA}" dt="2026-03-24T19:33:09.417" v="1251" actId="207"/>
        <pc:sldMkLst>
          <pc:docMk/>
          <pc:sldMk cId="508227642" sldId="313"/>
        </pc:sldMkLst>
        <pc:spChg chg="add mod">
          <ac:chgData name="Martine Power" userId="f3410e55-3c0b-475c-b0b5-72038337e5c9" providerId="ADAL" clId="{7E6F3FA5-C1B1-41B5-9114-0A8B33EA4CFA}" dt="2026-03-24T19:33:09.417" v="1251" actId="207"/>
          <ac:spMkLst>
            <pc:docMk/>
            <pc:sldMk cId="508227642" sldId="313"/>
            <ac:spMk id="2" creationId="{366B77BB-1B49-0604-DDF2-EFC42909C252}"/>
          </ac:spMkLst>
        </pc:spChg>
        <pc:grpChg chg="mod">
          <ac:chgData name="Martine Power" userId="f3410e55-3c0b-475c-b0b5-72038337e5c9" providerId="ADAL" clId="{7E6F3FA5-C1B1-41B5-9114-0A8B33EA4CFA}" dt="2026-03-20T03:32:13.119" v="929" actId="962"/>
          <ac:grpSpMkLst>
            <pc:docMk/>
            <pc:sldMk cId="508227642" sldId="313"/>
            <ac:grpSpMk id="13" creationId="{305B8EC4-71E0-8CDB-1540-F3A775CB833E}"/>
          </ac:grpSpMkLst>
        </pc:grpChg>
        <pc:picChg chg="mod">
          <ac:chgData name="Martine Power" userId="f3410e55-3c0b-475c-b0b5-72038337e5c9" providerId="ADAL" clId="{7E6F3FA5-C1B1-41B5-9114-0A8B33EA4CFA}" dt="2026-03-20T03:31:53.398" v="928" actId="962"/>
          <ac:picMkLst>
            <pc:docMk/>
            <pc:sldMk cId="508227642" sldId="313"/>
            <ac:picMk id="6" creationId="{72D4524C-D218-2A02-C5AA-3429BBB5BF24}"/>
          </ac:picMkLst>
        </pc:picChg>
      </pc:sldChg>
      <pc:sldChg chg="addSp modSp mod modNotesTx">
        <pc:chgData name="Martine Power" userId="f3410e55-3c0b-475c-b0b5-72038337e5c9" providerId="ADAL" clId="{7E6F3FA5-C1B1-41B5-9114-0A8B33EA4CFA}" dt="2026-03-24T19:33:51.197" v="1291" actId="20577"/>
        <pc:sldMkLst>
          <pc:docMk/>
          <pc:sldMk cId="3900431528" sldId="316"/>
        </pc:sldMkLst>
        <pc:spChg chg="mod">
          <ac:chgData name="Martine Power" userId="f3410e55-3c0b-475c-b0b5-72038337e5c9" providerId="ADAL" clId="{7E6F3FA5-C1B1-41B5-9114-0A8B33EA4CFA}" dt="2026-03-24T19:18:02.297" v="931" actId="962"/>
          <ac:spMkLst>
            <pc:docMk/>
            <pc:sldMk cId="3900431528" sldId="316"/>
            <ac:spMk id="3" creationId="{A83C1097-CF04-7AE9-82EB-0684AFAA8A16}"/>
          </ac:spMkLst>
        </pc:spChg>
        <pc:spChg chg="add mod">
          <ac:chgData name="Martine Power" userId="f3410e55-3c0b-475c-b0b5-72038337e5c9" providerId="ADAL" clId="{7E6F3FA5-C1B1-41B5-9114-0A8B33EA4CFA}" dt="2026-03-24T19:33:51.197" v="1291" actId="20577"/>
          <ac:spMkLst>
            <pc:docMk/>
            <pc:sldMk cId="3900431528" sldId="316"/>
            <ac:spMk id="4" creationId="{F0C0FDEB-1C4E-E319-BA39-92386CDD247D}"/>
          </ac:spMkLst>
        </pc:spChg>
      </pc:sldChg>
      <pc:sldChg chg="modNotesTx">
        <pc:chgData name="Martine Power" userId="f3410e55-3c0b-475c-b0b5-72038337e5c9" providerId="ADAL" clId="{7E6F3FA5-C1B1-41B5-9114-0A8B33EA4CFA}" dt="2026-03-10T20:53:45.769" v="878" actId="20577"/>
        <pc:sldMkLst>
          <pc:docMk/>
          <pc:sldMk cId="652695823" sldId="317"/>
        </pc:sldMkLst>
      </pc:sldChg>
      <pc:sldChg chg="modSp mod modNotesTx">
        <pc:chgData name="Martine Power" userId="f3410e55-3c0b-475c-b0b5-72038337e5c9" providerId="ADAL" clId="{7E6F3FA5-C1B1-41B5-9114-0A8B33EA4CFA}" dt="2026-03-24T19:43:14.497" v="1701" actId="27636"/>
        <pc:sldMkLst>
          <pc:docMk/>
          <pc:sldMk cId="2661971755" sldId="318"/>
        </pc:sldMkLst>
        <pc:spChg chg="mod">
          <ac:chgData name="Martine Power" userId="f3410e55-3c0b-475c-b0b5-72038337e5c9" providerId="ADAL" clId="{7E6F3FA5-C1B1-41B5-9114-0A8B33EA4CFA}" dt="2026-03-24T19:43:07.692" v="1697" actId="27636"/>
          <ac:spMkLst>
            <pc:docMk/>
            <pc:sldMk cId="2661971755" sldId="318"/>
            <ac:spMk id="2" creationId="{399C9EA0-5234-A727-510D-00FBD96554F5}"/>
          </ac:spMkLst>
        </pc:spChg>
        <pc:spChg chg="mod">
          <ac:chgData name="Martine Power" userId="f3410e55-3c0b-475c-b0b5-72038337e5c9" providerId="ADAL" clId="{7E6F3FA5-C1B1-41B5-9114-0A8B33EA4CFA}" dt="2026-03-24T19:43:14.497" v="1701" actId="27636"/>
          <ac:spMkLst>
            <pc:docMk/>
            <pc:sldMk cId="2661971755" sldId="318"/>
            <ac:spMk id="3" creationId="{47F8E5A2-8663-AFC5-8671-9457233E0CD6}"/>
          </ac:spMkLst>
        </pc:spChg>
        <pc:spChg chg="mod">
          <ac:chgData name="Martine Power" userId="f3410e55-3c0b-475c-b0b5-72038337e5c9" providerId="ADAL" clId="{7E6F3FA5-C1B1-41B5-9114-0A8B33EA4CFA}" dt="2026-03-24T19:22:45.523" v="934" actId="962"/>
          <ac:spMkLst>
            <pc:docMk/>
            <pc:sldMk cId="2661971755" sldId="318"/>
            <ac:spMk id="4" creationId="{B03F3599-5F9B-0A39-E1A5-3BC8A1AF3AEA}"/>
          </ac:spMkLst>
        </pc:spChg>
        <pc:picChg chg="mod">
          <ac:chgData name="Martine Power" userId="f3410e55-3c0b-475c-b0b5-72038337e5c9" providerId="ADAL" clId="{7E6F3FA5-C1B1-41B5-9114-0A8B33EA4CFA}" dt="2026-03-24T19:18:08.265" v="932" actId="962"/>
          <ac:picMkLst>
            <pc:docMk/>
            <pc:sldMk cId="2661971755" sldId="318"/>
            <ac:picMk id="6" creationId="{0914C2F8-C8D1-8465-B359-458EC8A21F29}"/>
          </ac:picMkLst>
        </pc:picChg>
      </pc:sldChg>
      <pc:sldChg chg="addSp modSp mod modNotesTx">
        <pc:chgData name="Martine Power" userId="f3410e55-3c0b-475c-b0b5-72038337e5c9" providerId="ADAL" clId="{7E6F3FA5-C1B1-41B5-9114-0A8B33EA4CFA}" dt="2026-03-24T19:36:23.591" v="1433" actId="207"/>
        <pc:sldMkLst>
          <pc:docMk/>
          <pc:sldMk cId="860244684" sldId="319"/>
        </pc:sldMkLst>
        <pc:spChg chg="add mod">
          <ac:chgData name="Martine Power" userId="f3410e55-3c0b-475c-b0b5-72038337e5c9" providerId="ADAL" clId="{7E6F3FA5-C1B1-41B5-9114-0A8B33EA4CFA}" dt="2026-03-24T19:36:23.591" v="1433" actId="207"/>
          <ac:spMkLst>
            <pc:docMk/>
            <pc:sldMk cId="860244684" sldId="319"/>
            <ac:spMk id="2" creationId="{5E0ECD4B-DE23-B20A-75D5-3BBDD1DDCECD}"/>
          </ac:spMkLst>
        </pc:spChg>
        <pc:spChg chg="mod">
          <ac:chgData name="Martine Power" userId="f3410e55-3c0b-475c-b0b5-72038337e5c9" providerId="ADAL" clId="{7E6F3FA5-C1B1-41B5-9114-0A8B33EA4CFA}" dt="2026-03-24T19:23:00.678" v="936" actId="962"/>
          <ac:spMkLst>
            <pc:docMk/>
            <pc:sldMk cId="860244684" sldId="319"/>
            <ac:spMk id="6" creationId="{8D1A630E-4B13-9CD2-518E-7765890B5A2F}"/>
          </ac:spMkLst>
        </pc:spChg>
        <pc:picChg chg="mod">
          <ac:chgData name="Martine Power" userId="f3410e55-3c0b-475c-b0b5-72038337e5c9" providerId="ADAL" clId="{7E6F3FA5-C1B1-41B5-9114-0A8B33EA4CFA}" dt="2026-03-24T19:23:59.157" v="940" actId="962"/>
          <ac:picMkLst>
            <pc:docMk/>
            <pc:sldMk cId="860244684" sldId="319"/>
            <ac:picMk id="13" creationId="{BD8EAB82-7E54-BC6B-F7CA-1A458DA0F560}"/>
          </ac:picMkLst>
        </pc:picChg>
        <pc:cxnChg chg="mod">
          <ac:chgData name="Martine Power" userId="f3410e55-3c0b-475c-b0b5-72038337e5c9" providerId="ADAL" clId="{7E6F3FA5-C1B1-41B5-9114-0A8B33EA4CFA}" dt="2026-03-24T19:23:41.958" v="938" actId="962"/>
          <ac:cxnSpMkLst>
            <pc:docMk/>
            <pc:sldMk cId="860244684" sldId="319"/>
            <ac:cxnSpMk id="5" creationId="{85B48B27-67F5-EACD-9C27-405ABCBF9C31}"/>
          </ac:cxnSpMkLst>
        </pc:cxnChg>
      </pc:sldChg>
      <pc:sldChg chg="addSp modSp mod modNotesTx">
        <pc:chgData name="Martine Power" userId="f3410e55-3c0b-475c-b0b5-72038337e5c9" providerId="ADAL" clId="{7E6F3FA5-C1B1-41B5-9114-0A8B33EA4CFA}" dt="2026-03-24T19:37:02.619" v="1471" actId="207"/>
        <pc:sldMkLst>
          <pc:docMk/>
          <pc:sldMk cId="2849027388" sldId="320"/>
        </pc:sldMkLst>
        <pc:spChg chg="add mod">
          <ac:chgData name="Martine Power" userId="f3410e55-3c0b-475c-b0b5-72038337e5c9" providerId="ADAL" clId="{7E6F3FA5-C1B1-41B5-9114-0A8B33EA4CFA}" dt="2026-03-24T19:37:02.619" v="1471" actId="207"/>
          <ac:spMkLst>
            <pc:docMk/>
            <pc:sldMk cId="2849027388" sldId="320"/>
            <ac:spMk id="3" creationId="{21756288-FA6E-986C-5B27-6619C28DB7DD}"/>
          </ac:spMkLst>
        </pc:spChg>
        <pc:spChg chg="mod">
          <ac:chgData name="Martine Power" userId="f3410e55-3c0b-475c-b0b5-72038337e5c9" providerId="ADAL" clId="{7E6F3FA5-C1B1-41B5-9114-0A8B33EA4CFA}" dt="2026-03-24T19:24:18.468" v="941" actId="962"/>
          <ac:spMkLst>
            <pc:docMk/>
            <pc:sldMk cId="2849027388" sldId="320"/>
            <ac:spMk id="6" creationId="{D7C4FE2C-E8B1-BD8F-AEDB-F4CA44F9CD30}"/>
          </ac:spMkLst>
        </pc:spChg>
        <pc:picChg chg="mod">
          <ac:chgData name="Martine Power" userId="f3410e55-3c0b-475c-b0b5-72038337e5c9" providerId="ADAL" clId="{7E6F3FA5-C1B1-41B5-9114-0A8B33EA4CFA}" dt="2026-03-24T19:25:07.737" v="943" actId="962"/>
          <ac:picMkLst>
            <pc:docMk/>
            <pc:sldMk cId="2849027388" sldId="320"/>
            <ac:picMk id="13" creationId="{7FEED3E9-59E5-52D7-0FB8-9140F3C10005}"/>
          </ac:picMkLst>
        </pc:picChg>
        <pc:cxnChg chg="mod">
          <ac:chgData name="Martine Power" userId="f3410e55-3c0b-475c-b0b5-72038337e5c9" providerId="ADAL" clId="{7E6F3FA5-C1B1-41B5-9114-0A8B33EA4CFA}" dt="2026-03-24T19:25:11.237" v="944" actId="962"/>
          <ac:cxnSpMkLst>
            <pc:docMk/>
            <pc:sldMk cId="2849027388" sldId="320"/>
            <ac:cxnSpMk id="8" creationId="{A91362EB-ACD6-1A3A-EAF0-C30612A062B5}"/>
          </ac:cxnSpMkLst>
        </pc:cxnChg>
      </pc:sldChg>
      <pc:sldChg chg="addSp modSp mod modNotesTx">
        <pc:chgData name="Martine Power" userId="f3410e55-3c0b-475c-b0b5-72038337e5c9" providerId="ADAL" clId="{7E6F3FA5-C1B1-41B5-9114-0A8B33EA4CFA}" dt="2026-03-24T19:37:48.296" v="1514" actId="207"/>
        <pc:sldMkLst>
          <pc:docMk/>
          <pc:sldMk cId="3870753106" sldId="321"/>
        </pc:sldMkLst>
        <pc:spChg chg="add mod">
          <ac:chgData name="Martine Power" userId="f3410e55-3c0b-475c-b0b5-72038337e5c9" providerId="ADAL" clId="{7E6F3FA5-C1B1-41B5-9114-0A8B33EA4CFA}" dt="2026-03-24T19:37:48.296" v="1514" actId="207"/>
          <ac:spMkLst>
            <pc:docMk/>
            <pc:sldMk cId="3870753106" sldId="321"/>
            <ac:spMk id="2" creationId="{532F7FB2-86F9-9AB1-C29B-E05C275556B0}"/>
          </ac:spMkLst>
        </pc:spChg>
        <pc:spChg chg="mod">
          <ac:chgData name="Martine Power" userId="f3410e55-3c0b-475c-b0b5-72038337e5c9" providerId="ADAL" clId="{7E6F3FA5-C1B1-41B5-9114-0A8B33EA4CFA}" dt="2026-03-24T19:25:16.396" v="945" actId="962"/>
          <ac:spMkLst>
            <pc:docMk/>
            <pc:sldMk cId="3870753106" sldId="321"/>
            <ac:spMk id="6" creationId="{98BE308E-B5E4-8C96-F725-C2D7C5243176}"/>
          </ac:spMkLst>
        </pc:spChg>
        <pc:picChg chg="mod">
          <ac:chgData name="Martine Power" userId="f3410e55-3c0b-475c-b0b5-72038337e5c9" providerId="ADAL" clId="{7E6F3FA5-C1B1-41B5-9114-0A8B33EA4CFA}" dt="2026-03-24T19:25:36.329" v="947" actId="962"/>
          <ac:picMkLst>
            <pc:docMk/>
            <pc:sldMk cId="3870753106" sldId="321"/>
            <ac:picMk id="13" creationId="{C0880FAB-8371-A2C0-33A6-6BCBBF99673B}"/>
          </ac:picMkLst>
        </pc:picChg>
        <pc:cxnChg chg="mod">
          <ac:chgData name="Martine Power" userId="f3410e55-3c0b-475c-b0b5-72038337e5c9" providerId="ADAL" clId="{7E6F3FA5-C1B1-41B5-9114-0A8B33EA4CFA}" dt="2026-03-24T19:25:41.648" v="948" actId="962"/>
          <ac:cxnSpMkLst>
            <pc:docMk/>
            <pc:sldMk cId="3870753106" sldId="321"/>
            <ac:cxnSpMk id="10" creationId="{E622CA56-7961-5B81-DCB6-88C3A9379A18}"/>
          </ac:cxnSpMkLst>
        </pc:cxnChg>
      </pc:sldChg>
      <pc:sldChg chg="addSp modSp mod modNotesTx">
        <pc:chgData name="Martine Power" userId="f3410e55-3c0b-475c-b0b5-72038337e5c9" providerId="ADAL" clId="{7E6F3FA5-C1B1-41B5-9114-0A8B33EA4CFA}" dt="2026-03-24T19:38:48.812" v="1560" actId="207"/>
        <pc:sldMkLst>
          <pc:docMk/>
          <pc:sldMk cId="1052346261" sldId="322"/>
        </pc:sldMkLst>
        <pc:spChg chg="add mod">
          <ac:chgData name="Martine Power" userId="f3410e55-3c0b-475c-b0b5-72038337e5c9" providerId="ADAL" clId="{7E6F3FA5-C1B1-41B5-9114-0A8B33EA4CFA}" dt="2026-03-24T19:38:48.812" v="1560" actId="207"/>
          <ac:spMkLst>
            <pc:docMk/>
            <pc:sldMk cId="1052346261" sldId="322"/>
            <ac:spMk id="2" creationId="{7D188A44-91CA-47B0-D5F4-4BEA83D5E137}"/>
          </ac:spMkLst>
        </pc:spChg>
        <pc:spChg chg="mod">
          <ac:chgData name="Martine Power" userId="f3410e55-3c0b-475c-b0b5-72038337e5c9" providerId="ADAL" clId="{7E6F3FA5-C1B1-41B5-9114-0A8B33EA4CFA}" dt="2026-03-24T19:25:43.958" v="949" actId="962"/>
          <ac:spMkLst>
            <pc:docMk/>
            <pc:sldMk cId="1052346261" sldId="322"/>
            <ac:spMk id="6" creationId="{0150C801-3C95-05A9-F351-31F9B9DFB003}"/>
          </ac:spMkLst>
        </pc:spChg>
        <pc:picChg chg="mod">
          <ac:chgData name="Martine Power" userId="f3410e55-3c0b-475c-b0b5-72038337e5c9" providerId="ADAL" clId="{7E6F3FA5-C1B1-41B5-9114-0A8B33EA4CFA}" dt="2026-03-24T19:26:09.131" v="951" actId="962"/>
          <ac:picMkLst>
            <pc:docMk/>
            <pc:sldMk cId="1052346261" sldId="322"/>
            <ac:picMk id="13" creationId="{BB4A70C2-4D63-7C73-8F7B-33D8B3BBBF6C}"/>
          </ac:picMkLst>
        </pc:picChg>
        <pc:cxnChg chg="mod">
          <ac:chgData name="Martine Power" userId="f3410e55-3c0b-475c-b0b5-72038337e5c9" providerId="ADAL" clId="{7E6F3FA5-C1B1-41B5-9114-0A8B33EA4CFA}" dt="2026-03-24T19:26:10.874" v="952" actId="962"/>
          <ac:cxnSpMkLst>
            <pc:docMk/>
            <pc:sldMk cId="1052346261" sldId="322"/>
            <ac:cxnSpMk id="5" creationId="{C6187D9D-4E1E-E1A2-019B-25D19F0F6111}"/>
          </ac:cxnSpMkLst>
        </pc:cxnChg>
      </pc:sldChg>
      <pc:sldChg chg="addSp modSp mod modNotesTx">
        <pc:chgData name="Martine Power" userId="f3410e55-3c0b-475c-b0b5-72038337e5c9" providerId="ADAL" clId="{7E6F3FA5-C1B1-41B5-9114-0A8B33EA4CFA}" dt="2026-03-24T19:39:19.254" v="1588" actId="207"/>
        <pc:sldMkLst>
          <pc:docMk/>
          <pc:sldMk cId="2231352018" sldId="323"/>
        </pc:sldMkLst>
        <pc:spChg chg="add mod">
          <ac:chgData name="Martine Power" userId="f3410e55-3c0b-475c-b0b5-72038337e5c9" providerId="ADAL" clId="{7E6F3FA5-C1B1-41B5-9114-0A8B33EA4CFA}" dt="2026-03-24T19:39:19.254" v="1588" actId="207"/>
          <ac:spMkLst>
            <pc:docMk/>
            <pc:sldMk cId="2231352018" sldId="323"/>
            <ac:spMk id="2" creationId="{34D90650-F3A3-2E7A-6B2B-36B014C35A69}"/>
          </ac:spMkLst>
        </pc:spChg>
        <pc:spChg chg="mod">
          <ac:chgData name="Martine Power" userId="f3410e55-3c0b-475c-b0b5-72038337e5c9" providerId="ADAL" clId="{7E6F3FA5-C1B1-41B5-9114-0A8B33EA4CFA}" dt="2026-03-24T19:26:12.756" v="953" actId="962"/>
          <ac:spMkLst>
            <pc:docMk/>
            <pc:sldMk cId="2231352018" sldId="323"/>
            <ac:spMk id="6" creationId="{4D466B2A-C791-AA08-D69A-E9B2E44E8F4F}"/>
          </ac:spMkLst>
        </pc:spChg>
        <pc:picChg chg="mod">
          <ac:chgData name="Martine Power" userId="f3410e55-3c0b-475c-b0b5-72038337e5c9" providerId="ADAL" clId="{7E6F3FA5-C1B1-41B5-9114-0A8B33EA4CFA}" dt="2026-03-24T19:26:33.748" v="955" actId="962"/>
          <ac:picMkLst>
            <pc:docMk/>
            <pc:sldMk cId="2231352018" sldId="323"/>
            <ac:picMk id="13" creationId="{640A6640-0D2E-7E12-F243-8614D89D9CF8}"/>
          </ac:picMkLst>
        </pc:picChg>
        <pc:cxnChg chg="mod">
          <ac:chgData name="Martine Power" userId="f3410e55-3c0b-475c-b0b5-72038337e5c9" providerId="ADAL" clId="{7E6F3FA5-C1B1-41B5-9114-0A8B33EA4CFA}" dt="2026-03-24T19:26:35.483" v="956" actId="962"/>
          <ac:cxnSpMkLst>
            <pc:docMk/>
            <pc:sldMk cId="2231352018" sldId="323"/>
            <ac:cxnSpMk id="5" creationId="{86B362F0-9E5E-70BA-94F2-444AF3AF17D0}"/>
          </ac:cxnSpMkLst>
        </pc:cxnChg>
      </pc:sldChg>
      <pc:sldChg chg="addSp modSp mod modNotesTx">
        <pc:chgData name="Martine Power" userId="f3410e55-3c0b-475c-b0b5-72038337e5c9" providerId="ADAL" clId="{7E6F3FA5-C1B1-41B5-9114-0A8B33EA4CFA}" dt="2026-03-24T19:39:47.727" v="1619" actId="207"/>
        <pc:sldMkLst>
          <pc:docMk/>
          <pc:sldMk cId="1320611909" sldId="324"/>
        </pc:sldMkLst>
        <pc:spChg chg="add mod">
          <ac:chgData name="Martine Power" userId="f3410e55-3c0b-475c-b0b5-72038337e5c9" providerId="ADAL" clId="{7E6F3FA5-C1B1-41B5-9114-0A8B33EA4CFA}" dt="2026-03-24T19:39:47.727" v="1619" actId="207"/>
          <ac:spMkLst>
            <pc:docMk/>
            <pc:sldMk cId="1320611909" sldId="324"/>
            <ac:spMk id="2" creationId="{107D05C8-1B0C-3DD8-D3BE-CE82692E3DFA}"/>
          </ac:spMkLst>
        </pc:spChg>
        <pc:spChg chg="mod">
          <ac:chgData name="Martine Power" userId="f3410e55-3c0b-475c-b0b5-72038337e5c9" providerId="ADAL" clId="{7E6F3FA5-C1B1-41B5-9114-0A8B33EA4CFA}" dt="2026-03-24T19:26:37.670" v="957" actId="962"/>
          <ac:spMkLst>
            <pc:docMk/>
            <pc:sldMk cId="1320611909" sldId="324"/>
            <ac:spMk id="6" creationId="{49A16F4C-71ED-FB74-3979-6C6EB5FF5C4F}"/>
          </ac:spMkLst>
        </pc:spChg>
        <pc:picChg chg="mod">
          <ac:chgData name="Martine Power" userId="f3410e55-3c0b-475c-b0b5-72038337e5c9" providerId="ADAL" clId="{7E6F3FA5-C1B1-41B5-9114-0A8B33EA4CFA}" dt="2026-03-24T19:27:14.938" v="959" actId="962"/>
          <ac:picMkLst>
            <pc:docMk/>
            <pc:sldMk cId="1320611909" sldId="324"/>
            <ac:picMk id="13" creationId="{872D13FF-5DC2-64F1-B7D1-4D64D1B2BE65}"/>
          </ac:picMkLst>
        </pc:picChg>
      </pc:sldChg>
      <pc:sldChg chg="modNotesTx">
        <pc:chgData name="Martine Power" userId="f3410e55-3c0b-475c-b0b5-72038337e5c9" providerId="ADAL" clId="{7E6F3FA5-C1B1-41B5-9114-0A8B33EA4CFA}" dt="2026-03-10T20:54:31.401" v="886" actId="20577"/>
        <pc:sldMkLst>
          <pc:docMk/>
          <pc:sldMk cId="2005419652" sldId="325"/>
        </pc:sldMkLst>
      </pc:sldChg>
      <pc:sldChg chg="modSp mod modNotesTx">
        <pc:chgData name="Martine Power" userId="f3410e55-3c0b-475c-b0b5-72038337e5c9" providerId="ADAL" clId="{7E6F3FA5-C1B1-41B5-9114-0A8B33EA4CFA}" dt="2026-03-24T19:43:38.130" v="1716" actId="27636"/>
        <pc:sldMkLst>
          <pc:docMk/>
          <pc:sldMk cId="880248055" sldId="326"/>
        </pc:sldMkLst>
        <pc:spChg chg="mod">
          <ac:chgData name="Martine Power" userId="f3410e55-3c0b-475c-b0b5-72038337e5c9" providerId="ADAL" clId="{7E6F3FA5-C1B1-41B5-9114-0A8B33EA4CFA}" dt="2026-03-24T19:43:38.130" v="1716" actId="27636"/>
          <ac:spMkLst>
            <pc:docMk/>
            <pc:sldMk cId="880248055" sldId="326"/>
            <ac:spMk id="2" creationId="{2DD8A78C-2399-F10B-2D5C-59FB36631D2D}"/>
          </ac:spMkLst>
        </pc:spChg>
        <pc:spChg chg="mod">
          <ac:chgData name="Martine Power" userId="f3410e55-3c0b-475c-b0b5-72038337e5c9" providerId="ADAL" clId="{7E6F3FA5-C1B1-41B5-9114-0A8B33EA4CFA}" dt="2026-03-24T19:43:31.221" v="1714" actId="14100"/>
          <ac:spMkLst>
            <pc:docMk/>
            <pc:sldMk cId="880248055" sldId="326"/>
            <ac:spMk id="3" creationId="{D4B953F9-BD2D-7D08-B8F7-D1DF1BB6331A}"/>
          </ac:spMkLst>
        </pc:spChg>
        <pc:spChg chg="mod">
          <ac:chgData name="Martine Power" userId="f3410e55-3c0b-475c-b0b5-72038337e5c9" providerId="ADAL" clId="{7E6F3FA5-C1B1-41B5-9114-0A8B33EA4CFA}" dt="2026-03-24T19:28:31.602" v="962" actId="962"/>
          <ac:spMkLst>
            <pc:docMk/>
            <pc:sldMk cId="880248055" sldId="326"/>
            <ac:spMk id="4" creationId="{5E5E3C57-2E81-4135-9C74-E5A71805C065}"/>
          </ac:spMkLst>
        </pc:spChg>
        <pc:picChg chg="mod">
          <ac:chgData name="Martine Power" userId="f3410e55-3c0b-475c-b0b5-72038337e5c9" providerId="ADAL" clId="{7E6F3FA5-C1B1-41B5-9114-0A8B33EA4CFA}" dt="2026-03-24T19:27:17.438" v="960" actId="962"/>
          <ac:picMkLst>
            <pc:docMk/>
            <pc:sldMk cId="880248055" sldId="326"/>
            <ac:picMk id="6" creationId="{F198BCEB-A566-6C4E-0261-CBEA5F94ACC5}"/>
          </ac:picMkLst>
        </pc:picChg>
      </pc:sldChg>
      <pc:sldChg chg="addSp modSp mod">
        <pc:chgData name="Martine Power" userId="f3410e55-3c0b-475c-b0b5-72038337e5c9" providerId="ADAL" clId="{7E6F3FA5-C1B1-41B5-9114-0A8B33EA4CFA}" dt="2026-03-24T19:40:54.501" v="1662" actId="207"/>
        <pc:sldMkLst>
          <pc:docMk/>
          <pc:sldMk cId="1617181660" sldId="327"/>
        </pc:sldMkLst>
        <pc:spChg chg="add mod">
          <ac:chgData name="Martine Power" userId="f3410e55-3c0b-475c-b0b5-72038337e5c9" providerId="ADAL" clId="{7E6F3FA5-C1B1-41B5-9114-0A8B33EA4CFA}" dt="2026-03-24T19:40:54.501" v="1662" actId="207"/>
          <ac:spMkLst>
            <pc:docMk/>
            <pc:sldMk cId="1617181660" sldId="327"/>
            <ac:spMk id="2" creationId="{175E4185-68EF-5A91-52B2-5F2FDE4C5C06}"/>
          </ac:spMkLst>
        </pc:spChg>
      </pc:sldChg>
      <pc:sldChg chg="addSp modSp mod">
        <pc:chgData name="Martine Power" userId="f3410e55-3c0b-475c-b0b5-72038337e5c9" providerId="ADAL" clId="{7E6F3FA5-C1B1-41B5-9114-0A8B33EA4CFA}" dt="2026-03-24T19:47:40.042" v="1723" actId="13244"/>
        <pc:sldMkLst>
          <pc:docMk/>
          <pc:sldMk cId="3269056141" sldId="329"/>
        </pc:sldMkLst>
        <pc:spChg chg="add mod">
          <ac:chgData name="Martine Power" userId="f3410e55-3c0b-475c-b0b5-72038337e5c9" providerId="ADAL" clId="{7E6F3FA5-C1B1-41B5-9114-0A8B33EA4CFA}" dt="2026-03-24T19:47:40.042" v="1723" actId="13244"/>
          <ac:spMkLst>
            <pc:docMk/>
            <pc:sldMk cId="3269056141" sldId="329"/>
            <ac:spMk id="3" creationId="{29035E62-5578-902D-AB92-97F2FAD7BC06}"/>
          </ac:spMkLst>
        </pc:spChg>
        <pc:picChg chg="mod">
          <ac:chgData name="Martine Power" userId="f3410e55-3c0b-475c-b0b5-72038337e5c9" providerId="ADAL" clId="{7E6F3FA5-C1B1-41B5-9114-0A8B33EA4CFA}" dt="2026-03-20T03:25:09.693" v="903" actId="962"/>
          <ac:picMkLst>
            <pc:docMk/>
            <pc:sldMk cId="3269056141" sldId="329"/>
            <ac:picMk id="8" creationId="{4D6AA8EB-AE71-C15E-D37B-5535F217597A}"/>
          </ac:picMkLst>
        </pc:picChg>
      </pc:sldChg>
    </pc:docChg>
  </pc:docChgLst>
  <pc:docChgLst>
    <pc:chgData name="Jessica Boland" userId="f987fcc3-d97f-48ab-96ab-272559a3e60b" providerId="ADAL" clId="{D24B48FB-A023-4C31-A696-6E3BC752B178}"/>
    <pc:docChg chg="modSld">
      <pc:chgData name="Jessica Boland" userId="f987fcc3-d97f-48ab-96ab-272559a3e60b" providerId="ADAL" clId="{D24B48FB-A023-4C31-A696-6E3BC752B178}" dt="2026-03-16T02:14:15.932" v="723" actId="20577"/>
      <pc:docMkLst>
        <pc:docMk/>
      </pc:docMkLst>
      <pc:sldChg chg="modNotesTx">
        <pc:chgData name="Jessica Boland" userId="f987fcc3-d97f-48ab-96ab-272559a3e60b" providerId="ADAL" clId="{D24B48FB-A023-4C31-A696-6E3BC752B178}" dt="2026-03-16T01:59:50.743" v="673" actId="20577"/>
        <pc:sldMkLst>
          <pc:docMk/>
          <pc:sldMk cId="341215508" sldId="289"/>
        </pc:sldMkLst>
      </pc:sldChg>
      <pc:sldChg chg="modNotesTx">
        <pc:chgData name="Jessica Boland" userId="f987fcc3-d97f-48ab-96ab-272559a3e60b" providerId="ADAL" clId="{D24B48FB-A023-4C31-A696-6E3BC752B178}" dt="2026-03-16T02:14:15.932" v="723" actId="20577"/>
        <pc:sldMkLst>
          <pc:docMk/>
          <pc:sldMk cId="380259984" sldId="301"/>
        </pc:sldMkLst>
      </pc:sldChg>
      <pc:sldChg chg="modNotesTx">
        <pc:chgData name="Jessica Boland" userId="f987fcc3-d97f-48ab-96ab-272559a3e60b" providerId="ADAL" clId="{D24B48FB-A023-4C31-A696-6E3BC752B178}" dt="2026-03-16T01:12:36.545" v="193" actId="20577"/>
        <pc:sldMkLst>
          <pc:docMk/>
          <pc:sldMk cId="558215803" sldId="302"/>
        </pc:sldMkLst>
      </pc:sldChg>
      <pc:sldChg chg="modNotesTx">
        <pc:chgData name="Jessica Boland" userId="f987fcc3-d97f-48ab-96ab-272559a3e60b" providerId="ADAL" clId="{D24B48FB-A023-4C31-A696-6E3BC752B178}" dt="2026-03-16T01:18:57.472" v="312" actId="20577"/>
        <pc:sldMkLst>
          <pc:docMk/>
          <pc:sldMk cId="390998989" sldId="303"/>
        </pc:sldMkLst>
      </pc:sldChg>
      <pc:sldChg chg="modNotesTx">
        <pc:chgData name="Jessica Boland" userId="f987fcc3-d97f-48ab-96ab-272559a3e60b" providerId="ADAL" clId="{D24B48FB-A023-4C31-A696-6E3BC752B178}" dt="2026-03-16T01:42:13.581" v="539" actId="20577"/>
        <pc:sldMkLst>
          <pc:docMk/>
          <pc:sldMk cId="986752965" sldId="306"/>
        </pc:sldMkLst>
      </pc:sldChg>
      <pc:sldChg chg="modNotesTx">
        <pc:chgData name="Jessica Boland" userId="f987fcc3-d97f-48ab-96ab-272559a3e60b" providerId="ADAL" clId="{D24B48FB-A023-4C31-A696-6E3BC752B178}" dt="2026-03-16T01:45:09.146" v="614" actId="20577"/>
        <pc:sldMkLst>
          <pc:docMk/>
          <pc:sldMk cId="3957866114" sldId="307"/>
        </pc:sldMkLst>
      </pc:sldChg>
      <pc:sldChg chg="modNotesTx">
        <pc:chgData name="Jessica Boland" userId="f987fcc3-d97f-48ab-96ab-272559a3e60b" providerId="ADAL" clId="{D24B48FB-A023-4C31-A696-6E3BC752B178}" dt="2026-03-16T01:47:12.637" v="635" actId="20577"/>
        <pc:sldMkLst>
          <pc:docMk/>
          <pc:sldMk cId="3803466589" sldId="312"/>
        </pc:sldMkLst>
      </pc:sldChg>
      <pc:sldChg chg="modNotesTx">
        <pc:chgData name="Jessica Boland" userId="f987fcc3-d97f-48ab-96ab-272559a3e60b" providerId="ADAL" clId="{D24B48FB-A023-4C31-A696-6E3BC752B178}" dt="2026-03-16T02:03:38.542" v="697" actId="20577"/>
        <pc:sldMkLst>
          <pc:docMk/>
          <pc:sldMk cId="2005419652" sldId="325"/>
        </pc:sldMkLst>
      </pc:sldChg>
      <pc:sldChg chg="modNotesTx">
        <pc:chgData name="Jessica Boland" userId="f987fcc3-d97f-48ab-96ab-272559a3e60b" providerId="ADAL" clId="{D24B48FB-A023-4C31-A696-6E3BC752B178}" dt="2026-03-16T00:41:06.055" v="11" actId="20577"/>
        <pc:sldMkLst>
          <pc:docMk/>
          <pc:sldMk cId="1412130785" sldId="328"/>
        </pc:sldMkLst>
      </pc:sldChg>
    </pc:docChg>
  </pc:docChgLst>
  <pc:docChgLst>
    <pc:chgData name="Aja Bongiorno" userId="f06bccf4-c259-48cd-b259-591b80ae2829" providerId="ADAL" clId="{89DDBFD2-1875-5D5E-861C-DF2FB34FCE35}"/>
    <pc:docChg chg="undo custSel addSld delSld modSld">
      <pc:chgData name="Aja Bongiorno" userId="f06bccf4-c259-48cd-b259-591b80ae2829" providerId="ADAL" clId="{89DDBFD2-1875-5D5E-861C-DF2FB34FCE35}" dt="2026-02-27T04:02:53.508" v="147" actId="18131"/>
      <pc:docMkLst>
        <pc:docMk/>
      </pc:docMkLst>
      <pc:sldChg chg="addSp delSp modSp mod">
        <pc:chgData name="Aja Bongiorno" userId="f06bccf4-c259-48cd-b259-591b80ae2829" providerId="ADAL" clId="{89DDBFD2-1875-5D5E-861C-DF2FB34FCE35}" dt="2026-02-27T04:02:20.261" v="139" actId="18131"/>
        <pc:sldMkLst>
          <pc:docMk/>
          <pc:sldMk cId="3884890841" sldId="304"/>
        </pc:sldMkLst>
        <pc:spChg chg="add mod">
          <ac:chgData name="Aja Bongiorno" userId="f06bccf4-c259-48cd-b259-591b80ae2829" providerId="ADAL" clId="{89DDBFD2-1875-5D5E-861C-DF2FB34FCE35}" dt="2026-02-27T02:53:20.248" v="52" actId="692"/>
          <ac:spMkLst>
            <pc:docMk/>
            <pc:sldMk cId="3884890841" sldId="304"/>
            <ac:spMk id="72" creationId="{C05944A9-9184-C5A9-BD18-0DC8A35A619F}"/>
          </ac:spMkLst>
        </pc:spChg>
        <pc:spChg chg="add mod">
          <ac:chgData name="Aja Bongiorno" userId="f06bccf4-c259-48cd-b259-591b80ae2829" providerId="ADAL" clId="{89DDBFD2-1875-5D5E-861C-DF2FB34FCE35}" dt="2026-02-27T02:53:20.248" v="52" actId="692"/>
          <ac:spMkLst>
            <pc:docMk/>
            <pc:sldMk cId="3884890841" sldId="304"/>
            <ac:spMk id="73" creationId="{518435DF-B84C-FB89-E8B5-403BDD6E59A2}"/>
          </ac:spMkLst>
        </pc:spChg>
        <pc:spChg chg="add mod">
          <ac:chgData name="Aja Bongiorno" userId="f06bccf4-c259-48cd-b259-591b80ae2829" providerId="ADAL" clId="{89DDBFD2-1875-5D5E-861C-DF2FB34FCE35}" dt="2026-02-27T04:00:22.537" v="129" actId="1076"/>
          <ac:spMkLst>
            <pc:docMk/>
            <pc:sldMk cId="3884890841" sldId="304"/>
            <ac:spMk id="74" creationId="{455DFD16-229F-650C-EAEF-A6A1FE87562E}"/>
          </ac:spMkLst>
        </pc:spChg>
        <pc:spChg chg="add mod">
          <ac:chgData name="Aja Bongiorno" userId="f06bccf4-c259-48cd-b259-591b80ae2829" providerId="ADAL" clId="{89DDBFD2-1875-5D5E-861C-DF2FB34FCE35}" dt="2026-02-27T03:08:46.389" v="125" actId="1036"/>
          <ac:spMkLst>
            <pc:docMk/>
            <pc:sldMk cId="3884890841" sldId="304"/>
            <ac:spMk id="78" creationId="{2818423E-87D8-002F-6FC0-69B6EEE286EE}"/>
          </ac:spMkLst>
        </pc:spChg>
        <pc:picChg chg="add mod modCrop">
          <ac:chgData name="Aja Bongiorno" userId="f06bccf4-c259-48cd-b259-591b80ae2829" providerId="ADAL" clId="{89DDBFD2-1875-5D5E-861C-DF2FB34FCE35}" dt="2026-02-27T04:02:20.261" v="139" actId="18131"/>
          <ac:picMkLst>
            <pc:docMk/>
            <pc:sldMk cId="3884890841" sldId="304"/>
            <ac:picMk id="77" creationId="{71A277B3-A43B-2C6F-2C40-CC8683F83EEB}"/>
          </ac:picMkLst>
        </pc:picChg>
      </pc:sldChg>
      <pc:sldChg chg="addSp delSp modSp add del mod">
        <pc:chgData name="Aja Bongiorno" userId="f06bccf4-c259-48cd-b259-591b80ae2829" providerId="ADAL" clId="{89DDBFD2-1875-5D5E-861C-DF2FB34FCE35}" dt="2026-02-27T04:02:53.508" v="147" actId="18131"/>
        <pc:sldMkLst>
          <pc:docMk/>
          <pc:sldMk cId="3269056141" sldId="329"/>
        </pc:sldMkLst>
        <pc:spChg chg="add mod">
          <ac:chgData name="Aja Bongiorno" userId="f06bccf4-c259-48cd-b259-591b80ae2829" providerId="ADAL" clId="{89DDBFD2-1875-5D5E-861C-DF2FB34FCE35}" dt="2026-02-27T03:08:01.968" v="96" actId="12788"/>
          <ac:spMkLst>
            <pc:docMk/>
            <pc:sldMk cId="3269056141" sldId="329"/>
            <ac:spMk id="2" creationId="{1A98B9A2-A0A4-208C-44B6-53AE569B95C9}"/>
          </ac:spMkLst>
        </pc:spChg>
        <pc:picChg chg="add mod modCrop">
          <ac:chgData name="Aja Bongiorno" userId="f06bccf4-c259-48cd-b259-591b80ae2829" providerId="ADAL" clId="{89DDBFD2-1875-5D5E-861C-DF2FB34FCE35}" dt="2026-02-27T04:02:53.508" v="147" actId="18131"/>
          <ac:picMkLst>
            <pc:docMk/>
            <pc:sldMk cId="3269056141" sldId="329"/>
            <ac:picMk id="8" creationId="{4D6AA8EB-AE71-C15E-D37B-5535F217597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A8A8CC-5A52-5561-9EE1-570D7EA6F9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CC645-F0A2-4F64-8EA9-F207F20041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429A3F-9073-9647-97DC-1EA0E7CEE9C1}" type="datetimeFigureOut">
              <a:rPr lang="en-US" smtClean="0"/>
              <a:t>3/27/2026</a:t>
            </a:fld>
            <a:endParaRPr lang="en-US"/>
          </a:p>
        </p:txBody>
      </p:sp>
      <p:sp>
        <p:nvSpPr>
          <p:cNvPr id="4" name="Footer Placeholder 3">
            <a:extLst>
              <a:ext uri="{FF2B5EF4-FFF2-40B4-BE49-F238E27FC236}">
                <a16:creationId xmlns:a16="http://schemas.microsoft.com/office/drawing/2014/main" id="{299E074D-2C88-45C8-C966-7636F0437A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4E38F2-E320-9E6B-0814-024F5AF615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71B7EB-EB8C-064E-A999-792EB38B3EC5}" type="slidenum">
              <a:rPr lang="en-US" smtClean="0"/>
              <a:t>‹#›</a:t>
            </a:fld>
            <a:endParaRPr lang="en-US"/>
          </a:p>
        </p:txBody>
      </p:sp>
    </p:spTree>
    <p:extLst>
      <p:ext uri="{BB962C8B-B14F-4D97-AF65-F5344CB8AC3E}">
        <p14:creationId xmlns:p14="http://schemas.microsoft.com/office/powerpoint/2010/main" val="1599835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9BD00-89F1-45E3-B263-4F2C41624BC7}" type="datetimeFigureOut">
              <a:rPr lang="en-AU" smtClean="0"/>
              <a:t>27/03/2026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6ABBC-8B10-450B-9334-1DA78768B044}" type="slidenum">
              <a:rPr lang="en-AU" smtClean="0"/>
              <a:t>‹#›</a:t>
            </a:fld>
            <a:endParaRPr lang="en-AU"/>
          </a:p>
        </p:txBody>
      </p:sp>
    </p:spTree>
    <p:extLst>
      <p:ext uri="{BB962C8B-B14F-4D97-AF65-F5344CB8AC3E}">
        <p14:creationId xmlns:p14="http://schemas.microsoft.com/office/powerpoint/2010/main" val="2948123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adapted from: © </a:t>
            </a:r>
            <a:r>
              <a:rPr lang="en-US" dirty="0" err="1"/>
              <a:t>VectorStock</a:t>
            </a:r>
            <a:endParaRPr lang="en-US" dirty="0"/>
          </a:p>
          <a:p>
            <a:endParaRPr lang="en-AU" dirty="0"/>
          </a:p>
        </p:txBody>
      </p:sp>
      <p:sp>
        <p:nvSpPr>
          <p:cNvPr id="4" name="Slide Number Placeholder 3"/>
          <p:cNvSpPr>
            <a:spLocks noGrp="1"/>
          </p:cNvSpPr>
          <p:nvPr>
            <p:ph type="sldNum" sz="quarter" idx="5"/>
          </p:nvPr>
        </p:nvSpPr>
        <p:spPr/>
        <p:txBody>
          <a:bodyPr/>
          <a:lstStyle/>
          <a:p>
            <a:fld id="{9CA6ABBC-8B10-450B-9334-1DA78768B044}" type="slidenum">
              <a:rPr lang="en-AU" smtClean="0"/>
              <a:t>1</a:t>
            </a:fld>
            <a:endParaRPr lang="en-AU"/>
          </a:p>
        </p:txBody>
      </p:sp>
    </p:spTree>
    <p:extLst>
      <p:ext uri="{BB962C8B-B14F-4D97-AF65-F5344CB8AC3E}">
        <p14:creationId xmlns:p14="http://schemas.microsoft.com/office/powerpoint/2010/main" val="308086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FABFC-B30C-3C2C-2BB7-E118F4895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5BF26-13ED-904F-6233-DE8332212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BFEA4-761E-E4F6-25D6-4A89DDC6ED54}"/>
              </a:ext>
            </a:extLst>
          </p:cNvPr>
          <p:cNvSpPr>
            <a:spLocks noGrp="1"/>
          </p:cNvSpPr>
          <p:nvPr>
            <p:ph type="body" idx="1"/>
          </p:nvPr>
        </p:nvSpPr>
        <p:spPr/>
        <p:txBody>
          <a:bodyPr/>
          <a:lstStyle/>
          <a:p>
            <a:r>
              <a:rPr lang="en-AU" b="1" dirty="0"/>
              <a:t>Water cycle </a:t>
            </a:r>
          </a:p>
          <a:p>
            <a:r>
              <a:rPr lang="en-US" dirty="0"/>
              <a:t>The water cycle shows how water moves around Earth. </a:t>
            </a:r>
          </a:p>
          <a:p>
            <a:r>
              <a:rPr lang="en-US" b="1" i="1" dirty="0"/>
              <a:t>Evaporation</a:t>
            </a:r>
            <a:br>
              <a:rPr lang="en-US" dirty="0"/>
            </a:br>
            <a:r>
              <a:rPr lang="en-US" dirty="0"/>
              <a:t>The sun warms the water stored in the oceans, lakes and rivers. The warm water turns into </a:t>
            </a:r>
            <a:r>
              <a:rPr lang="en-US" dirty="0" err="1"/>
              <a:t>vapour</a:t>
            </a:r>
            <a:r>
              <a:rPr lang="en-US" dirty="0"/>
              <a:t> (a gas) and rises into the air.</a:t>
            </a:r>
          </a:p>
          <a:p>
            <a:r>
              <a:rPr lang="en-US" b="1" i="1" dirty="0"/>
              <a:t>Condensation</a:t>
            </a:r>
            <a:br>
              <a:rPr lang="en-US" dirty="0"/>
            </a:br>
            <a:r>
              <a:rPr lang="en-US" dirty="0"/>
              <a:t>The water </a:t>
            </a:r>
            <a:r>
              <a:rPr lang="en-US" dirty="0" err="1"/>
              <a:t>vapour</a:t>
            </a:r>
            <a:r>
              <a:rPr lang="en-US" dirty="0"/>
              <a:t> gets cooler high in the sky and turns into tiny drops. These drops form clouds.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Precipitation (rain or snowfall)</a:t>
            </a:r>
            <a:br>
              <a:rPr lang="en-US" dirty="0"/>
            </a:br>
            <a:r>
              <a:rPr lang="en-US" dirty="0"/>
              <a:t>When the clouds get too heavy for the air to hold all the drops, the water falls back to Earth as rain, snow </a:t>
            </a:r>
            <a:r>
              <a:rPr lang="en-US"/>
              <a:t>or hail.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Then the cycle starts again.</a:t>
            </a:r>
          </a:p>
        </p:txBody>
      </p:sp>
      <p:sp>
        <p:nvSpPr>
          <p:cNvPr id="4" name="Slide Number Placeholder 3">
            <a:extLst>
              <a:ext uri="{FF2B5EF4-FFF2-40B4-BE49-F238E27FC236}">
                <a16:creationId xmlns:a16="http://schemas.microsoft.com/office/drawing/2014/main" id="{CB511B7D-5FFF-1EED-391E-3763F0C83CE5}"/>
              </a:ext>
            </a:extLst>
          </p:cNvPr>
          <p:cNvSpPr>
            <a:spLocks noGrp="1"/>
          </p:cNvSpPr>
          <p:nvPr>
            <p:ph type="sldNum" sz="quarter" idx="5"/>
          </p:nvPr>
        </p:nvSpPr>
        <p:spPr/>
        <p:txBody>
          <a:bodyPr/>
          <a:lstStyle/>
          <a:p>
            <a:fld id="{9CA6ABBC-8B10-450B-9334-1DA78768B044}" type="slidenum">
              <a:rPr lang="en-AU" smtClean="0"/>
              <a:t>10</a:t>
            </a:fld>
            <a:endParaRPr lang="en-AU"/>
          </a:p>
        </p:txBody>
      </p:sp>
    </p:spTree>
    <p:extLst>
      <p:ext uri="{BB962C8B-B14F-4D97-AF65-F5344CB8AC3E}">
        <p14:creationId xmlns:p14="http://schemas.microsoft.com/office/powerpoint/2010/main" val="277696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Water storage and transport technologies</a:t>
            </a:r>
          </a:p>
          <a:p>
            <a:r>
              <a:rPr lang="en-AU" sz="1200" i="0" kern="1200" dirty="0">
                <a:solidFill>
                  <a:schemeClr val="tx1"/>
                </a:solidFill>
                <a:effectLst/>
                <a:latin typeface="+mn-lt"/>
                <a:ea typeface="+mn-ea"/>
                <a:cs typeface="+mn-cs"/>
              </a:rPr>
              <a:t>In Australia,</a:t>
            </a:r>
            <a:r>
              <a:rPr lang="en-AU" sz="1200" b="1" i="0" kern="120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surface and desalinated sea water is stored mainly in dams (reservoirs) or natural catchments such as rivers and lakes. We also collect (harvest) rainwater in gutters on our houses and other buildings and save it in rainwater tanks. Underground water is usually stored and accessed through wells or bores. We use pipes and pumps to transport water from place to place, and technologies such as taps, hoses, showers and buckets to distribute it.</a:t>
            </a:r>
          </a:p>
          <a:p>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Image credits (clockwise from top left): Arthur </a:t>
            </a:r>
            <a:r>
              <a:rPr lang="en-AU" sz="1200" kern="1200" dirty="0" err="1">
                <a:solidFill>
                  <a:schemeClr val="tx1"/>
                </a:solidFill>
                <a:effectLst/>
                <a:latin typeface="+mn-lt"/>
                <a:ea typeface="+mn-ea"/>
                <a:cs typeface="+mn-cs"/>
              </a:rPr>
              <a:t>Taksin</a:t>
            </a:r>
            <a:r>
              <a:rPr lang="en-AU" sz="1200" kern="1200" dirty="0">
                <a:solidFill>
                  <a:schemeClr val="tx1"/>
                </a:solidFill>
                <a:effectLst/>
                <a:latin typeface="+mn-lt"/>
                <a:ea typeface="+mn-ea"/>
                <a:cs typeface="+mn-cs"/>
              </a:rPr>
              <a:t> via Wikimedia Commons, CC BY 4.0; </a:t>
            </a:r>
            <a:r>
              <a:rPr lang="en-AU" sz="1200" kern="1200" dirty="0" err="1">
                <a:solidFill>
                  <a:schemeClr val="tx1"/>
                </a:solidFill>
                <a:effectLst/>
                <a:latin typeface="+mn-lt"/>
                <a:ea typeface="+mn-ea"/>
                <a:cs typeface="+mn-cs"/>
              </a:rPr>
              <a:t>Pengo</a:t>
            </a:r>
            <a:r>
              <a:rPr lang="en-AU" sz="1200" kern="1200" dirty="0">
                <a:solidFill>
                  <a:schemeClr val="tx1"/>
                </a:solidFill>
                <a:effectLst/>
                <a:latin typeface="+mn-lt"/>
                <a:ea typeface="+mn-ea"/>
                <a:cs typeface="+mn-cs"/>
              </a:rPr>
              <a:t> via Wikimedia Commons, CC BY 2.5; Bernard Gagnon via Wikimedia Commons, public domain; Sam Wilson via Wikimedia Commons, CC BY-SA 4.0</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A6ABBC-8B10-450B-9334-1DA78768B044}" type="slidenum">
              <a:rPr lang="en-AU" smtClean="0"/>
              <a:t>11</a:t>
            </a:fld>
            <a:endParaRPr lang="en-AU"/>
          </a:p>
        </p:txBody>
      </p:sp>
    </p:spTree>
    <p:extLst>
      <p:ext uri="{BB962C8B-B14F-4D97-AF65-F5344CB8AC3E}">
        <p14:creationId xmlns:p14="http://schemas.microsoft.com/office/powerpoint/2010/main" val="399217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Water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kern="1200" dirty="0">
                <a:solidFill>
                  <a:schemeClr val="tx1"/>
                </a:solidFill>
                <a:effectLst/>
                <a:latin typeface="+mn-lt"/>
                <a:ea typeface="+mn-ea"/>
                <a:cs typeface="+mn-cs"/>
              </a:rPr>
              <a:t>In Australia, water is piped to treatment centres where it is filtered, cleaned and disinfected to remove germs. Sometimes natural chemicals are added to the water to improve its quality. It is then ready for use. Water for drinking and washing our bodies is made very clean. Bore water, which can be less clean, is often used for watering football ovals or gardens. Home rainwater is often used to water gardens, flush toilets or wash clothes.</a:t>
            </a:r>
            <a:endParaRPr 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credits (clockwise from top left): u_nnjglrk13q via </a:t>
            </a:r>
            <a:r>
              <a:rPr lang="en-AU" dirty="0" err="1"/>
              <a:t>Pixabay</a:t>
            </a:r>
            <a:r>
              <a:rPr lang="en-AU" dirty="0"/>
              <a:t>; </a:t>
            </a:r>
            <a:r>
              <a:rPr lang="en-AU" dirty="0" err="1"/>
              <a:t>lorjay</a:t>
            </a:r>
            <a:r>
              <a:rPr lang="en-AU" dirty="0"/>
              <a:t> via </a:t>
            </a:r>
            <a:r>
              <a:rPr lang="en-AU" dirty="0" err="1"/>
              <a:t>Pixabay</a:t>
            </a:r>
            <a:r>
              <a:rPr lang="en-AU" dirty="0"/>
              <a:t>; </a:t>
            </a:r>
            <a:r>
              <a:rPr lang="en-AU" dirty="0" err="1"/>
              <a:t>jhenning</a:t>
            </a:r>
            <a:r>
              <a:rPr lang="en-AU" dirty="0"/>
              <a:t> via </a:t>
            </a:r>
            <a:r>
              <a:rPr lang="en-AU" dirty="0" err="1"/>
              <a:t>Pixabay</a:t>
            </a:r>
            <a:endParaRPr lang="en-AU" dirty="0"/>
          </a:p>
          <a:p>
            <a:endParaRPr lang="en-AU" dirty="0"/>
          </a:p>
        </p:txBody>
      </p:sp>
      <p:sp>
        <p:nvSpPr>
          <p:cNvPr id="4" name="Slide Number Placeholder 3"/>
          <p:cNvSpPr>
            <a:spLocks noGrp="1"/>
          </p:cNvSpPr>
          <p:nvPr>
            <p:ph type="sldNum" sz="quarter" idx="5"/>
          </p:nvPr>
        </p:nvSpPr>
        <p:spPr/>
        <p:txBody>
          <a:bodyPr/>
          <a:lstStyle/>
          <a:p>
            <a:fld id="{9CA6ABBC-8B10-450B-9334-1DA78768B044}" type="slidenum">
              <a:rPr lang="en-AU" smtClean="0"/>
              <a:t>12</a:t>
            </a:fld>
            <a:endParaRPr lang="en-AU"/>
          </a:p>
        </p:txBody>
      </p:sp>
    </p:spTree>
    <p:extLst>
      <p:ext uri="{BB962C8B-B14F-4D97-AF65-F5344CB8AC3E}">
        <p14:creationId xmlns:p14="http://schemas.microsoft.com/office/powerpoint/2010/main" val="625801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 </a:t>
            </a:r>
            <a:r>
              <a:rPr lang="en-US" dirty="0" err="1"/>
              <a:t>VectorStock</a:t>
            </a:r>
            <a:endParaRPr lang="en-US" dirty="0"/>
          </a:p>
        </p:txBody>
      </p:sp>
      <p:sp>
        <p:nvSpPr>
          <p:cNvPr id="4" name="Slide Number Placeholder 3"/>
          <p:cNvSpPr>
            <a:spLocks noGrp="1"/>
          </p:cNvSpPr>
          <p:nvPr>
            <p:ph type="sldNum" sz="quarter" idx="5"/>
          </p:nvPr>
        </p:nvSpPr>
        <p:spPr/>
        <p:txBody>
          <a:bodyPr/>
          <a:lstStyle/>
          <a:p>
            <a:fld id="{9CA6ABBC-8B10-450B-9334-1DA78768B044}" type="slidenum">
              <a:rPr lang="en-AU" smtClean="0"/>
              <a:t>13</a:t>
            </a:fld>
            <a:endParaRPr lang="en-AU"/>
          </a:p>
        </p:txBody>
      </p:sp>
    </p:spTree>
    <p:extLst>
      <p:ext uri="{BB962C8B-B14F-4D97-AF65-F5344CB8AC3E}">
        <p14:creationId xmlns:p14="http://schemas.microsoft.com/office/powerpoint/2010/main" val="610326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Guiding question:</a:t>
            </a:r>
            <a:r>
              <a:rPr lang="en-AU" b="0" dirty="0"/>
              <a:t> </a:t>
            </a:r>
            <a:r>
              <a:rPr lang="en-AU" sz="1200" kern="0" dirty="0">
                <a:effectLst/>
                <a:latin typeface="Aptos" panose="020B0004020202020204" pitchFamily="34" charset="0"/>
                <a:ea typeface="Yu Mincho" panose="02020400000000000000" pitchFamily="18" charset="-128"/>
                <a:cs typeface="Arial" panose="020B0604020202020204" pitchFamily="34" charset="0"/>
              </a:rPr>
              <a:t>What does this image tell us about water in a rural community in Indonesia?</a:t>
            </a:r>
            <a:r>
              <a:rPr lang="en-AU" sz="1200" i="0" kern="0" dirty="0">
                <a:effectLst/>
                <a:latin typeface="Aptos" panose="020B0004020202020204" pitchFamily="34" charset="0"/>
                <a:ea typeface="Yu Mincho" panose="02020400000000000000" pitchFamily="18" charset="-128"/>
                <a:cs typeface="Arial" panose="020B0604020202020204" pitchFamily="34" charset="0"/>
              </a:rPr>
              <a:t> (Responses may include: water from underground, shared local source, carried elsewhere.)</a:t>
            </a:r>
            <a:endParaRPr lang="en-AU" b="1" i="0" dirty="0"/>
          </a:p>
          <a:p>
            <a:pPr algn="l">
              <a:buNone/>
            </a:pPr>
            <a:endParaRPr lang="en-US" i="1" dirty="0"/>
          </a:p>
          <a:p>
            <a:r>
              <a:rPr lang="en-AU" dirty="0"/>
              <a:t>Image credit: © Australian Government Department of Foreign Affairs and Trade</a:t>
            </a:r>
          </a:p>
        </p:txBody>
      </p:sp>
      <p:sp>
        <p:nvSpPr>
          <p:cNvPr id="4" name="Slide Number Placeholder 3"/>
          <p:cNvSpPr>
            <a:spLocks noGrp="1"/>
          </p:cNvSpPr>
          <p:nvPr>
            <p:ph type="sldNum" sz="quarter" idx="5"/>
          </p:nvPr>
        </p:nvSpPr>
        <p:spPr/>
        <p:txBody>
          <a:bodyPr/>
          <a:lstStyle/>
          <a:p>
            <a:fld id="{9CA6ABBC-8B10-450B-9334-1DA78768B044}" type="slidenum">
              <a:rPr lang="en-AU" smtClean="0"/>
              <a:t>14</a:t>
            </a:fld>
            <a:endParaRPr lang="en-AU"/>
          </a:p>
        </p:txBody>
      </p:sp>
    </p:spTree>
    <p:extLst>
      <p:ext uri="{BB962C8B-B14F-4D97-AF65-F5344CB8AC3E}">
        <p14:creationId xmlns:p14="http://schemas.microsoft.com/office/powerpoint/2010/main" val="3660579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62891-A7A5-D4F7-C085-D9DFF5716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CB695-9D14-BC4F-0433-2092D7C7A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BE086-BAFC-9997-1326-CD9A259F6D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Guiding question: </a:t>
            </a:r>
            <a:r>
              <a:rPr lang="en-AU" sz="1800" kern="0" dirty="0">
                <a:effectLst/>
                <a:latin typeface="Aptos" panose="020B0004020202020204" pitchFamily="34" charset="0"/>
                <a:ea typeface="Yu Mincho" panose="02020400000000000000" pitchFamily="18" charset="-128"/>
                <a:cs typeface="Arial" panose="020B0604020202020204" pitchFamily="34" charset="0"/>
              </a:rPr>
              <a:t>What does this image tell us about water in a rural community in Laos? </a:t>
            </a:r>
            <a:r>
              <a:rPr lang="en-AU" sz="1200" i="0" kern="0" dirty="0">
                <a:effectLst/>
                <a:latin typeface="Aptos" panose="020B0004020202020204" pitchFamily="34" charset="0"/>
                <a:ea typeface="Yu Mincho" panose="02020400000000000000" pitchFamily="18" charset="-128"/>
                <a:cs typeface="Arial" panose="020B0604020202020204" pitchFamily="34" charset="0"/>
              </a:rPr>
              <a:t>(Responses may include: possibly surface water, a shared source, collected by a woman, carried elsewhere, above-ground pipes made from bamboo.)</a:t>
            </a:r>
            <a:endParaRPr lang="en-AU"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r>
              <a:rPr lang="en-AU" dirty="0"/>
              <a:t>Image credit: © Jim Holmes / Australian Government Department of Foreign Affairs and Trade</a:t>
            </a:r>
          </a:p>
        </p:txBody>
      </p:sp>
      <p:sp>
        <p:nvSpPr>
          <p:cNvPr id="4" name="Slide Number Placeholder 3">
            <a:extLst>
              <a:ext uri="{FF2B5EF4-FFF2-40B4-BE49-F238E27FC236}">
                <a16:creationId xmlns:a16="http://schemas.microsoft.com/office/drawing/2014/main" id="{79EC9627-0B85-3D81-1610-84B157D6AD73}"/>
              </a:ext>
            </a:extLst>
          </p:cNvPr>
          <p:cNvSpPr>
            <a:spLocks noGrp="1"/>
          </p:cNvSpPr>
          <p:nvPr>
            <p:ph type="sldNum" sz="quarter" idx="5"/>
          </p:nvPr>
        </p:nvSpPr>
        <p:spPr/>
        <p:txBody>
          <a:bodyPr/>
          <a:lstStyle/>
          <a:p>
            <a:fld id="{9CA6ABBC-8B10-450B-9334-1DA78768B044}" type="slidenum">
              <a:rPr lang="en-AU" smtClean="0"/>
              <a:t>15</a:t>
            </a:fld>
            <a:endParaRPr lang="en-AU"/>
          </a:p>
        </p:txBody>
      </p:sp>
    </p:spTree>
    <p:extLst>
      <p:ext uri="{BB962C8B-B14F-4D97-AF65-F5344CB8AC3E}">
        <p14:creationId xmlns:p14="http://schemas.microsoft.com/office/powerpoint/2010/main" val="2169860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24EA7-CD29-066F-5EAA-DDFA21030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2BEF0-EF58-B098-9165-45657411E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163BE-0EB3-A94E-EABF-2B1EEE917A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Guiding question: </a:t>
            </a:r>
            <a:r>
              <a:rPr lang="en-AU" sz="1200" kern="0" dirty="0">
                <a:effectLst/>
                <a:latin typeface="Aptos" panose="020B0004020202020204" pitchFamily="34" charset="0"/>
                <a:ea typeface="Yu Mincho" panose="02020400000000000000" pitchFamily="18" charset="-128"/>
                <a:cs typeface="Arial" panose="020B0604020202020204" pitchFamily="34" charset="0"/>
              </a:rPr>
              <a:t>What does this image tell us about water in a rural community in Vanuatu? </a:t>
            </a:r>
            <a:r>
              <a:rPr lang="en-AU" sz="1200" i="0" kern="0" dirty="0">
                <a:effectLst/>
                <a:latin typeface="Aptos" panose="020B0004020202020204" pitchFamily="34" charset="0"/>
                <a:ea typeface="Yu Mincho" panose="02020400000000000000" pitchFamily="18" charset="-128"/>
                <a:cs typeface="Arial" panose="020B0604020202020204" pitchFamily="34" charset="0"/>
              </a:rPr>
              <a:t>(Responses may include: there is a shared local source, water is piped and tapped.)</a:t>
            </a:r>
            <a:endParaRPr lang="en-AU"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r>
              <a:rPr lang="en-AU" dirty="0"/>
              <a:t>Image credit: © Carmen Holman / Australian Government Department of Foreign Affairs and Trade</a:t>
            </a:r>
          </a:p>
        </p:txBody>
      </p:sp>
      <p:sp>
        <p:nvSpPr>
          <p:cNvPr id="4" name="Slide Number Placeholder 3">
            <a:extLst>
              <a:ext uri="{FF2B5EF4-FFF2-40B4-BE49-F238E27FC236}">
                <a16:creationId xmlns:a16="http://schemas.microsoft.com/office/drawing/2014/main" id="{5A53EA69-D411-2EA0-6953-52CFC6DD1723}"/>
              </a:ext>
            </a:extLst>
          </p:cNvPr>
          <p:cNvSpPr>
            <a:spLocks noGrp="1"/>
          </p:cNvSpPr>
          <p:nvPr>
            <p:ph type="sldNum" sz="quarter" idx="5"/>
          </p:nvPr>
        </p:nvSpPr>
        <p:spPr/>
        <p:txBody>
          <a:bodyPr/>
          <a:lstStyle/>
          <a:p>
            <a:fld id="{9CA6ABBC-8B10-450B-9334-1DA78768B044}" type="slidenum">
              <a:rPr lang="en-AU" smtClean="0"/>
              <a:t>16</a:t>
            </a:fld>
            <a:endParaRPr lang="en-AU"/>
          </a:p>
        </p:txBody>
      </p:sp>
    </p:spTree>
    <p:extLst>
      <p:ext uri="{BB962C8B-B14F-4D97-AF65-F5344CB8AC3E}">
        <p14:creationId xmlns:p14="http://schemas.microsoft.com/office/powerpoint/2010/main" val="121540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Guiding question: </a:t>
            </a:r>
            <a:r>
              <a:rPr lang="en-AU" sz="1200" kern="0" dirty="0">
                <a:effectLst/>
                <a:latin typeface="Aptos" panose="020B0004020202020204" pitchFamily="34" charset="0"/>
                <a:ea typeface="Yu Mincho" panose="02020400000000000000" pitchFamily="18" charset="-128"/>
                <a:cs typeface="Arial" panose="020B0604020202020204" pitchFamily="34" charset="0"/>
              </a:rPr>
              <a:t>What do these images tell us about water in rural communities in Laos and Kiribati</a:t>
            </a:r>
            <a:r>
              <a:rPr lang="en-AU" sz="1200" i="0" kern="0" dirty="0">
                <a:effectLst/>
                <a:latin typeface="Aptos" panose="020B0004020202020204" pitchFamily="34" charset="0"/>
                <a:ea typeface="Yu Mincho" panose="02020400000000000000" pitchFamily="18" charset="-128"/>
                <a:cs typeface="Arial" panose="020B0604020202020204" pitchFamily="34" charset="0"/>
              </a:rPr>
              <a:t>?’ (Responses may include: surface water, water can make you tired/happy depending on the labour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t>Image credits: </a:t>
            </a:r>
            <a:r>
              <a:rPr lang="en-AU" dirty="0"/>
              <a:t>© Jim Holmes / Australian Government Department of Foreign Affairs and Trade; © Lorrie Graham / Australian Government Department of Foreign Affairs and Trade</a:t>
            </a:r>
          </a:p>
          <a:p>
            <a:endParaRPr lang="en-AU" dirty="0"/>
          </a:p>
        </p:txBody>
      </p:sp>
      <p:sp>
        <p:nvSpPr>
          <p:cNvPr id="4" name="Slide Number Placeholder 3"/>
          <p:cNvSpPr>
            <a:spLocks noGrp="1"/>
          </p:cNvSpPr>
          <p:nvPr>
            <p:ph type="sldNum" sz="quarter" idx="5"/>
          </p:nvPr>
        </p:nvSpPr>
        <p:spPr/>
        <p:txBody>
          <a:bodyPr/>
          <a:lstStyle/>
          <a:p>
            <a:fld id="{9CA6ABBC-8B10-450B-9334-1DA78768B044}" type="slidenum">
              <a:rPr lang="en-AU" smtClean="0"/>
              <a:t>17</a:t>
            </a:fld>
            <a:endParaRPr lang="en-AU"/>
          </a:p>
        </p:txBody>
      </p:sp>
    </p:spTree>
    <p:extLst>
      <p:ext uri="{BB962C8B-B14F-4D97-AF65-F5344CB8AC3E}">
        <p14:creationId xmlns:p14="http://schemas.microsoft.com/office/powerpoint/2010/main" val="734563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C8219-559D-539F-98E1-3ECEF78C4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D10C8-7974-DA69-D397-505A4AE7A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360B0-2C14-D9F6-DAFF-91DF4F398FFC}"/>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 UNICEF / Australian Government Department of Foreign Affairs and Trade, CC BY</a:t>
            </a:r>
          </a:p>
        </p:txBody>
      </p:sp>
      <p:sp>
        <p:nvSpPr>
          <p:cNvPr id="4" name="Slide Number Placeholder 3">
            <a:extLst>
              <a:ext uri="{FF2B5EF4-FFF2-40B4-BE49-F238E27FC236}">
                <a16:creationId xmlns:a16="http://schemas.microsoft.com/office/drawing/2014/main" id="{B929EDC5-3E06-6EB0-BC2F-9F024BD22169}"/>
              </a:ext>
            </a:extLst>
          </p:cNvPr>
          <p:cNvSpPr>
            <a:spLocks noGrp="1"/>
          </p:cNvSpPr>
          <p:nvPr>
            <p:ph type="sldNum" sz="quarter" idx="5"/>
          </p:nvPr>
        </p:nvSpPr>
        <p:spPr/>
        <p:txBody>
          <a:bodyPr/>
          <a:lstStyle/>
          <a:p>
            <a:fld id="{9CA6ABBC-8B10-450B-9334-1DA78768B044}" type="slidenum">
              <a:rPr lang="en-AU" smtClean="0"/>
              <a:t>18</a:t>
            </a:fld>
            <a:endParaRPr lang="en-AU"/>
          </a:p>
        </p:txBody>
      </p:sp>
    </p:spTree>
    <p:extLst>
      <p:ext uri="{BB962C8B-B14F-4D97-AF65-F5344CB8AC3E}">
        <p14:creationId xmlns:p14="http://schemas.microsoft.com/office/powerpoint/2010/main" val="2764695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79DB3-BB7D-9674-4B14-B3E69D4BB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88698-450E-83CB-A9B6-F80896806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C87D0-D97E-C6C9-ECD8-DC48C8CCB37D}"/>
              </a:ext>
            </a:extLst>
          </p:cNvPr>
          <p:cNvSpPr>
            <a:spLocks noGrp="1"/>
          </p:cNvSpPr>
          <p:nvPr>
            <p:ph type="body" idx="1"/>
          </p:nvPr>
        </p:nvSpPr>
        <p:spPr/>
        <p:txBody>
          <a:bodyPr/>
          <a:lstStyle/>
          <a:p>
            <a:r>
              <a:rPr lang="en-US" sz="1200" b="1" dirty="0"/>
              <a:t>Lesson 2</a:t>
            </a:r>
          </a:p>
          <a:p>
            <a:endParaRPr lang="en-US" sz="1200" b="1" dirty="0"/>
          </a:p>
          <a:p>
            <a:r>
              <a:rPr lang="en-US" sz="1200" b="0" dirty="0"/>
              <a:t>Image credit:</a:t>
            </a:r>
            <a:r>
              <a:rPr lang="en-US" sz="1200" b="0" kern="1200" dirty="0">
                <a:solidFill>
                  <a:schemeClr val="tx1"/>
                </a:solidFill>
                <a:effectLst/>
                <a:latin typeface="+mn-lt"/>
                <a:ea typeface="+mn-ea"/>
                <a:cs typeface="+mn-cs"/>
              </a:rPr>
              <a:t> </a:t>
            </a:r>
            <a:r>
              <a:rPr lang="en-AU" sz="1200" b="0" kern="1200" dirty="0" err="1">
                <a:solidFill>
                  <a:schemeClr val="tx1"/>
                </a:solidFill>
                <a:effectLst/>
                <a:latin typeface="+mn-lt"/>
                <a:ea typeface="+mn-ea"/>
                <a:cs typeface="+mn-cs"/>
              </a:rPr>
              <a:t>Sunriseforever</a:t>
            </a:r>
            <a:r>
              <a:rPr lang="en-AU" sz="1200" b="0" kern="1200" dirty="0">
                <a:solidFill>
                  <a:schemeClr val="tx1"/>
                </a:solidFill>
                <a:effectLst/>
                <a:latin typeface="+mn-lt"/>
                <a:ea typeface="+mn-ea"/>
                <a:cs typeface="+mn-cs"/>
              </a:rPr>
              <a:t> via </a:t>
            </a:r>
            <a:r>
              <a:rPr lang="en-AU" sz="1200" b="0" kern="1200" dirty="0" err="1">
                <a:solidFill>
                  <a:schemeClr val="tx1"/>
                </a:solidFill>
                <a:effectLst/>
                <a:latin typeface="+mn-lt"/>
                <a:ea typeface="+mn-ea"/>
                <a:cs typeface="+mn-cs"/>
              </a:rPr>
              <a:t>Pixabay</a:t>
            </a:r>
            <a:endParaRPr lang="en-AU" b="1" dirty="0"/>
          </a:p>
        </p:txBody>
      </p:sp>
      <p:sp>
        <p:nvSpPr>
          <p:cNvPr id="4" name="Slide Number Placeholder 3">
            <a:extLst>
              <a:ext uri="{FF2B5EF4-FFF2-40B4-BE49-F238E27FC236}">
                <a16:creationId xmlns:a16="http://schemas.microsoft.com/office/drawing/2014/main" id="{7049DA79-3ACC-A5B0-C772-C94D8EBAD9E8}"/>
              </a:ext>
            </a:extLst>
          </p:cNvPr>
          <p:cNvSpPr>
            <a:spLocks noGrp="1"/>
          </p:cNvSpPr>
          <p:nvPr>
            <p:ph type="sldNum" sz="quarter" idx="5"/>
          </p:nvPr>
        </p:nvSpPr>
        <p:spPr/>
        <p:txBody>
          <a:bodyPr/>
          <a:lstStyle/>
          <a:p>
            <a:fld id="{9CA6ABBC-8B10-450B-9334-1DA78768B044}" type="slidenum">
              <a:rPr lang="en-AU" smtClean="0"/>
              <a:t>19</a:t>
            </a:fld>
            <a:endParaRPr lang="en-AU"/>
          </a:p>
        </p:txBody>
      </p:sp>
    </p:spTree>
    <p:extLst>
      <p:ext uri="{BB962C8B-B14F-4D97-AF65-F5344CB8AC3E}">
        <p14:creationId xmlns:p14="http://schemas.microsoft.com/office/powerpoint/2010/main" val="423607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CA6ABBC-8B10-450B-9334-1DA78768B044}" type="slidenum">
              <a:rPr lang="en-AU" smtClean="0"/>
              <a:t>2</a:t>
            </a:fld>
            <a:endParaRPr lang="en-AU"/>
          </a:p>
        </p:txBody>
      </p:sp>
    </p:spTree>
    <p:extLst>
      <p:ext uri="{BB962C8B-B14F-4D97-AF65-F5344CB8AC3E}">
        <p14:creationId xmlns:p14="http://schemas.microsoft.com/office/powerpoint/2010/main" val="2156943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Image credit: © UNICEF / Australian Government Department of Foreign Affairs and Trade, CC BY</a:t>
            </a:r>
          </a:p>
        </p:txBody>
      </p:sp>
      <p:sp>
        <p:nvSpPr>
          <p:cNvPr id="4" name="Slide Number Placeholder 3"/>
          <p:cNvSpPr>
            <a:spLocks noGrp="1"/>
          </p:cNvSpPr>
          <p:nvPr>
            <p:ph type="sldNum" sz="quarter" idx="5"/>
          </p:nvPr>
        </p:nvSpPr>
        <p:spPr/>
        <p:txBody>
          <a:bodyPr/>
          <a:lstStyle/>
          <a:p>
            <a:fld id="{9CA6ABBC-8B10-450B-9334-1DA78768B044}" type="slidenum">
              <a:rPr lang="en-AU" smtClean="0"/>
              <a:t>20</a:t>
            </a:fld>
            <a:endParaRPr lang="en-AU"/>
          </a:p>
        </p:txBody>
      </p:sp>
    </p:spTree>
    <p:extLst>
      <p:ext uri="{BB962C8B-B14F-4D97-AF65-F5344CB8AC3E}">
        <p14:creationId xmlns:p14="http://schemas.microsoft.com/office/powerpoint/2010/main" val="1769908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110A4-E779-0CA4-83A6-3A8756698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73BA5-ABF3-F79A-9CDE-A66A47960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068C66-0C9B-B1C6-7708-A48E8979E983}"/>
              </a:ext>
            </a:extLst>
          </p:cNvPr>
          <p:cNvSpPr>
            <a:spLocks noGrp="1"/>
          </p:cNvSpPr>
          <p:nvPr>
            <p:ph type="body" idx="1"/>
          </p:nvPr>
        </p:nvSpPr>
        <p:spPr/>
        <p:txBody>
          <a:bodyPr/>
          <a:lstStyle/>
          <a:p>
            <a:r>
              <a:rPr lang="en-AU" dirty="0"/>
              <a:t>These are all diseases that are passed on by sharing water vapour (coughing or sneezing) or by touch. Their risk of transmission is reduced by handwashing.</a:t>
            </a:r>
          </a:p>
          <a:p>
            <a:endParaRPr lang="en-US" sz="1200" b="0" dirty="0"/>
          </a:p>
          <a:p>
            <a:r>
              <a:rPr lang="en-US" sz="1200" b="0" dirty="0"/>
              <a:t>Image credit:</a:t>
            </a:r>
            <a:r>
              <a:rPr lang="en-US" sz="1200" b="0" kern="1200" dirty="0">
                <a:solidFill>
                  <a:schemeClr val="tx1"/>
                </a:solidFill>
                <a:effectLst/>
                <a:latin typeface="+mn-lt"/>
                <a:ea typeface="+mn-ea"/>
                <a:cs typeface="+mn-cs"/>
              </a:rPr>
              <a:t> </a:t>
            </a:r>
            <a:r>
              <a:rPr lang="en-AU" sz="1200" b="0" kern="1200" dirty="0" err="1">
                <a:solidFill>
                  <a:schemeClr val="tx1"/>
                </a:solidFill>
                <a:effectLst/>
                <a:latin typeface="+mn-lt"/>
                <a:ea typeface="+mn-ea"/>
                <a:cs typeface="+mn-cs"/>
              </a:rPr>
              <a:t>Sunriseforever</a:t>
            </a:r>
            <a:r>
              <a:rPr lang="en-AU" sz="1200" b="0" kern="1200" dirty="0">
                <a:solidFill>
                  <a:schemeClr val="tx1"/>
                </a:solidFill>
                <a:effectLst/>
                <a:latin typeface="+mn-lt"/>
                <a:ea typeface="+mn-ea"/>
                <a:cs typeface="+mn-cs"/>
              </a:rPr>
              <a:t> via </a:t>
            </a:r>
            <a:r>
              <a:rPr lang="en-AU" sz="1200" b="0" kern="1200" dirty="0" err="1">
                <a:solidFill>
                  <a:schemeClr val="tx1"/>
                </a:solidFill>
                <a:effectLst/>
                <a:latin typeface="+mn-lt"/>
                <a:ea typeface="+mn-ea"/>
                <a:cs typeface="+mn-cs"/>
              </a:rPr>
              <a:t>Pixabay</a:t>
            </a:r>
            <a:endParaRPr lang="en-AU" dirty="0"/>
          </a:p>
        </p:txBody>
      </p:sp>
      <p:sp>
        <p:nvSpPr>
          <p:cNvPr id="4" name="Slide Number Placeholder 3">
            <a:extLst>
              <a:ext uri="{FF2B5EF4-FFF2-40B4-BE49-F238E27FC236}">
                <a16:creationId xmlns:a16="http://schemas.microsoft.com/office/drawing/2014/main" id="{BB7CBC94-B501-675F-E0DF-ABA57BD2E52C}"/>
              </a:ext>
            </a:extLst>
          </p:cNvPr>
          <p:cNvSpPr>
            <a:spLocks noGrp="1"/>
          </p:cNvSpPr>
          <p:nvPr>
            <p:ph type="sldNum" sz="quarter" idx="5"/>
          </p:nvPr>
        </p:nvSpPr>
        <p:spPr/>
        <p:txBody>
          <a:bodyPr/>
          <a:lstStyle/>
          <a:p>
            <a:fld id="{9CA6ABBC-8B10-450B-9334-1DA78768B044}" type="slidenum">
              <a:rPr lang="en-AU" smtClean="0"/>
              <a:t>21</a:t>
            </a:fld>
            <a:endParaRPr lang="en-AU"/>
          </a:p>
        </p:txBody>
      </p:sp>
    </p:spTree>
    <p:extLst>
      <p:ext uri="{BB962C8B-B14F-4D97-AF65-F5344CB8AC3E}">
        <p14:creationId xmlns:p14="http://schemas.microsoft.com/office/powerpoint/2010/main" val="2963545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8242F-3C63-2101-6C67-97932F429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33F04-ABE6-3A89-D237-26C700ED7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BBFF1-EC96-E0BA-F07A-01CAEE32FCD7}"/>
              </a:ext>
            </a:extLst>
          </p:cNvPr>
          <p:cNvSpPr>
            <a:spLocks noGrp="1"/>
          </p:cNvSpPr>
          <p:nvPr>
            <p:ph type="body" idx="1"/>
          </p:nvPr>
        </p:nvSpPr>
        <p:spPr/>
        <p:txBody>
          <a:bodyPr/>
          <a:lstStyle/>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Image credit: © University of Sydney and WISH Fiji</a:t>
            </a:r>
          </a:p>
        </p:txBody>
      </p:sp>
      <p:sp>
        <p:nvSpPr>
          <p:cNvPr id="4" name="Slide Number Placeholder 3">
            <a:extLst>
              <a:ext uri="{FF2B5EF4-FFF2-40B4-BE49-F238E27FC236}">
                <a16:creationId xmlns:a16="http://schemas.microsoft.com/office/drawing/2014/main" id="{282D3828-52DE-D89B-C8FE-FB2D1D584CD5}"/>
              </a:ext>
            </a:extLst>
          </p:cNvPr>
          <p:cNvSpPr>
            <a:spLocks noGrp="1"/>
          </p:cNvSpPr>
          <p:nvPr>
            <p:ph type="sldNum" sz="quarter" idx="5"/>
          </p:nvPr>
        </p:nvSpPr>
        <p:spPr/>
        <p:txBody>
          <a:bodyPr/>
          <a:lstStyle/>
          <a:p>
            <a:fld id="{9CA6ABBC-8B10-450B-9334-1DA78768B044}" type="slidenum">
              <a:rPr lang="en-AU" smtClean="0"/>
              <a:t>22</a:t>
            </a:fld>
            <a:endParaRPr lang="en-AU"/>
          </a:p>
        </p:txBody>
      </p:sp>
    </p:spTree>
    <p:extLst>
      <p:ext uri="{BB962C8B-B14F-4D97-AF65-F5344CB8AC3E}">
        <p14:creationId xmlns:p14="http://schemas.microsoft.com/office/powerpoint/2010/main" val="2839135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1C240-B80F-F01B-B387-7FFC3102C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6E253-87AA-31B1-A11B-8BE08067A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E462C-8D4F-A6BE-9570-CAF5ED14176F}"/>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 </a:t>
            </a:r>
            <a:r>
              <a:rPr lang="en-AU" dirty="0"/>
              <a:t>World Vision</a:t>
            </a:r>
            <a:endParaRPr lang="en-AU"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CB27768-8A3D-9CA1-0171-B5CD836C75EF}"/>
              </a:ext>
            </a:extLst>
          </p:cNvPr>
          <p:cNvSpPr>
            <a:spLocks noGrp="1"/>
          </p:cNvSpPr>
          <p:nvPr>
            <p:ph type="sldNum" sz="quarter" idx="5"/>
          </p:nvPr>
        </p:nvSpPr>
        <p:spPr/>
        <p:txBody>
          <a:bodyPr/>
          <a:lstStyle/>
          <a:p>
            <a:fld id="{9CA6ABBC-8B10-450B-9334-1DA78768B044}" type="slidenum">
              <a:rPr lang="en-AU" smtClean="0"/>
              <a:t>23</a:t>
            </a:fld>
            <a:endParaRPr lang="en-AU"/>
          </a:p>
        </p:txBody>
      </p:sp>
    </p:spTree>
    <p:extLst>
      <p:ext uri="{BB962C8B-B14F-4D97-AF65-F5344CB8AC3E}">
        <p14:creationId xmlns:p14="http://schemas.microsoft.com/office/powerpoint/2010/main" val="4006601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Image credit: © </a:t>
            </a:r>
            <a:r>
              <a:rPr lang="en-AU" dirty="0"/>
              <a:t>World Vision</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A6ABBC-8B10-450B-9334-1DA78768B044}" type="slidenum">
              <a:rPr lang="en-AU" smtClean="0"/>
              <a:t>24</a:t>
            </a:fld>
            <a:endParaRPr lang="en-AU"/>
          </a:p>
        </p:txBody>
      </p:sp>
    </p:spTree>
    <p:extLst>
      <p:ext uri="{BB962C8B-B14F-4D97-AF65-F5344CB8AC3E}">
        <p14:creationId xmlns:p14="http://schemas.microsoft.com/office/powerpoint/2010/main" val="1740909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48970-76B3-71A7-D6AA-B5A80BF2A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49677-D9CF-B4BB-E465-3CEFFEA6E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F75BD-85F9-7532-7950-30A3269DCA8F}"/>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 </a:t>
            </a:r>
            <a:r>
              <a:rPr lang="en-AU" dirty="0"/>
              <a:t>Thrive Networks / East Meets West Cambodia</a:t>
            </a:r>
            <a:endParaRPr lang="en-AU"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0312E5D-06E7-1DFB-6187-F776D1025993}"/>
              </a:ext>
            </a:extLst>
          </p:cNvPr>
          <p:cNvSpPr>
            <a:spLocks noGrp="1"/>
          </p:cNvSpPr>
          <p:nvPr>
            <p:ph type="sldNum" sz="quarter" idx="5"/>
          </p:nvPr>
        </p:nvSpPr>
        <p:spPr/>
        <p:txBody>
          <a:bodyPr/>
          <a:lstStyle/>
          <a:p>
            <a:fld id="{9CA6ABBC-8B10-450B-9334-1DA78768B044}" type="slidenum">
              <a:rPr lang="en-AU" smtClean="0"/>
              <a:t>25</a:t>
            </a:fld>
            <a:endParaRPr lang="en-AU"/>
          </a:p>
        </p:txBody>
      </p:sp>
    </p:spTree>
    <p:extLst>
      <p:ext uri="{BB962C8B-B14F-4D97-AF65-F5344CB8AC3E}">
        <p14:creationId xmlns:p14="http://schemas.microsoft.com/office/powerpoint/2010/main" val="2227154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F591D-1068-A557-1EF5-E99DC3142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F66C5-ABF5-119C-4008-EEF590B8B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7376F-8FDB-BD2A-821F-1595B1BECCA3}"/>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 World Vision Vanuatu / Pamela Carlo</a:t>
            </a:r>
          </a:p>
        </p:txBody>
      </p:sp>
      <p:sp>
        <p:nvSpPr>
          <p:cNvPr id="4" name="Slide Number Placeholder 3">
            <a:extLst>
              <a:ext uri="{FF2B5EF4-FFF2-40B4-BE49-F238E27FC236}">
                <a16:creationId xmlns:a16="http://schemas.microsoft.com/office/drawing/2014/main" id="{48005C6C-A28D-FFC2-893B-D6FEDEC1FC1F}"/>
              </a:ext>
            </a:extLst>
          </p:cNvPr>
          <p:cNvSpPr>
            <a:spLocks noGrp="1"/>
          </p:cNvSpPr>
          <p:nvPr>
            <p:ph type="sldNum" sz="quarter" idx="5"/>
          </p:nvPr>
        </p:nvSpPr>
        <p:spPr/>
        <p:txBody>
          <a:bodyPr/>
          <a:lstStyle/>
          <a:p>
            <a:fld id="{9CA6ABBC-8B10-450B-9334-1DA78768B044}" type="slidenum">
              <a:rPr lang="en-AU" smtClean="0"/>
              <a:t>26</a:t>
            </a:fld>
            <a:endParaRPr lang="en-AU"/>
          </a:p>
        </p:txBody>
      </p:sp>
    </p:spTree>
    <p:extLst>
      <p:ext uri="{BB962C8B-B14F-4D97-AF65-F5344CB8AC3E}">
        <p14:creationId xmlns:p14="http://schemas.microsoft.com/office/powerpoint/2010/main" val="1988422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5340B-15E2-F515-B9BC-946315359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4E9F3-C136-1DFB-D254-90C1C717C7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9A953-E114-D109-E053-CA09A9A355C6}"/>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 </a:t>
            </a:r>
            <a:r>
              <a:rPr lang="en-AU" dirty="0"/>
              <a:t>World Vision / Abbegail Wafi</a:t>
            </a:r>
            <a:endParaRPr lang="en-AU"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07B9612-48B9-3B57-9D9D-9F0BC6723CD7}"/>
              </a:ext>
            </a:extLst>
          </p:cNvPr>
          <p:cNvSpPr>
            <a:spLocks noGrp="1"/>
          </p:cNvSpPr>
          <p:nvPr>
            <p:ph type="sldNum" sz="quarter" idx="5"/>
          </p:nvPr>
        </p:nvSpPr>
        <p:spPr/>
        <p:txBody>
          <a:bodyPr/>
          <a:lstStyle/>
          <a:p>
            <a:fld id="{9CA6ABBC-8B10-450B-9334-1DA78768B044}" type="slidenum">
              <a:rPr lang="en-AU" smtClean="0"/>
              <a:t>27</a:t>
            </a:fld>
            <a:endParaRPr lang="en-AU"/>
          </a:p>
        </p:txBody>
      </p:sp>
    </p:spTree>
    <p:extLst>
      <p:ext uri="{BB962C8B-B14F-4D97-AF65-F5344CB8AC3E}">
        <p14:creationId xmlns:p14="http://schemas.microsoft.com/office/powerpoint/2010/main" val="360592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6DDE2-F262-5647-ED9C-9E8565508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EBB5E-DA60-D59F-4248-D074288C9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441E2-2A6B-03D8-C1E0-FE4B552970CC}"/>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 Habitat for Humanity, Fiji</a:t>
            </a:r>
          </a:p>
        </p:txBody>
      </p:sp>
      <p:sp>
        <p:nvSpPr>
          <p:cNvPr id="4" name="Slide Number Placeholder 3">
            <a:extLst>
              <a:ext uri="{FF2B5EF4-FFF2-40B4-BE49-F238E27FC236}">
                <a16:creationId xmlns:a16="http://schemas.microsoft.com/office/drawing/2014/main" id="{5C1D0FAD-EE37-5854-ED44-7939F01781D5}"/>
              </a:ext>
            </a:extLst>
          </p:cNvPr>
          <p:cNvSpPr>
            <a:spLocks noGrp="1"/>
          </p:cNvSpPr>
          <p:nvPr>
            <p:ph type="sldNum" sz="quarter" idx="5"/>
          </p:nvPr>
        </p:nvSpPr>
        <p:spPr/>
        <p:txBody>
          <a:bodyPr/>
          <a:lstStyle/>
          <a:p>
            <a:fld id="{9CA6ABBC-8B10-450B-9334-1DA78768B044}" type="slidenum">
              <a:rPr lang="en-AU" smtClean="0"/>
              <a:t>28</a:t>
            </a:fld>
            <a:endParaRPr lang="en-AU"/>
          </a:p>
        </p:txBody>
      </p:sp>
    </p:spTree>
    <p:extLst>
      <p:ext uri="{BB962C8B-B14F-4D97-AF65-F5344CB8AC3E}">
        <p14:creationId xmlns:p14="http://schemas.microsoft.com/office/powerpoint/2010/main" val="614195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6E01E-A0FE-E936-DE0B-0479042A5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61699-E13E-8D32-95F1-11B2C193F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ECD8F-F846-EF5F-894C-6DAED82561E8}"/>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 Plan International Indonesia</a:t>
            </a:r>
            <a:endParaRPr lang="en-AU" dirty="0"/>
          </a:p>
        </p:txBody>
      </p:sp>
      <p:sp>
        <p:nvSpPr>
          <p:cNvPr id="4" name="Slide Number Placeholder 3">
            <a:extLst>
              <a:ext uri="{FF2B5EF4-FFF2-40B4-BE49-F238E27FC236}">
                <a16:creationId xmlns:a16="http://schemas.microsoft.com/office/drawing/2014/main" id="{DB8312F6-FEEC-EEC6-9EAE-B14C9F558710}"/>
              </a:ext>
            </a:extLst>
          </p:cNvPr>
          <p:cNvSpPr>
            <a:spLocks noGrp="1"/>
          </p:cNvSpPr>
          <p:nvPr>
            <p:ph type="sldNum" sz="quarter" idx="5"/>
          </p:nvPr>
        </p:nvSpPr>
        <p:spPr/>
        <p:txBody>
          <a:bodyPr/>
          <a:lstStyle/>
          <a:p>
            <a:fld id="{9CA6ABBC-8B10-450B-9334-1DA78768B044}" type="slidenum">
              <a:rPr lang="en-AU" smtClean="0"/>
              <a:t>29</a:t>
            </a:fld>
            <a:endParaRPr lang="en-AU"/>
          </a:p>
        </p:txBody>
      </p:sp>
    </p:spTree>
    <p:extLst>
      <p:ext uri="{BB962C8B-B14F-4D97-AF65-F5344CB8AC3E}">
        <p14:creationId xmlns:p14="http://schemas.microsoft.com/office/powerpoint/2010/main" val="227721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F349C-44B1-1212-6B0D-13BEE3185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37377-2D1C-8DC2-B818-8533A3224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35326-FC70-0199-5CE9-B7A7716FB37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47B4326-6E5A-0AC7-5ECE-F268B17CC0BC}"/>
              </a:ext>
            </a:extLst>
          </p:cNvPr>
          <p:cNvSpPr>
            <a:spLocks noGrp="1"/>
          </p:cNvSpPr>
          <p:nvPr>
            <p:ph type="sldNum" sz="quarter" idx="5"/>
          </p:nvPr>
        </p:nvSpPr>
        <p:spPr/>
        <p:txBody>
          <a:bodyPr/>
          <a:lstStyle/>
          <a:p>
            <a:fld id="{9CA6ABBC-8B10-450B-9334-1DA78768B044}" type="slidenum">
              <a:rPr lang="en-AU" smtClean="0"/>
              <a:t>3</a:t>
            </a:fld>
            <a:endParaRPr lang="en-AU"/>
          </a:p>
        </p:txBody>
      </p:sp>
    </p:spTree>
    <p:extLst>
      <p:ext uri="{BB962C8B-B14F-4D97-AF65-F5344CB8AC3E}">
        <p14:creationId xmlns:p14="http://schemas.microsoft.com/office/powerpoint/2010/main" val="4250628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A5B52-9C83-A0E5-1A85-45900E764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3542B-8D5E-F896-D5DA-54CB85B54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BB1FC-10AE-8A36-11CE-7E5D21F8F7AA}"/>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Michel Royon via Wikimedia Commons, public domain</a:t>
            </a:r>
          </a:p>
        </p:txBody>
      </p:sp>
      <p:sp>
        <p:nvSpPr>
          <p:cNvPr id="4" name="Slide Number Placeholder 3">
            <a:extLst>
              <a:ext uri="{FF2B5EF4-FFF2-40B4-BE49-F238E27FC236}">
                <a16:creationId xmlns:a16="http://schemas.microsoft.com/office/drawing/2014/main" id="{16BE86E5-2F42-D385-A2C9-6B7F155BC559}"/>
              </a:ext>
            </a:extLst>
          </p:cNvPr>
          <p:cNvSpPr>
            <a:spLocks noGrp="1"/>
          </p:cNvSpPr>
          <p:nvPr>
            <p:ph type="sldNum" sz="quarter" idx="5"/>
          </p:nvPr>
        </p:nvSpPr>
        <p:spPr/>
        <p:txBody>
          <a:bodyPr/>
          <a:lstStyle/>
          <a:p>
            <a:fld id="{9CA6ABBC-8B10-450B-9334-1DA78768B044}" type="slidenum">
              <a:rPr lang="en-AU" smtClean="0"/>
              <a:t>30</a:t>
            </a:fld>
            <a:endParaRPr lang="en-AU"/>
          </a:p>
        </p:txBody>
      </p:sp>
    </p:spTree>
    <p:extLst>
      <p:ext uri="{BB962C8B-B14F-4D97-AF65-F5344CB8AC3E}">
        <p14:creationId xmlns:p14="http://schemas.microsoft.com/office/powerpoint/2010/main" val="3235701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8E3DD-25C7-6D7C-66A8-34DD78107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1152A-C562-31CB-D33D-8450C1A28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FE475-BDCF-77C4-A20C-2B2D4A0A7D5F}"/>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a:t>
            </a:r>
            <a:r>
              <a:rPr lang="fr-FR" sz="1200" kern="1200" dirty="0" err="1">
                <a:solidFill>
                  <a:schemeClr val="tx1"/>
                </a:solidFill>
                <a:effectLst/>
                <a:latin typeface="+mn-lt"/>
                <a:ea typeface="+mn-ea"/>
                <a:cs typeface="+mn-cs"/>
              </a:rPr>
              <a:t>julie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burgher</a:t>
            </a:r>
            <a:r>
              <a:rPr lang="fr-FR" sz="1200" kern="1200" dirty="0">
                <a:solidFill>
                  <a:schemeClr val="tx1"/>
                </a:solidFill>
                <a:effectLst/>
                <a:latin typeface="+mn-lt"/>
                <a:ea typeface="+mn-ea"/>
                <a:cs typeface="+mn-cs"/>
              </a:rPr>
              <a:t> via Flickr, CC BY-NC-SA 2.0</a:t>
            </a:r>
            <a:endParaRPr lang="en-AU"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E4B2EEA-C843-8FD6-63BA-A62F6C74CC4B}"/>
              </a:ext>
            </a:extLst>
          </p:cNvPr>
          <p:cNvSpPr>
            <a:spLocks noGrp="1"/>
          </p:cNvSpPr>
          <p:nvPr>
            <p:ph type="sldNum" sz="quarter" idx="5"/>
          </p:nvPr>
        </p:nvSpPr>
        <p:spPr/>
        <p:txBody>
          <a:bodyPr/>
          <a:lstStyle/>
          <a:p>
            <a:fld id="{9CA6ABBC-8B10-450B-9334-1DA78768B044}" type="slidenum">
              <a:rPr lang="en-AU" smtClean="0"/>
              <a:t>31</a:t>
            </a:fld>
            <a:endParaRPr lang="en-AU"/>
          </a:p>
        </p:txBody>
      </p:sp>
    </p:spTree>
    <p:extLst>
      <p:ext uri="{BB962C8B-B14F-4D97-AF65-F5344CB8AC3E}">
        <p14:creationId xmlns:p14="http://schemas.microsoft.com/office/powerpoint/2010/main" val="3244032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Image credit: © Australian Government Department of Foreign Affairs and Trade</a:t>
            </a:r>
          </a:p>
        </p:txBody>
      </p:sp>
      <p:sp>
        <p:nvSpPr>
          <p:cNvPr id="4" name="Slide Number Placeholder 3"/>
          <p:cNvSpPr>
            <a:spLocks noGrp="1"/>
          </p:cNvSpPr>
          <p:nvPr>
            <p:ph type="sldNum" sz="quarter" idx="5"/>
          </p:nvPr>
        </p:nvSpPr>
        <p:spPr/>
        <p:txBody>
          <a:bodyPr/>
          <a:lstStyle/>
          <a:p>
            <a:fld id="{9CA6ABBC-8B10-450B-9334-1DA78768B044}" type="slidenum">
              <a:rPr lang="en-AU" smtClean="0"/>
              <a:t>4</a:t>
            </a:fld>
            <a:endParaRPr lang="en-AU"/>
          </a:p>
        </p:txBody>
      </p:sp>
    </p:spTree>
    <p:extLst>
      <p:ext uri="{BB962C8B-B14F-4D97-AF65-F5344CB8AC3E}">
        <p14:creationId xmlns:p14="http://schemas.microsoft.com/office/powerpoint/2010/main" val="417644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76828-FDC0-CD19-3CD1-30F1DF1D6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3583F-A1A6-66EE-274B-73ADBB5F7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F3437-BC62-45E5-10F7-948FE9AD3BCF}"/>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Image credit: © Australian Government Department of Foreign Affairs and Trade</a:t>
            </a:r>
          </a:p>
        </p:txBody>
      </p:sp>
      <p:sp>
        <p:nvSpPr>
          <p:cNvPr id="4" name="Slide Number Placeholder 3">
            <a:extLst>
              <a:ext uri="{FF2B5EF4-FFF2-40B4-BE49-F238E27FC236}">
                <a16:creationId xmlns:a16="http://schemas.microsoft.com/office/drawing/2014/main" id="{40F32A2B-D20C-7726-192C-6E2FF8561455}"/>
              </a:ext>
            </a:extLst>
          </p:cNvPr>
          <p:cNvSpPr>
            <a:spLocks noGrp="1"/>
          </p:cNvSpPr>
          <p:nvPr>
            <p:ph type="sldNum" sz="quarter" idx="5"/>
          </p:nvPr>
        </p:nvSpPr>
        <p:spPr/>
        <p:txBody>
          <a:bodyPr/>
          <a:lstStyle/>
          <a:p>
            <a:fld id="{9CA6ABBC-8B10-450B-9334-1DA78768B044}" type="slidenum">
              <a:rPr lang="en-AU" smtClean="0"/>
              <a:t>5</a:t>
            </a:fld>
            <a:endParaRPr lang="en-AU"/>
          </a:p>
        </p:txBody>
      </p:sp>
    </p:spTree>
    <p:extLst>
      <p:ext uri="{BB962C8B-B14F-4D97-AF65-F5344CB8AC3E}">
        <p14:creationId xmlns:p14="http://schemas.microsoft.com/office/powerpoint/2010/main" val="290542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Surface water </a:t>
            </a:r>
          </a:p>
          <a:p>
            <a:r>
              <a:rPr lang="en-AU" sz="1200" i="0" kern="1200" dirty="0">
                <a:solidFill>
                  <a:schemeClr val="tx1"/>
                </a:solidFill>
                <a:effectLst/>
                <a:latin typeface="+mn-lt"/>
                <a:ea typeface="+mn-ea"/>
                <a:cs typeface="+mn-cs"/>
              </a:rPr>
              <a:t>Surface water is the fresh water on the surface of our Earth. It comes from rain and snow, and runs into rivers, streams, creeks and lakes (water catchments). In cold places like Antarctica, surface water is ice. Most tap water is surface water even though surface water only makes up a tiny fraction of the water on Earth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Image credits (clockwise from top left): </a:t>
            </a:r>
            <a:r>
              <a:rPr lang="en-AU" sz="1200" kern="1200" dirty="0" err="1">
                <a:solidFill>
                  <a:schemeClr val="tx1"/>
                </a:solidFill>
                <a:effectLst/>
                <a:latin typeface="+mn-lt"/>
                <a:ea typeface="+mn-ea"/>
                <a:cs typeface="+mn-cs"/>
              </a:rPr>
              <a:t>rossbry</a:t>
            </a:r>
            <a:r>
              <a:rPr lang="en-AU" sz="1200" kern="1200" dirty="0">
                <a:solidFill>
                  <a:schemeClr val="tx1"/>
                </a:solidFill>
                <a:effectLst/>
                <a:latin typeface="+mn-lt"/>
                <a:ea typeface="+mn-ea"/>
                <a:cs typeface="+mn-cs"/>
              </a:rPr>
              <a:t> via </a:t>
            </a:r>
            <a:r>
              <a:rPr lang="en-AU" sz="1200" kern="1200" dirty="0" err="1">
                <a:solidFill>
                  <a:schemeClr val="tx1"/>
                </a:solidFill>
                <a:effectLst/>
                <a:latin typeface="+mn-lt"/>
                <a:ea typeface="+mn-ea"/>
                <a:cs typeface="+mn-cs"/>
              </a:rPr>
              <a:t>Pixabay</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mariya_m</a:t>
            </a:r>
            <a:r>
              <a:rPr lang="en-AU" sz="1200" kern="1200" dirty="0">
                <a:solidFill>
                  <a:schemeClr val="tx1"/>
                </a:solidFill>
                <a:effectLst/>
                <a:latin typeface="+mn-lt"/>
                <a:ea typeface="+mn-ea"/>
                <a:cs typeface="+mn-cs"/>
              </a:rPr>
              <a:t> via </a:t>
            </a:r>
            <a:r>
              <a:rPr lang="en-AU" sz="1200" kern="1200" dirty="0" err="1">
                <a:solidFill>
                  <a:schemeClr val="tx1"/>
                </a:solidFill>
                <a:effectLst/>
                <a:latin typeface="+mn-lt"/>
                <a:ea typeface="+mn-ea"/>
                <a:cs typeface="+mn-cs"/>
              </a:rPr>
              <a:t>Pixabay</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soukmano</a:t>
            </a:r>
            <a:r>
              <a:rPr lang="en-AU" sz="1200" kern="1200" dirty="0">
                <a:solidFill>
                  <a:schemeClr val="tx1"/>
                </a:solidFill>
                <a:effectLst/>
                <a:latin typeface="+mn-lt"/>
                <a:ea typeface="+mn-ea"/>
                <a:cs typeface="+mn-cs"/>
              </a:rPr>
              <a:t> via </a:t>
            </a:r>
            <a:r>
              <a:rPr lang="en-AU" sz="1200" kern="1200" dirty="0" err="1">
                <a:solidFill>
                  <a:schemeClr val="tx1"/>
                </a:solidFill>
                <a:effectLst/>
                <a:latin typeface="+mn-lt"/>
                <a:ea typeface="+mn-ea"/>
                <a:cs typeface="+mn-cs"/>
              </a:rPr>
              <a:t>Pixabay</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Lernestorod</a:t>
            </a:r>
            <a:r>
              <a:rPr lang="en-AU" sz="1200" kern="1200" dirty="0">
                <a:solidFill>
                  <a:schemeClr val="tx1"/>
                </a:solidFill>
                <a:effectLst/>
                <a:latin typeface="+mn-lt"/>
                <a:ea typeface="+mn-ea"/>
                <a:cs typeface="+mn-cs"/>
              </a:rPr>
              <a:t> via </a:t>
            </a:r>
            <a:r>
              <a:rPr lang="en-AU" sz="1200" kern="1200" dirty="0" err="1">
                <a:solidFill>
                  <a:schemeClr val="tx1"/>
                </a:solidFill>
                <a:effectLst/>
                <a:latin typeface="+mn-lt"/>
                <a:ea typeface="+mn-ea"/>
                <a:cs typeface="+mn-cs"/>
              </a:rPr>
              <a:t>Pixabay</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A6ABBC-8B10-450B-9334-1DA78768B044}" type="slidenum">
              <a:rPr lang="en-AU" smtClean="0"/>
              <a:t>6</a:t>
            </a:fld>
            <a:endParaRPr lang="en-AU"/>
          </a:p>
        </p:txBody>
      </p:sp>
    </p:spTree>
    <p:extLst>
      <p:ext uri="{BB962C8B-B14F-4D97-AF65-F5344CB8AC3E}">
        <p14:creationId xmlns:p14="http://schemas.microsoft.com/office/powerpoint/2010/main" val="3024533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Sea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kern="1200" dirty="0">
                <a:solidFill>
                  <a:schemeClr val="tx1"/>
                </a:solidFill>
                <a:effectLst/>
                <a:latin typeface="+mn-lt"/>
                <a:ea typeface="+mn-ea"/>
                <a:cs typeface="+mn-cs"/>
              </a:rPr>
              <a:t>Sea water comes from the seas and oceans. </a:t>
            </a:r>
            <a:r>
              <a:rPr lang="en-US" sz="1200" i="0" kern="1200" dirty="0">
                <a:solidFill>
                  <a:schemeClr val="tx1"/>
                </a:solidFill>
                <a:effectLst/>
                <a:latin typeface="+mn-lt"/>
                <a:ea typeface="+mn-ea"/>
                <a:cs typeface="+mn-cs"/>
              </a:rPr>
              <a:t>Most of the water in the world is sea water (97%) but we cannot drink it in its natural state because it is too salty. </a:t>
            </a:r>
            <a:r>
              <a:rPr lang="en-AU" sz="1200" i="0" kern="1200" dirty="0">
                <a:solidFill>
                  <a:schemeClr val="tx1"/>
                </a:solidFill>
                <a:effectLst/>
                <a:latin typeface="+mn-lt"/>
                <a:ea typeface="+mn-ea"/>
                <a:cs typeface="+mn-cs"/>
              </a:rPr>
              <a:t>It can be desalinated (which means the salt is removed) in special water treatment centres. </a:t>
            </a:r>
            <a:r>
              <a:rPr lang="en-US" sz="1200" i="0" kern="1200" dirty="0">
                <a:solidFill>
                  <a:schemeClr val="tx1"/>
                </a:solidFill>
                <a:effectLst/>
                <a:latin typeface="+mn-lt"/>
                <a:ea typeface="+mn-ea"/>
                <a:cs typeface="+mn-cs"/>
              </a:rPr>
              <a:t>In Australia, some cities such as Perth and Adelaide use desalinated tap water, but it is rarely desalinated in other cities, such as Melbourne and Brisbane.</a:t>
            </a:r>
            <a:endParaRPr lang="fr-FR"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Image </a:t>
            </a:r>
            <a:r>
              <a:rPr lang="fr-FR" sz="1200" kern="1200" dirty="0" err="1">
                <a:solidFill>
                  <a:schemeClr val="tx1"/>
                </a:solidFill>
                <a:effectLst/>
                <a:latin typeface="+mn-lt"/>
                <a:ea typeface="+mn-ea"/>
                <a:cs typeface="+mn-cs"/>
              </a:rPr>
              <a:t>credits</a:t>
            </a:r>
            <a:r>
              <a:rPr lang="fr-FR" sz="1200" kern="1200" dirty="0">
                <a:solidFill>
                  <a:schemeClr val="tx1"/>
                </a:solidFill>
                <a:effectLst/>
                <a:latin typeface="+mn-lt"/>
                <a:ea typeface="+mn-ea"/>
                <a:cs typeface="+mn-cs"/>
              </a:rPr>
              <a:t>: Shine2705 via </a:t>
            </a:r>
            <a:r>
              <a:rPr lang="fr-FR" sz="1200" kern="1200" dirty="0" err="1">
                <a:solidFill>
                  <a:schemeClr val="tx1"/>
                </a:solidFill>
                <a:effectLst/>
                <a:latin typeface="+mn-lt"/>
                <a:ea typeface="+mn-ea"/>
                <a:cs typeface="+mn-cs"/>
              </a:rPr>
              <a:t>Pixabay</a:t>
            </a:r>
            <a:r>
              <a:rPr lang="fr-FR" sz="1200" kern="120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Birger Kühnel via Flickr, CC BY-SA 2.0</a:t>
            </a:r>
            <a:br>
              <a:rPr lang="fr-FR" sz="1200" kern="1200" dirty="0">
                <a:solidFill>
                  <a:schemeClr val="tx1"/>
                </a:solidFill>
                <a:effectLst/>
                <a:latin typeface="+mn-lt"/>
                <a:ea typeface="+mn-ea"/>
                <a:cs typeface="+mn-cs"/>
              </a:rPr>
            </a:br>
            <a:endParaRPr lang="en-AU"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A6ABBC-8B10-450B-9334-1DA78768B044}" type="slidenum">
              <a:rPr lang="en-AU" smtClean="0"/>
              <a:t>7</a:t>
            </a:fld>
            <a:endParaRPr lang="en-AU"/>
          </a:p>
        </p:txBody>
      </p:sp>
    </p:spTree>
    <p:extLst>
      <p:ext uri="{BB962C8B-B14F-4D97-AF65-F5344CB8AC3E}">
        <p14:creationId xmlns:p14="http://schemas.microsoft.com/office/powerpoint/2010/main" val="79464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Underground water (groundwater)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kern="1200" dirty="0">
                <a:solidFill>
                  <a:schemeClr val="tx1"/>
                </a:solidFill>
                <a:effectLst/>
                <a:latin typeface="+mn-lt"/>
                <a:ea typeface="+mn-ea"/>
                <a:cs typeface="+mn-cs"/>
              </a:rPr>
              <a:t>Underground water starts off as surface water (rain, ice and snow) that seeps into the ground and is stored in underground basins (aquifers). </a:t>
            </a:r>
            <a:r>
              <a:rPr lang="en-US" sz="1200" i="0" kern="1200" dirty="0">
                <a:solidFill>
                  <a:schemeClr val="tx1"/>
                </a:solidFill>
                <a:effectLst/>
                <a:latin typeface="+mn-lt"/>
                <a:ea typeface="+mn-ea"/>
                <a:cs typeface="+mn-cs"/>
              </a:rPr>
              <a:t>It is reached through wells or natural springs or pumped out of the ground from a bore. Some underground water can be very clean (such as spring water); other underground water requires treatment to clean and improve it. In Australia, underground water is mainly used for watering crops and parks and feeding animals on farms. Any tap water that uses underground water is specially labelled as bore water and is not safe to drink. Underground water makes up 30% of all the world’s fresh water but much of it is unused.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Image </a:t>
            </a:r>
            <a:r>
              <a:rPr lang="fr-FR" sz="1200" kern="1200" dirty="0" err="1">
                <a:solidFill>
                  <a:schemeClr val="tx1"/>
                </a:solidFill>
                <a:effectLst/>
                <a:latin typeface="+mn-lt"/>
                <a:ea typeface="+mn-ea"/>
                <a:cs typeface="+mn-cs"/>
              </a:rPr>
              <a:t>credits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clockwise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top </a:t>
            </a:r>
            <a:r>
              <a:rPr lang="fr-FR" sz="1200" kern="1200" dirty="0" err="1">
                <a:solidFill>
                  <a:schemeClr val="tx1"/>
                </a:solidFill>
                <a:effectLst/>
                <a:latin typeface="+mn-lt"/>
                <a:ea typeface="+mn-ea"/>
                <a:cs typeface="+mn-cs"/>
              </a:rPr>
              <a:t>left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Wikimedia</a:t>
            </a:r>
            <a:r>
              <a:rPr lang="fr-FR" sz="1200" kern="1200" dirty="0">
                <a:solidFill>
                  <a:schemeClr val="tx1"/>
                </a:solidFill>
                <a:effectLst/>
                <a:latin typeface="+mn-lt"/>
                <a:ea typeface="+mn-ea"/>
                <a:cs typeface="+mn-cs"/>
              </a:rPr>
              <a:t> Images via </a:t>
            </a:r>
            <a:r>
              <a:rPr lang="fr-FR" sz="1200" kern="1200" dirty="0" err="1">
                <a:solidFill>
                  <a:schemeClr val="tx1"/>
                </a:solidFill>
                <a:effectLst/>
                <a:latin typeface="+mn-lt"/>
                <a:ea typeface="+mn-ea"/>
                <a:cs typeface="+mn-cs"/>
              </a:rPr>
              <a:t>Pixabay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julie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burgher</a:t>
            </a:r>
            <a:r>
              <a:rPr lang="fr-FR" sz="1200" kern="1200" dirty="0">
                <a:solidFill>
                  <a:schemeClr val="tx1"/>
                </a:solidFill>
                <a:effectLst/>
                <a:latin typeface="+mn-lt"/>
                <a:ea typeface="+mn-ea"/>
                <a:cs typeface="+mn-cs"/>
              </a:rPr>
              <a:t> via Flickr, CC BY-NC-SA 2.0; </a:t>
            </a:r>
            <a:r>
              <a:rPr lang="fr-FR" sz="1200" kern="1200" dirty="0" err="1">
                <a:solidFill>
                  <a:schemeClr val="tx1"/>
                </a:solidFill>
                <a:effectLst/>
                <a:latin typeface="+mn-lt"/>
                <a:ea typeface="+mn-ea"/>
                <a:cs typeface="+mn-cs"/>
              </a:rPr>
              <a:t>Carlos_Ramón_Bonilla</a:t>
            </a:r>
            <a:r>
              <a:rPr lang="fr-FR" sz="1200" kern="1200" dirty="0">
                <a:solidFill>
                  <a:schemeClr val="tx1"/>
                </a:solidFill>
                <a:effectLst/>
                <a:latin typeface="+mn-lt"/>
                <a:ea typeface="+mn-ea"/>
                <a:cs typeface="+mn-cs"/>
              </a:rPr>
              <a:t> via </a:t>
            </a:r>
            <a:r>
              <a:rPr lang="fr-FR" sz="1200" kern="1200" dirty="0" err="1">
                <a:solidFill>
                  <a:schemeClr val="tx1"/>
                </a:solidFill>
                <a:effectLst/>
                <a:latin typeface="+mn-lt"/>
                <a:ea typeface="+mn-ea"/>
                <a:cs typeface="+mn-cs"/>
              </a:rPr>
              <a:t>Pixabay</a:t>
            </a:r>
            <a:r>
              <a:rPr lang="fr-FR" sz="1200" kern="1200" dirty="0">
                <a:solidFill>
                  <a:schemeClr val="tx1"/>
                </a:solidFill>
                <a:effectLst/>
                <a:latin typeface="+mn-lt"/>
                <a:ea typeface="+mn-ea"/>
                <a:cs typeface="+mn-cs"/>
              </a:rPr>
              <a:t>; wbuz010 via </a:t>
            </a:r>
            <a:r>
              <a:rPr lang="fr-FR" sz="1200" kern="1200" dirty="0" err="1">
                <a:solidFill>
                  <a:schemeClr val="tx1"/>
                </a:solidFill>
                <a:effectLst/>
                <a:latin typeface="+mn-lt"/>
                <a:ea typeface="+mn-ea"/>
                <a:cs typeface="+mn-cs"/>
              </a:rPr>
              <a:t>Pixabay</a:t>
            </a:r>
            <a:br>
              <a:rPr lang="fr-FR" sz="1200" kern="1200" dirty="0">
                <a:solidFill>
                  <a:schemeClr val="tx1"/>
                </a:solidFill>
                <a:effectLst/>
                <a:latin typeface="+mn-lt"/>
                <a:ea typeface="+mn-ea"/>
                <a:cs typeface="+mn-cs"/>
              </a:rPr>
            </a:b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CA6ABBC-8B10-450B-9334-1DA78768B044}" type="slidenum">
              <a:rPr lang="en-AU" smtClean="0"/>
              <a:t>8</a:t>
            </a:fld>
            <a:endParaRPr lang="en-AU"/>
          </a:p>
        </p:txBody>
      </p:sp>
    </p:spTree>
    <p:extLst>
      <p:ext uri="{BB962C8B-B14F-4D97-AF65-F5344CB8AC3E}">
        <p14:creationId xmlns:p14="http://schemas.microsoft.com/office/powerpoint/2010/main" val="64132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 is stored in rivers and lakes (</a:t>
            </a:r>
            <a:r>
              <a:rPr lang="en-US" b="1" dirty="0"/>
              <a:t>surface water</a:t>
            </a:r>
            <a:r>
              <a:rPr lang="en-US" b="0" dirty="0"/>
              <a:t>),</a:t>
            </a:r>
            <a:r>
              <a:rPr lang="en-US" b="1" dirty="0"/>
              <a:t> </a:t>
            </a:r>
            <a:r>
              <a:rPr lang="en-US" dirty="0"/>
              <a:t>and seas and oceans (</a:t>
            </a:r>
            <a:r>
              <a:rPr lang="en-US" b="1" dirty="0"/>
              <a:t>sea water</a:t>
            </a:r>
            <a:r>
              <a:rPr lang="en-US" dirty="0"/>
              <a:t>). Some water soaks into the ground (</a:t>
            </a:r>
            <a:r>
              <a:rPr lang="en-US" b="1" dirty="0"/>
              <a:t>groundwater</a:t>
            </a:r>
            <a:r>
              <a:rPr lang="en-US" b="0" dirty="0"/>
              <a:t>).</a:t>
            </a:r>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9CA6ABBC-8B10-450B-9334-1DA78768B044}" type="slidenum">
              <a:rPr lang="en-AU" smtClean="0"/>
              <a:t>9</a:t>
            </a:fld>
            <a:endParaRPr lang="en-AU"/>
          </a:p>
        </p:txBody>
      </p:sp>
    </p:spTree>
    <p:extLst>
      <p:ext uri="{BB962C8B-B14F-4D97-AF65-F5344CB8AC3E}">
        <p14:creationId xmlns:p14="http://schemas.microsoft.com/office/powerpoint/2010/main" val="2803460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ule opening">
    <p:bg>
      <p:bgPr>
        <a:solidFill>
          <a:schemeClr val="accent2"/>
        </a:solidFill>
        <a:effectLst/>
      </p:bgPr>
    </p:bg>
    <p:spTree>
      <p:nvGrpSpPr>
        <p:cNvPr id="1" name=""/>
        <p:cNvGrpSpPr/>
        <p:nvPr/>
      </p:nvGrpSpPr>
      <p:grpSpPr>
        <a:xfrm>
          <a:off x="0" y="0"/>
          <a:ext cx="0" cy="0"/>
          <a:chOff x="0" y="0"/>
          <a:chExt cx="0" cy="0"/>
        </a:xfrm>
      </p:grpSpPr>
      <p:pic>
        <p:nvPicPr>
          <p:cNvPr id="21" name="Picture 20" descr="A blue and yellow gradient arrow&#10;&#10;AI-generated content may be incorrect.">
            <a:extLst>
              <a:ext uri="{FF2B5EF4-FFF2-40B4-BE49-F238E27FC236}">
                <a16:creationId xmlns:a16="http://schemas.microsoft.com/office/drawing/2014/main" id="{9A83F942-2F64-231C-F073-087F3221F0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10800000" flipH="1" flipV="1">
            <a:off x="1820584" y="0"/>
            <a:ext cx="10386208" cy="5194300"/>
          </a:xfrm>
          <a:prstGeom prst="rect">
            <a:avLst/>
          </a:prstGeom>
        </p:spPr>
      </p:pic>
      <p:sp>
        <p:nvSpPr>
          <p:cNvPr id="8" name="Teardrop 7">
            <a:extLst>
              <a:ext uri="{FF2B5EF4-FFF2-40B4-BE49-F238E27FC236}">
                <a16:creationId xmlns:a16="http://schemas.microsoft.com/office/drawing/2014/main" id="{7D49290A-8EFA-A5DC-5E12-E92F47DF44FC}"/>
              </a:ext>
            </a:extLst>
          </p:cNvPr>
          <p:cNvSpPr/>
          <p:nvPr userDrawn="1"/>
        </p:nvSpPr>
        <p:spPr>
          <a:xfrm flipV="1">
            <a:off x="6123727" y="1304569"/>
            <a:ext cx="7946756" cy="7965270"/>
          </a:xfrm>
          <a:prstGeom prst="teardrop">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ardrop 6">
            <a:extLst>
              <a:ext uri="{FF2B5EF4-FFF2-40B4-BE49-F238E27FC236}">
                <a16:creationId xmlns:a16="http://schemas.microsoft.com/office/drawing/2014/main" id="{9EA8A674-EC7C-C032-20DE-024F303FF332}"/>
              </a:ext>
            </a:extLst>
          </p:cNvPr>
          <p:cNvSpPr/>
          <p:nvPr userDrawn="1"/>
        </p:nvSpPr>
        <p:spPr>
          <a:xfrm flipV="1">
            <a:off x="6123727" y="1304569"/>
            <a:ext cx="7946756" cy="7965270"/>
          </a:xfrm>
          <a:prstGeom prst="teardrop">
            <a:avLst/>
          </a:prstGeom>
          <a:blipFill dpi="0" rotWithShape="0">
            <a:blip r:embed="rId3" cstate="screen">
              <a:extLst>
                <a:ext uri="{28A0092B-C50C-407E-A947-70E740481C1C}">
                  <a14:useLocalDpi xmlns:a14="http://schemas.microsoft.com/office/drawing/2010/main"/>
                </a:ext>
              </a:extLst>
            </a:blip>
            <a:srcRect/>
            <a:stretch>
              <a:fillRect l="-964" t="-84" r="-2776" b="2613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5FC955BC-A12A-65F8-33DF-22685F6EFA5A}"/>
              </a:ext>
            </a:extLst>
          </p:cNvPr>
          <p:cNvSpPr/>
          <p:nvPr userDrawn="1"/>
        </p:nvSpPr>
        <p:spPr>
          <a:xfrm>
            <a:off x="392166" y="2390052"/>
            <a:ext cx="7443734" cy="2350760"/>
          </a:xfrm>
          <a:prstGeom prst="roundRect">
            <a:avLst>
              <a:gd name="adj" fmla="val 50000"/>
            </a:avLst>
          </a:prstGeom>
          <a:solidFill>
            <a:schemeClr val="bg2"/>
          </a:solidFill>
          <a:ln w="444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42F2527B-AEC0-781B-793C-9C20EAC2032B}"/>
              </a:ext>
            </a:extLst>
          </p:cNvPr>
          <p:cNvSpPr txBox="1">
            <a:spLocks/>
          </p:cNvSpPr>
          <p:nvPr userDrawn="1"/>
        </p:nvSpPr>
        <p:spPr>
          <a:xfrm>
            <a:off x="392167" y="6352360"/>
            <a:ext cx="7139873"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800" b="0" i="0" kern="1200" dirty="0">
                <a:solidFill>
                  <a:srgbClr val="FFFFFF"/>
                </a:solidFill>
                <a:effectLst/>
                <a:latin typeface="Source Sans Pro" panose="020B0503030403020204" pitchFamily="34" charset="0"/>
                <a:ea typeface="+mn-ea"/>
                <a:cs typeface="+mn-cs"/>
              </a:rPr>
              <a:t>©  Australian Government Department of Foreign Affairs and Trade</a:t>
            </a:r>
          </a:p>
        </p:txBody>
      </p:sp>
      <p:sp>
        <p:nvSpPr>
          <p:cNvPr id="2" name="Title 1">
            <a:extLst>
              <a:ext uri="{FF2B5EF4-FFF2-40B4-BE49-F238E27FC236}">
                <a16:creationId xmlns:a16="http://schemas.microsoft.com/office/drawing/2014/main" id="{2893054E-5FEE-8D6D-4D57-89AB871700FE}"/>
              </a:ext>
            </a:extLst>
          </p:cNvPr>
          <p:cNvSpPr>
            <a:spLocks noGrp="1"/>
          </p:cNvSpPr>
          <p:nvPr>
            <p:ph type="ctrTitle" hasCustomPrompt="1"/>
          </p:nvPr>
        </p:nvSpPr>
        <p:spPr>
          <a:xfrm>
            <a:off x="392166" y="1570796"/>
            <a:ext cx="7443734" cy="4289845"/>
          </a:xfrm>
        </p:spPr>
        <p:txBody>
          <a:bodyPr anchor="ctr" anchorCtr="0">
            <a:normAutofit/>
          </a:bodyPr>
          <a:lstStyle>
            <a:lvl1pPr algn="ctr">
              <a:lnSpc>
                <a:spcPts val="6000"/>
              </a:lnSpc>
              <a:defRPr sz="6500">
                <a:solidFill>
                  <a:schemeClr val="accent1"/>
                </a:solidFill>
              </a:defRPr>
            </a:lvl1pPr>
          </a:lstStyle>
          <a:p>
            <a:r>
              <a:rPr lang="en-US" dirty="0"/>
              <a:t>Sustaining water</a:t>
            </a:r>
            <a:endParaRPr lang="en-AU" dirty="0"/>
          </a:p>
        </p:txBody>
      </p:sp>
    </p:spTree>
    <p:extLst>
      <p:ext uri="{BB962C8B-B14F-4D97-AF65-F5344CB8AC3E}">
        <p14:creationId xmlns:p14="http://schemas.microsoft.com/office/powerpoint/2010/main" val="176130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s">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55A5DD-72CA-D9C8-A45C-49C00AD0218B}"/>
              </a:ext>
            </a:extLst>
          </p:cNvPr>
          <p:cNvSpPr/>
          <p:nvPr userDrawn="1"/>
        </p:nvSpPr>
        <p:spPr>
          <a:xfrm>
            <a:off x="0" y="1"/>
            <a:ext cx="12192000" cy="8290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1718D03-7A1F-F1D7-98D7-034BB9935A08}"/>
              </a:ext>
            </a:extLst>
          </p:cNvPr>
          <p:cNvSpPr>
            <a:spLocks noGrp="1"/>
          </p:cNvSpPr>
          <p:nvPr>
            <p:ph type="title"/>
          </p:nvPr>
        </p:nvSpPr>
        <p:spPr>
          <a:xfrm>
            <a:off x="392167" y="95992"/>
            <a:ext cx="10515600" cy="781833"/>
          </a:xfrm>
        </p:spPr>
        <p:txBody>
          <a:bodyPr>
            <a:normAutofit/>
          </a:bodyPr>
          <a:lstStyle>
            <a:lvl1pPr>
              <a:defRPr sz="4000">
                <a:solidFill>
                  <a:srgbClr val="FFFFFF"/>
                </a:solidFill>
              </a:defRPr>
            </a:lvl1pPr>
          </a:lstStyle>
          <a:p>
            <a:r>
              <a:rPr lang="en-US" dirty="0"/>
              <a:t>Click to edit Master title style</a:t>
            </a:r>
            <a:endParaRPr lang="en-AU" dirty="0"/>
          </a:p>
        </p:txBody>
      </p:sp>
      <p:pic>
        <p:nvPicPr>
          <p:cNvPr id="2" name="Picture 1" descr="A blue and yellow gradient arrow&#10;&#10;AI-generated content may be incorrect.">
            <a:extLst>
              <a:ext uri="{FF2B5EF4-FFF2-40B4-BE49-F238E27FC236}">
                <a16:creationId xmlns:a16="http://schemas.microsoft.com/office/drawing/2014/main" id="{99FCDCE6-E402-A06C-503E-897F04C4FF6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10800000" flipH="1" flipV="1">
            <a:off x="10352314" y="0"/>
            <a:ext cx="1839686" cy="959657"/>
          </a:xfrm>
          <a:prstGeom prst="rect">
            <a:avLst/>
          </a:prstGeom>
        </p:spPr>
      </p:pic>
    </p:spTree>
    <p:extLst>
      <p:ext uri="{BB962C8B-B14F-4D97-AF65-F5344CB8AC3E}">
        <p14:creationId xmlns:p14="http://schemas.microsoft.com/office/powerpoint/2010/main" val="3413226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0BA4-2BC2-AD36-1CCC-AD96A003E4B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D3354F7-ED84-9C21-5CA2-C56124F043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2DC5F7-6AD2-2749-7CB1-423E63AC73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3FE04E4-A48D-85AC-D630-7A47FE743E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41F8D3-B6F6-DD87-E966-2B896C1717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6F9FAC1-106A-399D-8ED7-DFDF4B803B79}"/>
              </a:ext>
            </a:extLst>
          </p:cNvPr>
          <p:cNvSpPr>
            <a:spLocks noGrp="1"/>
          </p:cNvSpPr>
          <p:nvPr>
            <p:ph type="dt" sz="half" idx="10"/>
          </p:nvPr>
        </p:nvSpPr>
        <p:spPr>
          <a:xfrm>
            <a:off x="838200" y="6356350"/>
            <a:ext cx="2743200" cy="365125"/>
          </a:xfrm>
          <a:prstGeom prst="rect">
            <a:avLst/>
          </a:prstGeom>
        </p:spPr>
        <p:txBody>
          <a:bodyPr/>
          <a:lstStyle/>
          <a:p>
            <a:fld id="{EA889439-9243-438A-8564-59501EEE53AD}" type="datetimeFigureOut">
              <a:rPr lang="en-AU" smtClean="0"/>
              <a:t>27/03/2026</a:t>
            </a:fld>
            <a:endParaRPr lang="en-AU"/>
          </a:p>
        </p:txBody>
      </p:sp>
      <p:sp>
        <p:nvSpPr>
          <p:cNvPr id="8" name="Footer Placeholder 7">
            <a:extLst>
              <a:ext uri="{FF2B5EF4-FFF2-40B4-BE49-F238E27FC236}">
                <a16:creationId xmlns:a16="http://schemas.microsoft.com/office/drawing/2014/main" id="{3311F105-9B77-D659-E6FE-56773362655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6A6FB2D6-187C-F020-EAD0-5811EBA3E5D5}"/>
              </a:ext>
            </a:extLst>
          </p:cNvPr>
          <p:cNvSpPr>
            <a:spLocks noGrp="1"/>
          </p:cNvSpPr>
          <p:nvPr>
            <p:ph type="sldNum" sz="quarter" idx="12"/>
          </p:nvPr>
        </p:nvSpPr>
        <p:spPr/>
        <p:txBody>
          <a:bodyPr/>
          <a:lstStyle/>
          <a:p>
            <a:fld id="{3AAC2D02-BE56-45A7-93F5-BB68C109A1A9}" type="slidenum">
              <a:rPr lang="en-AU" smtClean="0"/>
              <a:t>‹#›</a:t>
            </a:fld>
            <a:endParaRPr lang="en-AU"/>
          </a:p>
        </p:txBody>
      </p:sp>
    </p:spTree>
    <p:extLst>
      <p:ext uri="{BB962C8B-B14F-4D97-AF65-F5344CB8AC3E}">
        <p14:creationId xmlns:p14="http://schemas.microsoft.com/office/powerpoint/2010/main" val="2291372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57C89-0909-3B1A-CD22-DB0FCAC8CB87}"/>
              </a:ext>
            </a:extLst>
          </p:cNvPr>
          <p:cNvSpPr>
            <a:spLocks noGrp="1"/>
          </p:cNvSpPr>
          <p:nvPr>
            <p:ph type="title"/>
          </p:nvPr>
        </p:nvSpPr>
        <p:spPr/>
        <p:txBody>
          <a:bodyPr/>
          <a:lstStyle/>
          <a:p>
            <a:r>
              <a:rPr lang="en-US" dirty="0"/>
              <a:t>Click to edit Master title style</a:t>
            </a:r>
            <a:endParaRPr lang="en-AU" dirty="0"/>
          </a:p>
        </p:txBody>
      </p:sp>
    </p:spTree>
    <p:extLst>
      <p:ext uri="{BB962C8B-B14F-4D97-AF65-F5344CB8AC3E}">
        <p14:creationId xmlns:p14="http://schemas.microsoft.com/office/powerpoint/2010/main" val="1489039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o">
    <p:bg>
      <p:bgPr>
        <a:solidFill>
          <a:schemeClr val="accent2"/>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E5C8286-6E1C-711B-AA1E-71DEE3210F39}"/>
              </a:ext>
            </a:extLst>
          </p:cNvPr>
          <p:cNvSpPr txBox="1">
            <a:spLocks/>
          </p:cNvSpPr>
          <p:nvPr userDrawn="1"/>
        </p:nvSpPr>
        <p:spPr>
          <a:xfrm>
            <a:off x="392167" y="6352360"/>
            <a:ext cx="7139873"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800" b="0" i="0" kern="1200" dirty="0">
                <a:solidFill>
                  <a:srgbClr val="FFFFFF"/>
                </a:solidFill>
                <a:effectLst/>
                <a:latin typeface="Source Sans Pro" panose="020B0503030403020204" pitchFamily="34" charset="0"/>
                <a:ea typeface="+mn-ea"/>
                <a:cs typeface="+mn-cs"/>
              </a:rPr>
              <a:t>©  Australian Government Department of Foreign Affairs and Trade</a:t>
            </a:r>
          </a:p>
        </p:txBody>
      </p:sp>
    </p:spTree>
    <p:extLst>
      <p:ext uri="{BB962C8B-B14F-4D97-AF65-F5344CB8AC3E}">
        <p14:creationId xmlns:p14="http://schemas.microsoft.com/office/powerpoint/2010/main" val="1920369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2883-C830-0F30-4A70-EB37ECF02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DE0149C-6917-6306-C21F-EFF85E6078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AAA4BD9-9FDE-B3E3-63E4-70A8B8BD77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AF82DF-4DF1-3AA9-635B-7E1024B1C872}"/>
              </a:ext>
            </a:extLst>
          </p:cNvPr>
          <p:cNvSpPr>
            <a:spLocks noGrp="1"/>
          </p:cNvSpPr>
          <p:nvPr>
            <p:ph type="dt" sz="half" idx="10"/>
          </p:nvPr>
        </p:nvSpPr>
        <p:spPr>
          <a:xfrm>
            <a:off x="838200" y="6356350"/>
            <a:ext cx="2743200" cy="365125"/>
          </a:xfrm>
          <a:prstGeom prst="rect">
            <a:avLst/>
          </a:prstGeom>
        </p:spPr>
        <p:txBody>
          <a:bodyPr/>
          <a:lstStyle/>
          <a:p>
            <a:fld id="{EA889439-9243-438A-8564-59501EEE53AD}" type="datetimeFigureOut">
              <a:rPr lang="en-AU" smtClean="0"/>
              <a:t>27/03/2026</a:t>
            </a:fld>
            <a:endParaRPr lang="en-AU"/>
          </a:p>
        </p:txBody>
      </p:sp>
      <p:sp>
        <p:nvSpPr>
          <p:cNvPr id="6" name="Footer Placeholder 5">
            <a:extLst>
              <a:ext uri="{FF2B5EF4-FFF2-40B4-BE49-F238E27FC236}">
                <a16:creationId xmlns:a16="http://schemas.microsoft.com/office/drawing/2014/main" id="{5165E9AA-63F9-B1A4-4129-421B78A7F432}"/>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8C7BD662-4793-2381-0B5B-F231E366CB40}"/>
              </a:ext>
            </a:extLst>
          </p:cNvPr>
          <p:cNvSpPr>
            <a:spLocks noGrp="1"/>
          </p:cNvSpPr>
          <p:nvPr>
            <p:ph type="sldNum" sz="quarter" idx="12"/>
          </p:nvPr>
        </p:nvSpPr>
        <p:spPr/>
        <p:txBody>
          <a:bodyPr/>
          <a:lstStyle/>
          <a:p>
            <a:fld id="{3AAC2D02-BE56-45A7-93F5-BB68C109A1A9}" type="slidenum">
              <a:rPr lang="en-AU" smtClean="0"/>
              <a:t>‹#›</a:t>
            </a:fld>
            <a:endParaRPr lang="en-AU"/>
          </a:p>
        </p:txBody>
      </p:sp>
    </p:spTree>
    <p:extLst>
      <p:ext uri="{BB962C8B-B14F-4D97-AF65-F5344CB8AC3E}">
        <p14:creationId xmlns:p14="http://schemas.microsoft.com/office/powerpoint/2010/main" val="1884747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B797-6C0D-E714-5B74-136729753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C70489F-E683-1823-C15B-8D13B5DE6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F2CB14F-0116-616F-113C-4AEFC544C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8294EB-44B3-D78C-DD67-4769C0244859}"/>
              </a:ext>
            </a:extLst>
          </p:cNvPr>
          <p:cNvSpPr>
            <a:spLocks noGrp="1"/>
          </p:cNvSpPr>
          <p:nvPr>
            <p:ph type="dt" sz="half" idx="10"/>
          </p:nvPr>
        </p:nvSpPr>
        <p:spPr>
          <a:xfrm>
            <a:off x="838200" y="6356350"/>
            <a:ext cx="2743200" cy="365125"/>
          </a:xfrm>
          <a:prstGeom prst="rect">
            <a:avLst/>
          </a:prstGeom>
        </p:spPr>
        <p:txBody>
          <a:bodyPr/>
          <a:lstStyle/>
          <a:p>
            <a:fld id="{EA889439-9243-438A-8564-59501EEE53AD}" type="datetimeFigureOut">
              <a:rPr lang="en-AU" smtClean="0"/>
              <a:t>27/03/2026</a:t>
            </a:fld>
            <a:endParaRPr lang="en-AU"/>
          </a:p>
        </p:txBody>
      </p:sp>
      <p:sp>
        <p:nvSpPr>
          <p:cNvPr id="6" name="Footer Placeholder 5">
            <a:extLst>
              <a:ext uri="{FF2B5EF4-FFF2-40B4-BE49-F238E27FC236}">
                <a16:creationId xmlns:a16="http://schemas.microsoft.com/office/drawing/2014/main" id="{7FFB7DBF-2E65-0617-E4CF-0E2331EE94A7}"/>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EF68880F-8C66-4FA4-735A-CB1560BFFF7F}"/>
              </a:ext>
            </a:extLst>
          </p:cNvPr>
          <p:cNvSpPr>
            <a:spLocks noGrp="1"/>
          </p:cNvSpPr>
          <p:nvPr>
            <p:ph type="sldNum" sz="quarter" idx="12"/>
          </p:nvPr>
        </p:nvSpPr>
        <p:spPr/>
        <p:txBody>
          <a:bodyPr/>
          <a:lstStyle/>
          <a:p>
            <a:fld id="{3AAC2D02-BE56-45A7-93F5-BB68C109A1A9}" type="slidenum">
              <a:rPr lang="en-AU" smtClean="0"/>
              <a:t>‹#›</a:t>
            </a:fld>
            <a:endParaRPr lang="en-AU"/>
          </a:p>
        </p:txBody>
      </p:sp>
    </p:spTree>
    <p:extLst>
      <p:ext uri="{BB962C8B-B14F-4D97-AF65-F5344CB8AC3E}">
        <p14:creationId xmlns:p14="http://schemas.microsoft.com/office/powerpoint/2010/main" val="81746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52F17-2370-2477-574E-5B1CA9A96EA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E92F986-13C7-B8CD-D2FD-7C6E96AE6E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E3D2C67-0007-75FC-A4CC-FAAD00F91413}"/>
              </a:ext>
            </a:extLst>
          </p:cNvPr>
          <p:cNvSpPr>
            <a:spLocks noGrp="1"/>
          </p:cNvSpPr>
          <p:nvPr>
            <p:ph type="dt" sz="half" idx="10"/>
          </p:nvPr>
        </p:nvSpPr>
        <p:spPr>
          <a:xfrm>
            <a:off x="838200" y="6356350"/>
            <a:ext cx="2743200" cy="365125"/>
          </a:xfrm>
          <a:prstGeom prst="rect">
            <a:avLst/>
          </a:prstGeom>
        </p:spPr>
        <p:txBody>
          <a:bodyPr/>
          <a:lstStyle/>
          <a:p>
            <a:fld id="{EA889439-9243-438A-8564-59501EEE53AD}" type="datetimeFigureOut">
              <a:rPr lang="en-AU" smtClean="0"/>
              <a:t>27/03/2026</a:t>
            </a:fld>
            <a:endParaRPr lang="en-AU"/>
          </a:p>
        </p:txBody>
      </p:sp>
      <p:sp>
        <p:nvSpPr>
          <p:cNvPr id="5" name="Footer Placeholder 4">
            <a:extLst>
              <a:ext uri="{FF2B5EF4-FFF2-40B4-BE49-F238E27FC236}">
                <a16:creationId xmlns:a16="http://schemas.microsoft.com/office/drawing/2014/main" id="{A4CB2D18-E319-5884-0874-90DA1AE4D780}"/>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EE5DF15C-8BC5-4EF1-54AB-0063220D6551}"/>
              </a:ext>
            </a:extLst>
          </p:cNvPr>
          <p:cNvSpPr>
            <a:spLocks noGrp="1"/>
          </p:cNvSpPr>
          <p:nvPr>
            <p:ph type="sldNum" sz="quarter" idx="12"/>
          </p:nvPr>
        </p:nvSpPr>
        <p:spPr/>
        <p:txBody>
          <a:bodyPr/>
          <a:lstStyle/>
          <a:p>
            <a:fld id="{3AAC2D02-BE56-45A7-93F5-BB68C109A1A9}" type="slidenum">
              <a:rPr lang="en-AU" smtClean="0"/>
              <a:t>‹#›</a:t>
            </a:fld>
            <a:endParaRPr lang="en-AU"/>
          </a:p>
        </p:txBody>
      </p:sp>
    </p:spTree>
    <p:extLst>
      <p:ext uri="{BB962C8B-B14F-4D97-AF65-F5344CB8AC3E}">
        <p14:creationId xmlns:p14="http://schemas.microsoft.com/office/powerpoint/2010/main" val="3663679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753727-25EB-0B1A-D455-0BEEC119AD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F246C62-3FBB-F844-4820-E2B2EE6AEF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F295E58-1CD1-3EC2-84A6-E5F0E411CAF2}"/>
              </a:ext>
            </a:extLst>
          </p:cNvPr>
          <p:cNvSpPr>
            <a:spLocks noGrp="1"/>
          </p:cNvSpPr>
          <p:nvPr>
            <p:ph type="dt" sz="half" idx="10"/>
          </p:nvPr>
        </p:nvSpPr>
        <p:spPr>
          <a:xfrm>
            <a:off x="838200" y="6356350"/>
            <a:ext cx="2743200" cy="365125"/>
          </a:xfrm>
          <a:prstGeom prst="rect">
            <a:avLst/>
          </a:prstGeom>
        </p:spPr>
        <p:txBody>
          <a:bodyPr/>
          <a:lstStyle/>
          <a:p>
            <a:fld id="{EA889439-9243-438A-8564-59501EEE53AD}" type="datetimeFigureOut">
              <a:rPr lang="en-AU" smtClean="0"/>
              <a:t>27/03/2026</a:t>
            </a:fld>
            <a:endParaRPr lang="en-AU"/>
          </a:p>
        </p:txBody>
      </p:sp>
      <p:sp>
        <p:nvSpPr>
          <p:cNvPr id="5" name="Footer Placeholder 4">
            <a:extLst>
              <a:ext uri="{FF2B5EF4-FFF2-40B4-BE49-F238E27FC236}">
                <a16:creationId xmlns:a16="http://schemas.microsoft.com/office/drawing/2014/main" id="{F63606DA-402F-E704-0AF9-3724DD5D3AA3}"/>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7D7F97A5-C244-C53D-832B-A0DB7F95460A}"/>
              </a:ext>
            </a:extLst>
          </p:cNvPr>
          <p:cNvSpPr>
            <a:spLocks noGrp="1"/>
          </p:cNvSpPr>
          <p:nvPr>
            <p:ph type="sldNum" sz="quarter" idx="12"/>
          </p:nvPr>
        </p:nvSpPr>
        <p:spPr/>
        <p:txBody>
          <a:bodyPr/>
          <a:lstStyle/>
          <a:p>
            <a:fld id="{3AAC2D02-BE56-45A7-93F5-BB68C109A1A9}" type="slidenum">
              <a:rPr lang="en-AU" smtClean="0"/>
              <a:t>‹#›</a:t>
            </a:fld>
            <a:endParaRPr lang="en-AU"/>
          </a:p>
        </p:txBody>
      </p:sp>
    </p:spTree>
    <p:extLst>
      <p:ext uri="{BB962C8B-B14F-4D97-AF65-F5344CB8AC3E}">
        <p14:creationId xmlns:p14="http://schemas.microsoft.com/office/powerpoint/2010/main" val="1025535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tivity 2">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C5DDB4-1CB5-5326-5A07-646E42B19D2A}"/>
              </a:ext>
            </a:extLst>
          </p:cNvPr>
          <p:cNvSpPr/>
          <p:nvPr userDrawn="1"/>
        </p:nvSpPr>
        <p:spPr>
          <a:xfrm>
            <a:off x="0" y="0"/>
            <a:ext cx="12192000" cy="13096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6FB11B-EF34-D9A6-2D3B-B8FEB2A34B32}"/>
              </a:ext>
            </a:extLst>
          </p:cNvPr>
          <p:cNvSpPr>
            <a:spLocks noGrp="1"/>
          </p:cNvSpPr>
          <p:nvPr>
            <p:ph type="title"/>
          </p:nvPr>
        </p:nvSpPr>
        <p:spPr>
          <a:xfrm>
            <a:off x="392167" y="527774"/>
            <a:ext cx="10515600" cy="781833"/>
          </a:xfrm>
        </p:spPr>
        <p:txBody>
          <a:bodyPr>
            <a:normAutofit/>
          </a:bodyPr>
          <a:lstStyle>
            <a:lvl1pPr>
              <a:defRPr sz="4000">
                <a:solidFill>
                  <a:srgbClr val="FFFFFF"/>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4FCAA7CD-5B57-1537-AE9F-35ACDE3AF8E3}"/>
              </a:ext>
            </a:extLst>
          </p:cNvPr>
          <p:cNvSpPr>
            <a:spLocks noGrp="1"/>
          </p:cNvSpPr>
          <p:nvPr>
            <p:ph sz="half" idx="1"/>
          </p:nvPr>
        </p:nvSpPr>
        <p:spPr>
          <a:xfrm>
            <a:off x="392166" y="1852047"/>
            <a:ext cx="6101623" cy="43249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1">
            <a:extLst>
              <a:ext uri="{FF2B5EF4-FFF2-40B4-BE49-F238E27FC236}">
                <a16:creationId xmlns:a16="http://schemas.microsoft.com/office/drawing/2014/main" id="{B923F9F8-78E9-3118-8CF9-DBEE7A0DB6FD}"/>
              </a:ext>
            </a:extLst>
          </p:cNvPr>
          <p:cNvSpPr txBox="1">
            <a:spLocks/>
          </p:cNvSpPr>
          <p:nvPr userDrawn="1"/>
        </p:nvSpPr>
        <p:spPr>
          <a:xfrm>
            <a:off x="392166" y="160150"/>
            <a:ext cx="10515600" cy="320297"/>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accent1"/>
                </a:solidFill>
                <a:latin typeface="Source Sans Pro Semibold" panose="020B0503030403020204" pitchFamily="34" charset="0"/>
                <a:ea typeface="+mj-ea"/>
                <a:cs typeface="+mj-cs"/>
              </a:defRPr>
            </a:lvl1pPr>
          </a:lstStyle>
          <a:p>
            <a:r>
              <a:rPr lang="en-US" sz="2200" dirty="0">
                <a:solidFill>
                  <a:schemeClr val="accent4"/>
                </a:solidFill>
              </a:rPr>
              <a:t>| </a:t>
            </a:r>
            <a:r>
              <a:rPr lang="en-US" sz="2200" dirty="0">
                <a:solidFill>
                  <a:srgbClr val="FFFFFF"/>
                </a:solidFill>
              </a:rPr>
              <a:t> Activity 2</a:t>
            </a:r>
            <a:endParaRPr lang="en-AU" sz="2200" dirty="0">
              <a:solidFill>
                <a:srgbClr val="FFFFFF"/>
              </a:solidFill>
            </a:endParaRPr>
          </a:p>
        </p:txBody>
      </p:sp>
      <p:pic>
        <p:nvPicPr>
          <p:cNvPr id="4" name="Picture 3" descr="A blue and yellow gradient arrow&#10;&#10;AI-generated content may be incorrect.">
            <a:extLst>
              <a:ext uri="{FF2B5EF4-FFF2-40B4-BE49-F238E27FC236}">
                <a16:creationId xmlns:a16="http://schemas.microsoft.com/office/drawing/2014/main" id="{B4B206ED-C102-AA1C-8BE8-C27594DEF4F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10800000" flipH="1" flipV="1">
            <a:off x="10352314" y="0"/>
            <a:ext cx="1839686" cy="959657"/>
          </a:xfrm>
          <a:prstGeom prst="rect">
            <a:avLst/>
          </a:prstGeom>
        </p:spPr>
      </p:pic>
    </p:spTree>
    <p:extLst>
      <p:ext uri="{BB962C8B-B14F-4D97-AF65-F5344CB8AC3E}">
        <p14:creationId xmlns:p14="http://schemas.microsoft.com/office/powerpoint/2010/main" val="1856549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sson 1">
    <p:bg>
      <p:bgPr>
        <a:solidFill>
          <a:schemeClr val="accent2"/>
        </a:solidFill>
        <a:effectLst/>
      </p:bgPr>
    </p:bg>
    <p:spTree>
      <p:nvGrpSpPr>
        <p:cNvPr id="1" name=""/>
        <p:cNvGrpSpPr/>
        <p:nvPr/>
      </p:nvGrpSpPr>
      <p:grpSpPr>
        <a:xfrm>
          <a:off x="0" y="0"/>
          <a:ext cx="0" cy="0"/>
          <a:chOff x="0" y="0"/>
          <a:chExt cx="0" cy="0"/>
        </a:xfrm>
      </p:grpSpPr>
      <p:sp>
        <p:nvSpPr>
          <p:cNvPr id="14" name="Teardrop 13">
            <a:extLst>
              <a:ext uri="{FF2B5EF4-FFF2-40B4-BE49-F238E27FC236}">
                <a16:creationId xmlns:a16="http://schemas.microsoft.com/office/drawing/2014/main" id="{9D553E92-697B-F86F-ED4E-B40411456C94}"/>
              </a:ext>
            </a:extLst>
          </p:cNvPr>
          <p:cNvSpPr/>
          <p:nvPr userDrawn="1"/>
        </p:nvSpPr>
        <p:spPr>
          <a:xfrm flipV="1">
            <a:off x="7217044" y="1875300"/>
            <a:ext cx="4716000" cy="4726987"/>
          </a:xfrm>
          <a:prstGeom prst="teardrop">
            <a:avLst/>
          </a:prstGeom>
          <a:blipFill dpi="0" rotWithShape="0">
            <a:blip r:embed="rId2" cstate="screen">
              <a:extLst>
                <a:ext uri="{28A0092B-C50C-407E-A947-70E740481C1C}">
                  <a14:useLocalDpi xmlns:a14="http://schemas.microsoft.com/office/drawing/2010/main"/>
                </a:ext>
              </a:extLst>
            </a:blip>
            <a:srcRect/>
            <a:stretch>
              <a:fillRect t="497" b="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93054E-5FEE-8D6D-4D57-89AB871700FE}"/>
              </a:ext>
            </a:extLst>
          </p:cNvPr>
          <p:cNvSpPr>
            <a:spLocks noGrp="1"/>
          </p:cNvSpPr>
          <p:nvPr>
            <p:ph type="ctrTitle"/>
          </p:nvPr>
        </p:nvSpPr>
        <p:spPr>
          <a:xfrm>
            <a:off x="392166" y="1570796"/>
            <a:ext cx="6562117" cy="4289845"/>
          </a:xfrm>
        </p:spPr>
        <p:txBody>
          <a:bodyPr anchor="ctr" anchorCtr="0">
            <a:normAutofit/>
          </a:bodyPr>
          <a:lstStyle>
            <a:lvl1pPr algn="l">
              <a:lnSpc>
                <a:spcPts val="5000"/>
              </a:lnSpc>
              <a:defRPr sz="5000">
                <a:solidFill>
                  <a:schemeClr val="bg2"/>
                </a:solidFill>
              </a:defRPr>
            </a:lvl1pPr>
          </a:lstStyle>
          <a:p>
            <a:r>
              <a:rPr lang="en-US" dirty="0"/>
              <a:t>Click to edit Master title style</a:t>
            </a:r>
            <a:endParaRPr lang="en-AU" dirty="0"/>
          </a:p>
        </p:txBody>
      </p:sp>
      <p:pic>
        <p:nvPicPr>
          <p:cNvPr id="21" name="Picture 20" descr="A blue and yellow gradient arrow&#10;&#10;AI-generated content may be incorrect.">
            <a:extLst>
              <a:ext uri="{FF2B5EF4-FFF2-40B4-BE49-F238E27FC236}">
                <a16:creationId xmlns:a16="http://schemas.microsoft.com/office/drawing/2014/main" id="{9A83F942-2F64-231C-F073-087F3221F0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rot="10800000" flipH="1" flipV="1">
            <a:off x="6037220" y="0"/>
            <a:ext cx="6169571" cy="3085496"/>
          </a:xfrm>
          <a:prstGeom prst="rect">
            <a:avLst/>
          </a:prstGeom>
        </p:spPr>
      </p:pic>
      <p:pic>
        <p:nvPicPr>
          <p:cNvPr id="23" name="Picture 22">
            <a:extLst>
              <a:ext uri="{FF2B5EF4-FFF2-40B4-BE49-F238E27FC236}">
                <a16:creationId xmlns:a16="http://schemas.microsoft.com/office/drawing/2014/main" id="{71B9C7C3-E964-3D4F-673F-C6EF199338B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5506" t="17615" r="-1" b="17615"/>
          <a:stretch>
            <a:fillRect/>
          </a:stretch>
        </p:blipFill>
        <p:spPr>
          <a:xfrm>
            <a:off x="-511444" y="298341"/>
            <a:ext cx="3809775" cy="1144592"/>
          </a:xfrm>
          <a:prstGeom prst="rect">
            <a:avLst/>
          </a:prstGeom>
        </p:spPr>
      </p:pic>
      <p:sp>
        <p:nvSpPr>
          <p:cNvPr id="24" name="Slide Number Placeholder 5">
            <a:extLst>
              <a:ext uri="{FF2B5EF4-FFF2-40B4-BE49-F238E27FC236}">
                <a16:creationId xmlns:a16="http://schemas.microsoft.com/office/drawing/2014/main" id="{42F2527B-AEC0-781B-793C-9C20EAC2032B}"/>
              </a:ext>
            </a:extLst>
          </p:cNvPr>
          <p:cNvSpPr txBox="1">
            <a:spLocks/>
          </p:cNvSpPr>
          <p:nvPr userDrawn="1"/>
        </p:nvSpPr>
        <p:spPr>
          <a:xfrm>
            <a:off x="392167" y="6352360"/>
            <a:ext cx="7139873"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800" b="0" i="0" kern="1200" dirty="0">
                <a:solidFill>
                  <a:srgbClr val="FFFFFF"/>
                </a:solidFill>
                <a:effectLst/>
                <a:latin typeface="Source Sans Pro" panose="020B0503030403020204" pitchFamily="34" charset="0"/>
                <a:ea typeface="+mn-ea"/>
                <a:cs typeface="+mn-cs"/>
              </a:rPr>
              <a:t>©  Australian Government Department of Foreign Affairs and Trade</a:t>
            </a:r>
          </a:p>
        </p:txBody>
      </p:sp>
    </p:spTree>
    <p:extLst>
      <p:ext uri="{BB962C8B-B14F-4D97-AF65-F5344CB8AC3E}">
        <p14:creationId xmlns:p14="http://schemas.microsoft.com/office/powerpoint/2010/main" val="2404494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sson 2">
    <p:bg>
      <p:bgPr>
        <a:solidFill>
          <a:schemeClr val="accent2"/>
        </a:solidFill>
        <a:effectLst/>
      </p:bgPr>
    </p:bg>
    <p:spTree>
      <p:nvGrpSpPr>
        <p:cNvPr id="1" name=""/>
        <p:cNvGrpSpPr/>
        <p:nvPr/>
      </p:nvGrpSpPr>
      <p:grpSpPr>
        <a:xfrm>
          <a:off x="0" y="0"/>
          <a:ext cx="0" cy="0"/>
          <a:chOff x="0" y="0"/>
          <a:chExt cx="0" cy="0"/>
        </a:xfrm>
      </p:grpSpPr>
      <p:sp>
        <p:nvSpPr>
          <p:cNvPr id="14" name="Teardrop 13">
            <a:extLst>
              <a:ext uri="{FF2B5EF4-FFF2-40B4-BE49-F238E27FC236}">
                <a16:creationId xmlns:a16="http://schemas.microsoft.com/office/drawing/2014/main" id="{9D553E92-697B-F86F-ED4E-B40411456C94}"/>
              </a:ext>
            </a:extLst>
          </p:cNvPr>
          <p:cNvSpPr/>
          <p:nvPr userDrawn="1"/>
        </p:nvSpPr>
        <p:spPr>
          <a:xfrm flipV="1">
            <a:off x="7217044" y="1875300"/>
            <a:ext cx="4716000" cy="4726987"/>
          </a:xfrm>
          <a:prstGeom prst="teardrop">
            <a:avLst/>
          </a:prstGeom>
          <a:blipFill dpi="0" rotWithShape="0">
            <a:blip r:embed="rId2" cstate="screen">
              <a:extLst>
                <a:ext uri="{28A0092B-C50C-407E-A947-70E740481C1C}">
                  <a14:useLocalDpi xmlns:a14="http://schemas.microsoft.com/office/drawing/2010/main"/>
                </a:ext>
              </a:extLst>
            </a:blip>
            <a:srcRect/>
            <a:stretch>
              <a:fillRect t="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3054E-5FEE-8D6D-4D57-89AB871700FE}"/>
              </a:ext>
            </a:extLst>
          </p:cNvPr>
          <p:cNvSpPr>
            <a:spLocks noGrp="1"/>
          </p:cNvSpPr>
          <p:nvPr>
            <p:ph type="ctrTitle"/>
          </p:nvPr>
        </p:nvSpPr>
        <p:spPr>
          <a:xfrm>
            <a:off x="392166" y="1570796"/>
            <a:ext cx="6562117" cy="4289845"/>
          </a:xfrm>
        </p:spPr>
        <p:txBody>
          <a:bodyPr anchor="ctr" anchorCtr="0">
            <a:normAutofit/>
          </a:bodyPr>
          <a:lstStyle>
            <a:lvl1pPr algn="l">
              <a:lnSpc>
                <a:spcPts val="5000"/>
              </a:lnSpc>
              <a:defRPr sz="5000">
                <a:solidFill>
                  <a:schemeClr val="bg2"/>
                </a:solidFill>
              </a:defRPr>
            </a:lvl1pPr>
          </a:lstStyle>
          <a:p>
            <a:r>
              <a:rPr lang="en-US" dirty="0"/>
              <a:t>Click to edit Master title style</a:t>
            </a:r>
            <a:endParaRPr lang="en-AU" dirty="0"/>
          </a:p>
        </p:txBody>
      </p:sp>
      <p:pic>
        <p:nvPicPr>
          <p:cNvPr id="21" name="Picture 20" descr="A blue and yellow gradient arrow&#10;&#10;AI-generated content may be incorrect.">
            <a:extLst>
              <a:ext uri="{FF2B5EF4-FFF2-40B4-BE49-F238E27FC236}">
                <a16:creationId xmlns:a16="http://schemas.microsoft.com/office/drawing/2014/main" id="{9A83F942-2F64-231C-F073-087F3221F0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rot="10800000" flipH="1" flipV="1">
            <a:off x="6037220" y="0"/>
            <a:ext cx="6169571" cy="3085496"/>
          </a:xfrm>
          <a:prstGeom prst="rect">
            <a:avLst/>
          </a:prstGeom>
        </p:spPr>
      </p:pic>
      <p:pic>
        <p:nvPicPr>
          <p:cNvPr id="23" name="Picture 22">
            <a:extLst>
              <a:ext uri="{FF2B5EF4-FFF2-40B4-BE49-F238E27FC236}">
                <a16:creationId xmlns:a16="http://schemas.microsoft.com/office/drawing/2014/main" id="{71B9C7C3-E964-3D4F-673F-C6EF199338B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5506" t="17615" r="-1" b="17615"/>
          <a:stretch>
            <a:fillRect/>
          </a:stretch>
        </p:blipFill>
        <p:spPr>
          <a:xfrm>
            <a:off x="-511444" y="298341"/>
            <a:ext cx="3809775" cy="1144592"/>
          </a:xfrm>
          <a:prstGeom prst="rect">
            <a:avLst/>
          </a:prstGeom>
        </p:spPr>
      </p:pic>
      <p:sp>
        <p:nvSpPr>
          <p:cNvPr id="24" name="Slide Number Placeholder 5">
            <a:extLst>
              <a:ext uri="{FF2B5EF4-FFF2-40B4-BE49-F238E27FC236}">
                <a16:creationId xmlns:a16="http://schemas.microsoft.com/office/drawing/2014/main" id="{42F2527B-AEC0-781B-793C-9C20EAC2032B}"/>
              </a:ext>
            </a:extLst>
          </p:cNvPr>
          <p:cNvSpPr txBox="1">
            <a:spLocks/>
          </p:cNvSpPr>
          <p:nvPr userDrawn="1"/>
        </p:nvSpPr>
        <p:spPr>
          <a:xfrm>
            <a:off x="392167" y="6352360"/>
            <a:ext cx="7139873"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800" b="0" i="0" kern="1200" dirty="0">
                <a:solidFill>
                  <a:srgbClr val="FFFFFF"/>
                </a:solidFill>
                <a:effectLst/>
                <a:latin typeface="Source Sans Pro" panose="020B0503030403020204" pitchFamily="34" charset="0"/>
                <a:ea typeface="+mn-ea"/>
                <a:cs typeface="+mn-cs"/>
              </a:rPr>
              <a:t>©  Australian Government Department of Foreign Affairs and Trade</a:t>
            </a:r>
          </a:p>
        </p:txBody>
      </p:sp>
    </p:spTree>
    <p:extLst>
      <p:ext uri="{BB962C8B-B14F-4D97-AF65-F5344CB8AC3E}">
        <p14:creationId xmlns:p14="http://schemas.microsoft.com/office/powerpoint/2010/main" val="115770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3">
    <p:bg>
      <p:bgPr>
        <a:solidFill>
          <a:schemeClr val="accent2"/>
        </a:solidFill>
        <a:effectLst/>
      </p:bgPr>
    </p:bg>
    <p:spTree>
      <p:nvGrpSpPr>
        <p:cNvPr id="1" name=""/>
        <p:cNvGrpSpPr/>
        <p:nvPr/>
      </p:nvGrpSpPr>
      <p:grpSpPr>
        <a:xfrm>
          <a:off x="0" y="0"/>
          <a:ext cx="0" cy="0"/>
          <a:chOff x="0" y="0"/>
          <a:chExt cx="0" cy="0"/>
        </a:xfrm>
      </p:grpSpPr>
      <p:sp>
        <p:nvSpPr>
          <p:cNvPr id="14" name="Teardrop 13">
            <a:extLst>
              <a:ext uri="{FF2B5EF4-FFF2-40B4-BE49-F238E27FC236}">
                <a16:creationId xmlns:a16="http://schemas.microsoft.com/office/drawing/2014/main" id="{9D553E92-697B-F86F-ED4E-B40411456C94}"/>
              </a:ext>
            </a:extLst>
          </p:cNvPr>
          <p:cNvSpPr/>
          <p:nvPr userDrawn="1"/>
        </p:nvSpPr>
        <p:spPr>
          <a:xfrm flipV="1">
            <a:off x="7217044" y="1850287"/>
            <a:ext cx="4716000" cy="4752000"/>
          </a:xfrm>
          <a:prstGeom prst="teardrop">
            <a:avLst/>
          </a:prstGeom>
          <a:blipFill dpi="0" rotWithShape="0">
            <a:blip r:embed="rId2" cstate="screen">
              <a:extLst>
                <a:ext uri="{28A0092B-C50C-407E-A947-70E740481C1C}">
                  <a14:useLocalDpi xmlns:a14="http://schemas.microsoft.com/office/drawing/2010/main"/>
                </a:ext>
              </a:extLst>
            </a:blip>
            <a:srcRect/>
            <a:stretch>
              <a:fillRect t="151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3054E-5FEE-8D6D-4D57-89AB871700FE}"/>
              </a:ext>
            </a:extLst>
          </p:cNvPr>
          <p:cNvSpPr>
            <a:spLocks noGrp="1"/>
          </p:cNvSpPr>
          <p:nvPr>
            <p:ph type="ctrTitle"/>
          </p:nvPr>
        </p:nvSpPr>
        <p:spPr>
          <a:xfrm>
            <a:off x="392166" y="1570796"/>
            <a:ext cx="6562117" cy="4289845"/>
          </a:xfrm>
        </p:spPr>
        <p:txBody>
          <a:bodyPr anchor="ctr" anchorCtr="0">
            <a:normAutofit/>
          </a:bodyPr>
          <a:lstStyle>
            <a:lvl1pPr algn="l">
              <a:lnSpc>
                <a:spcPts val="5000"/>
              </a:lnSpc>
              <a:defRPr sz="5000">
                <a:solidFill>
                  <a:schemeClr val="bg2"/>
                </a:solidFill>
              </a:defRPr>
            </a:lvl1pPr>
          </a:lstStyle>
          <a:p>
            <a:r>
              <a:rPr lang="en-US" dirty="0"/>
              <a:t>Click to edit Master title style</a:t>
            </a:r>
            <a:endParaRPr lang="en-AU" dirty="0"/>
          </a:p>
        </p:txBody>
      </p:sp>
      <p:pic>
        <p:nvPicPr>
          <p:cNvPr id="21" name="Picture 20" descr="A blue and yellow gradient arrow&#10;&#10;AI-generated content may be incorrect.">
            <a:extLst>
              <a:ext uri="{FF2B5EF4-FFF2-40B4-BE49-F238E27FC236}">
                <a16:creationId xmlns:a16="http://schemas.microsoft.com/office/drawing/2014/main" id="{9A83F942-2F64-231C-F073-087F3221F0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rot="10800000" flipH="1" flipV="1">
            <a:off x="6037220" y="0"/>
            <a:ext cx="6169571" cy="3085496"/>
          </a:xfrm>
          <a:prstGeom prst="rect">
            <a:avLst/>
          </a:prstGeom>
        </p:spPr>
      </p:pic>
      <p:pic>
        <p:nvPicPr>
          <p:cNvPr id="23" name="Picture 22">
            <a:extLst>
              <a:ext uri="{FF2B5EF4-FFF2-40B4-BE49-F238E27FC236}">
                <a16:creationId xmlns:a16="http://schemas.microsoft.com/office/drawing/2014/main" id="{71B9C7C3-E964-3D4F-673F-C6EF199338B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5506" t="17615" r="-1" b="17615"/>
          <a:stretch>
            <a:fillRect/>
          </a:stretch>
        </p:blipFill>
        <p:spPr>
          <a:xfrm>
            <a:off x="-511444" y="298341"/>
            <a:ext cx="3809775" cy="1144592"/>
          </a:xfrm>
          <a:prstGeom prst="rect">
            <a:avLst/>
          </a:prstGeom>
        </p:spPr>
      </p:pic>
      <p:sp>
        <p:nvSpPr>
          <p:cNvPr id="24" name="Slide Number Placeholder 5">
            <a:extLst>
              <a:ext uri="{FF2B5EF4-FFF2-40B4-BE49-F238E27FC236}">
                <a16:creationId xmlns:a16="http://schemas.microsoft.com/office/drawing/2014/main" id="{42F2527B-AEC0-781B-793C-9C20EAC2032B}"/>
              </a:ext>
            </a:extLst>
          </p:cNvPr>
          <p:cNvSpPr txBox="1">
            <a:spLocks/>
          </p:cNvSpPr>
          <p:nvPr userDrawn="1"/>
        </p:nvSpPr>
        <p:spPr>
          <a:xfrm>
            <a:off x="392167" y="6352360"/>
            <a:ext cx="7139873"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800" b="0" i="0" kern="1200" dirty="0">
                <a:solidFill>
                  <a:srgbClr val="FFFFFF"/>
                </a:solidFill>
                <a:effectLst/>
                <a:latin typeface="Source Sans Pro" panose="020B0503030403020204" pitchFamily="34" charset="0"/>
                <a:ea typeface="+mn-ea"/>
                <a:cs typeface="+mn-cs"/>
              </a:rPr>
              <a:t>©  Australian Government Department of Foreign Affairs and Trade</a:t>
            </a:r>
          </a:p>
        </p:txBody>
      </p:sp>
    </p:spTree>
    <p:extLst>
      <p:ext uri="{BB962C8B-B14F-4D97-AF65-F5344CB8AC3E}">
        <p14:creationId xmlns:p14="http://schemas.microsoft.com/office/powerpoint/2010/main" val="25401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4">
    <p:bg>
      <p:bgPr>
        <a:solidFill>
          <a:schemeClr val="accent2"/>
        </a:solidFill>
        <a:effectLst/>
      </p:bgPr>
    </p:bg>
    <p:spTree>
      <p:nvGrpSpPr>
        <p:cNvPr id="1" name=""/>
        <p:cNvGrpSpPr/>
        <p:nvPr/>
      </p:nvGrpSpPr>
      <p:grpSpPr>
        <a:xfrm>
          <a:off x="0" y="0"/>
          <a:ext cx="0" cy="0"/>
          <a:chOff x="0" y="0"/>
          <a:chExt cx="0" cy="0"/>
        </a:xfrm>
      </p:grpSpPr>
      <p:sp>
        <p:nvSpPr>
          <p:cNvPr id="14" name="Teardrop 13">
            <a:extLst>
              <a:ext uri="{FF2B5EF4-FFF2-40B4-BE49-F238E27FC236}">
                <a16:creationId xmlns:a16="http://schemas.microsoft.com/office/drawing/2014/main" id="{9D553E92-697B-F86F-ED4E-B40411456C94}"/>
              </a:ext>
            </a:extLst>
          </p:cNvPr>
          <p:cNvSpPr/>
          <p:nvPr userDrawn="1"/>
        </p:nvSpPr>
        <p:spPr>
          <a:xfrm flipV="1">
            <a:off x="7217044" y="1850287"/>
            <a:ext cx="4716000" cy="4752000"/>
          </a:xfrm>
          <a:prstGeom prst="teardrop">
            <a:avLst/>
          </a:prstGeom>
          <a:blipFill dpi="0" rotWithShape="0">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3054E-5FEE-8D6D-4D57-89AB871700FE}"/>
              </a:ext>
            </a:extLst>
          </p:cNvPr>
          <p:cNvSpPr>
            <a:spLocks noGrp="1"/>
          </p:cNvSpPr>
          <p:nvPr>
            <p:ph type="ctrTitle"/>
          </p:nvPr>
        </p:nvSpPr>
        <p:spPr>
          <a:xfrm>
            <a:off x="392166" y="1570796"/>
            <a:ext cx="6562117" cy="4289845"/>
          </a:xfrm>
        </p:spPr>
        <p:txBody>
          <a:bodyPr anchor="ctr" anchorCtr="0">
            <a:normAutofit/>
          </a:bodyPr>
          <a:lstStyle>
            <a:lvl1pPr algn="l">
              <a:lnSpc>
                <a:spcPts val="5000"/>
              </a:lnSpc>
              <a:defRPr sz="5000">
                <a:solidFill>
                  <a:schemeClr val="bg2"/>
                </a:solidFill>
              </a:defRPr>
            </a:lvl1pPr>
          </a:lstStyle>
          <a:p>
            <a:r>
              <a:rPr lang="en-US" dirty="0"/>
              <a:t>Click to edit Master title style</a:t>
            </a:r>
            <a:endParaRPr lang="en-AU" dirty="0"/>
          </a:p>
        </p:txBody>
      </p:sp>
      <p:pic>
        <p:nvPicPr>
          <p:cNvPr id="21" name="Picture 20" descr="A blue and yellow gradient arrow&#10;&#10;AI-generated content may be incorrect.">
            <a:extLst>
              <a:ext uri="{FF2B5EF4-FFF2-40B4-BE49-F238E27FC236}">
                <a16:creationId xmlns:a16="http://schemas.microsoft.com/office/drawing/2014/main" id="{9A83F942-2F64-231C-F073-087F3221F0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rot="10800000" flipH="1" flipV="1">
            <a:off x="6037220" y="0"/>
            <a:ext cx="6169571" cy="3085496"/>
          </a:xfrm>
          <a:prstGeom prst="rect">
            <a:avLst/>
          </a:prstGeom>
        </p:spPr>
      </p:pic>
      <p:pic>
        <p:nvPicPr>
          <p:cNvPr id="23" name="Picture 22">
            <a:extLst>
              <a:ext uri="{FF2B5EF4-FFF2-40B4-BE49-F238E27FC236}">
                <a16:creationId xmlns:a16="http://schemas.microsoft.com/office/drawing/2014/main" id="{71B9C7C3-E964-3D4F-673F-C6EF199338B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5506" t="17615" r="-1" b="17615"/>
          <a:stretch>
            <a:fillRect/>
          </a:stretch>
        </p:blipFill>
        <p:spPr>
          <a:xfrm>
            <a:off x="-511444" y="298341"/>
            <a:ext cx="3809775" cy="1144592"/>
          </a:xfrm>
          <a:prstGeom prst="rect">
            <a:avLst/>
          </a:prstGeom>
        </p:spPr>
      </p:pic>
      <p:sp>
        <p:nvSpPr>
          <p:cNvPr id="24" name="Slide Number Placeholder 5">
            <a:extLst>
              <a:ext uri="{FF2B5EF4-FFF2-40B4-BE49-F238E27FC236}">
                <a16:creationId xmlns:a16="http://schemas.microsoft.com/office/drawing/2014/main" id="{42F2527B-AEC0-781B-793C-9C20EAC2032B}"/>
              </a:ext>
            </a:extLst>
          </p:cNvPr>
          <p:cNvSpPr txBox="1">
            <a:spLocks/>
          </p:cNvSpPr>
          <p:nvPr userDrawn="1"/>
        </p:nvSpPr>
        <p:spPr>
          <a:xfrm>
            <a:off x="392167" y="6352360"/>
            <a:ext cx="7139873"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800" b="0" i="0" kern="1200" dirty="0">
                <a:solidFill>
                  <a:srgbClr val="FFFFFF"/>
                </a:solidFill>
                <a:effectLst/>
                <a:latin typeface="Source Sans Pro" panose="020B0503030403020204" pitchFamily="34" charset="0"/>
                <a:ea typeface="+mn-ea"/>
                <a:cs typeface="+mn-cs"/>
              </a:rPr>
              <a:t>©  Australian Government Department of Foreign Affairs and Trade</a:t>
            </a:r>
          </a:p>
        </p:txBody>
      </p:sp>
    </p:spTree>
    <p:extLst>
      <p:ext uri="{BB962C8B-B14F-4D97-AF65-F5344CB8AC3E}">
        <p14:creationId xmlns:p14="http://schemas.microsoft.com/office/powerpoint/2010/main" val="2726519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2"/>
        </a:solidFill>
        <a:effectLst/>
      </p:bgPr>
    </p:bg>
    <p:spTree>
      <p:nvGrpSpPr>
        <p:cNvPr id="1" name=""/>
        <p:cNvGrpSpPr/>
        <p:nvPr/>
      </p:nvGrpSpPr>
      <p:grpSpPr>
        <a:xfrm>
          <a:off x="0" y="0"/>
          <a:ext cx="0" cy="0"/>
          <a:chOff x="0" y="0"/>
          <a:chExt cx="0" cy="0"/>
        </a:xfrm>
      </p:grpSpPr>
      <p:pic>
        <p:nvPicPr>
          <p:cNvPr id="8" name="Picture 7" descr="A close up of arrows&#10;&#10;AI-generated content may be incorrect.">
            <a:extLst>
              <a:ext uri="{FF2B5EF4-FFF2-40B4-BE49-F238E27FC236}">
                <a16:creationId xmlns:a16="http://schemas.microsoft.com/office/drawing/2014/main" id="{4B24A3B8-536B-2199-84E0-0D949EAA57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b="-17288"/>
          <a:stretch>
            <a:fillRect/>
          </a:stretch>
        </p:blipFill>
        <p:spPr>
          <a:xfrm>
            <a:off x="5978682" y="0"/>
            <a:ext cx="6213318" cy="4224789"/>
          </a:xfrm>
          <a:prstGeom prst="rect">
            <a:avLst/>
          </a:prstGeom>
        </p:spPr>
      </p:pic>
      <p:sp>
        <p:nvSpPr>
          <p:cNvPr id="2" name="Title 1">
            <a:extLst>
              <a:ext uri="{FF2B5EF4-FFF2-40B4-BE49-F238E27FC236}">
                <a16:creationId xmlns:a16="http://schemas.microsoft.com/office/drawing/2014/main" id="{2893054E-5FEE-8D6D-4D57-89AB871700FE}"/>
              </a:ext>
            </a:extLst>
          </p:cNvPr>
          <p:cNvSpPr>
            <a:spLocks noGrp="1"/>
          </p:cNvSpPr>
          <p:nvPr>
            <p:ph type="ctrTitle"/>
          </p:nvPr>
        </p:nvSpPr>
        <p:spPr>
          <a:xfrm>
            <a:off x="663388" y="1546412"/>
            <a:ext cx="7875494" cy="2171981"/>
          </a:xfrm>
        </p:spPr>
        <p:txBody>
          <a:bodyPr anchor="b"/>
          <a:lstStyle>
            <a:lvl1pPr algn="l">
              <a:lnSpc>
                <a:spcPts val="6000"/>
              </a:lnSpc>
              <a:defRPr sz="6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A208C208-0C5D-FC14-AABC-AF0CAC6B5D47}"/>
              </a:ext>
            </a:extLst>
          </p:cNvPr>
          <p:cNvSpPr>
            <a:spLocks noGrp="1"/>
          </p:cNvSpPr>
          <p:nvPr>
            <p:ph type="subTitle" idx="1"/>
          </p:nvPr>
        </p:nvSpPr>
        <p:spPr>
          <a:xfrm>
            <a:off x="663388" y="4007225"/>
            <a:ext cx="7875494" cy="1459006"/>
          </a:xfrm>
        </p:spPr>
        <p:txBody>
          <a:bodyPr>
            <a:normAutofit/>
          </a:bodyPr>
          <a:lstStyle>
            <a:lvl1pPr marL="0" indent="0" algn="l">
              <a:buNone/>
              <a:defRPr sz="4000" b="1" i="0">
                <a:solidFill>
                  <a:schemeClr val="accent1"/>
                </a:solidFill>
                <a:latin typeface="Source Sans Pro Semibold"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10" name="Picture 9" descr="A green and black rectangle&#10;&#10;AI-generated content may be incorrect.">
            <a:extLst>
              <a:ext uri="{FF2B5EF4-FFF2-40B4-BE49-F238E27FC236}">
                <a16:creationId xmlns:a16="http://schemas.microsoft.com/office/drawing/2014/main" id="{C3EA53FE-22E8-4DC9-87BC-29DF5D8DD5BA}"/>
              </a:ext>
            </a:extLst>
          </p:cNvPr>
          <p:cNvPicPr>
            <a:picLocks noChangeAspect="1"/>
          </p:cNvPicPr>
          <p:nvPr userDrawn="1"/>
        </p:nvPicPr>
        <p:blipFill>
          <a:blip r:embed="rId3" cstate="screen">
            <a:extLst>
              <a:ext uri="{28A0092B-C50C-407E-A947-70E740481C1C}">
                <a14:useLocalDpi xmlns:a14="http://schemas.microsoft.com/office/drawing/2010/main"/>
              </a:ext>
            </a:extLst>
          </a:blip>
          <a:srcRect l="8325"/>
          <a:stretch>
            <a:fillRect/>
          </a:stretch>
        </p:blipFill>
        <p:spPr>
          <a:xfrm>
            <a:off x="-10594" y="131017"/>
            <a:ext cx="3331629" cy="1685738"/>
          </a:xfrm>
          <a:prstGeom prst="rect">
            <a:avLst/>
          </a:prstGeom>
        </p:spPr>
      </p:pic>
    </p:spTree>
    <p:extLst>
      <p:ext uri="{BB962C8B-B14F-4D97-AF65-F5344CB8AC3E}">
        <p14:creationId xmlns:p14="http://schemas.microsoft.com/office/powerpoint/2010/main" val="282931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Learning Inten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0C47-52B4-442E-2716-E8D584734B7B}"/>
              </a:ext>
            </a:extLst>
          </p:cNvPr>
          <p:cNvSpPr>
            <a:spLocks noGrp="1"/>
          </p:cNvSpPr>
          <p:nvPr>
            <p:ph type="title"/>
          </p:nvPr>
        </p:nvSpPr>
        <p:spPr>
          <a:xfrm>
            <a:off x="392166" y="365125"/>
            <a:ext cx="4823012" cy="1325563"/>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DF2EF0AF-8C0D-B7E3-9BB6-3D17E168C6E3}"/>
              </a:ext>
            </a:extLst>
          </p:cNvPr>
          <p:cNvSpPr>
            <a:spLocks noGrp="1"/>
          </p:cNvSpPr>
          <p:nvPr>
            <p:ph idx="1"/>
          </p:nvPr>
        </p:nvSpPr>
        <p:spPr>
          <a:xfrm>
            <a:off x="392166" y="1825625"/>
            <a:ext cx="48230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3445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D525-7331-ADBC-812D-A3131FDC5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BAA5127-D9E4-DCE0-7833-F99761730D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DF54B1-5F60-C811-746D-2729BFEB224C}"/>
              </a:ext>
            </a:extLst>
          </p:cNvPr>
          <p:cNvSpPr>
            <a:spLocks noGrp="1"/>
          </p:cNvSpPr>
          <p:nvPr>
            <p:ph type="dt" sz="half" idx="10"/>
          </p:nvPr>
        </p:nvSpPr>
        <p:spPr>
          <a:xfrm>
            <a:off x="838200" y="6356350"/>
            <a:ext cx="2743200" cy="365125"/>
          </a:xfrm>
          <a:prstGeom prst="rect">
            <a:avLst/>
          </a:prstGeom>
        </p:spPr>
        <p:txBody>
          <a:bodyPr/>
          <a:lstStyle/>
          <a:p>
            <a:fld id="{EA889439-9243-438A-8564-59501EEE53AD}" type="datetimeFigureOut">
              <a:rPr lang="en-AU" smtClean="0"/>
              <a:t>27/03/2026</a:t>
            </a:fld>
            <a:endParaRPr lang="en-AU"/>
          </a:p>
        </p:txBody>
      </p:sp>
      <p:sp>
        <p:nvSpPr>
          <p:cNvPr id="5" name="Footer Placeholder 4">
            <a:extLst>
              <a:ext uri="{FF2B5EF4-FFF2-40B4-BE49-F238E27FC236}">
                <a16:creationId xmlns:a16="http://schemas.microsoft.com/office/drawing/2014/main" id="{79B6A139-80C6-330F-BA1D-BAE6CA686F99}"/>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9EA8CF36-54C6-7341-24DE-CAB7548E4D40}"/>
              </a:ext>
            </a:extLst>
          </p:cNvPr>
          <p:cNvSpPr>
            <a:spLocks noGrp="1"/>
          </p:cNvSpPr>
          <p:nvPr>
            <p:ph type="sldNum" sz="quarter" idx="12"/>
          </p:nvPr>
        </p:nvSpPr>
        <p:spPr/>
        <p:txBody>
          <a:bodyPr/>
          <a:lstStyle/>
          <a:p>
            <a:fld id="{3AAC2D02-BE56-45A7-93F5-BB68C109A1A9}" type="slidenum">
              <a:rPr lang="en-AU" smtClean="0"/>
              <a:t>‹#›</a:t>
            </a:fld>
            <a:endParaRPr lang="en-AU"/>
          </a:p>
        </p:txBody>
      </p:sp>
    </p:spTree>
    <p:extLst>
      <p:ext uri="{BB962C8B-B14F-4D97-AF65-F5344CB8AC3E}">
        <p14:creationId xmlns:p14="http://schemas.microsoft.com/office/powerpoint/2010/main" val="210859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C5DDB4-1CB5-5326-5A07-646E42B19D2A}"/>
              </a:ext>
            </a:extLst>
          </p:cNvPr>
          <p:cNvSpPr/>
          <p:nvPr userDrawn="1"/>
        </p:nvSpPr>
        <p:spPr>
          <a:xfrm>
            <a:off x="0" y="0"/>
            <a:ext cx="12192000" cy="13096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6FB11B-EF34-D9A6-2D3B-B8FEB2A34B32}"/>
              </a:ext>
            </a:extLst>
          </p:cNvPr>
          <p:cNvSpPr>
            <a:spLocks noGrp="1"/>
          </p:cNvSpPr>
          <p:nvPr>
            <p:ph type="title"/>
          </p:nvPr>
        </p:nvSpPr>
        <p:spPr>
          <a:xfrm>
            <a:off x="392167" y="527774"/>
            <a:ext cx="10515600" cy="781833"/>
          </a:xfrm>
        </p:spPr>
        <p:txBody>
          <a:bodyPr>
            <a:normAutofit/>
          </a:bodyPr>
          <a:lstStyle>
            <a:lvl1pPr>
              <a:defRPr sz="4000">
                <a:solidFill>
                  <a:srgbClr val="FFFFFF"/>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4FCAA7CD-5B57-1537-AE9F-35ACDE3AF8E3}"/>
              </a:ext>
            </a:extLst>
          </p:cNvPr>
          <p:cNvSpPr>
            <a:spLocks noGrp="1"/>
          </p:cNvSpPr>
          <p:nvPr>
            <p:ph sz="half" idx="1"/>
          </p:nvPr>
        </p:nvSpPr>
        <p:spPr>
          <a:xfrm>
            <a:off x="392166" y="1852047"/>
            <a:ext cx="6101623" cy="43249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1">
            <a:extLst>
              <a:ext uri="{FF2B5EF4-FFF2-40B4-BE49-F238E27FC236}">
                <a16:creationId xmlns:a16="http://schemas.microsoft.com/office/drawing/2014/main" id="{B923F9F8-78E9-3118-8CF9-DBEE7A0DB6FD}"/>
              </a:ext>
            </a:extLst>
          </p:cNvPr>
          <p:cNvSpPr txBox="1">
            <a:spLocks/>
          </p:cNvSpPr>
          <p:nvPr userDrawn="1"/>
        </p:nvSpPr>
        <p:spPr>
          <a:xfrm>
            <a:off x="392166" y="160150"/>
            <a:ext cx="10515600" cy="320297"/>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accent1"/>
                </a:solidFill>
                <a:latin typeface="Source Sans Pro Semibold" panose="020B0503030403020204" pitchFamily="34" charset="0"/>
                <a:ea typeface="+mj-ea"/>
                <a:cs typeface="+mj-cs"/>
              </a:defRPr>
            </a:lvl1pPr>
          </a:lstStyle>
          <a:p>
            <a:r>
              <a:rPr lang="en-US" sz="2200" dirty="0">
                <a:solidFill>
                  <a:schemeClr val="accent4"/>
                </a:solidFill>
              </a:rPr>
              <a:t>| </a:t>
            </a:r>
            <a:r>
              <a:rPr lang="en-US" sz="2200" dirty="0">
                <a:solidFill>
                  <a:srgbClr val="FFFFFF"/>
                </a:solidFill>
              </a:rPr>
              <a:t> Worksheet</a:t>
            </a:r>
            <a:endParaRPr lang="en-AU" sz="2200" dirty="0">
              <a:solidFill>
                <a:srgbClr val="FFFFFF"/>
              </a:solidFill>
            </a:endParaRPr>
          </a:p>
        </p:txBody>
      </p:sp>
      <p:pic>
        <p:nvPicPr>
          <p:cNvPr id="4" name="Picture 3" descr="A blue and yellow gradient arrow&#10;&#10;AI-generated content may be incorrect.">
            <a:extLst>
              <a:ext uri="{FF2B5EF4-FFF2-40B4-BE49-F238E27FC236}">
                <a16:creationId xmlns:a16="http://schemas.microsoft.com/office/drawing/2014/main" id="{B4B206ED-C102-AA1C-8BE8-C27594DEF4F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rot="10800000" flipH="1" flipV="1">
            <a:off x="10352314" y="0"/>
            <a:ext cx="1839686" cy="959657"/>
          </a:xfrm>
          <a:prstGeom prst="rect">
            <a:avLst/>
          </a:prstGeom>
        </p:spPr>
      </p:pic>
    </p:spTree>
    <p:extLst>
      <p:ext uri="{BB962C8B-B14F-4D97-AF65-F5344CB8AC3E}">
        <p14:creationId xmlns:p14="http://schemas.microsoft.com/office/powerpoint/2010/main" val="3861361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E25B1-B213-6EA7-43BC-6F0C1C158DCF}"/>
              </a:ext>
            </a:extLst>
          </p:cNvPr>
          <p:cNvSpPr>
            <a:spLocks noGrp="1"/>
          </p:cNvSpPr>
          <p:nvPr>
            <p:ph type="title"/>
          </p:nvPr>
        </p:nvSpPr>
        <p:spPr>
          <a:xfrm>
            <a:off x="392167" y="365125"/>
            <a:ext cx="10515600" cy="1325563"/>
          </a:xfrm>
          <a:prstGeom prst="rect">
            <a:avLst/>
          </a:prstGeom>
        </p:spPr>
        <p:txBody>
          <a:bodyPr vert="horz" lIns="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2A33C14C-1F63-31DF-5F8B-F412A052EDDF}"/>
              </a:ext>
            </a:extLst>
          </p:cNvPr>
          <p:cNvSpPr>
            <a:spLocks noGrp="1"/>
          </p:cNvSpPr>
          <p:nvPr>
            <p:ph type="body" idx="1"/>
          </p:nvPr>
        </p:nvSpPr>
        <p:spPr>
          <a:xfrm>
            <a:off x="392167" y="1825625"/>
            <a:ext cx="10515600" cy="4351338"/>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a:extLst>
              <a:ext uri="{FF2B5EF4-FFF2-40B4-BE49-F238E27FC236}">
                <a16:creationId xmlns:a16="http://schemas.microsoft.com/office/drawing/2014/main" id="{714D34B4-B36F-5A6C-9214-1AC2526E0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1" i="0">
                <a:solidFill>
                  <a:schemeClr val="accent1"/>
                </a:solidFill>
                <a:latin typeface="Source Sans Pro Semibold" panose="020B0503030403020204" pitchFamily="34" charset="0"/>
              </a:defRPr>
            </a:lvl1pPr>
          </a:lstStyle>
          <a:p>
            <a:fld id="{3AAC2D02-BE56-45A7-93F5-BB68C109A1A9}" type="slidenum">
              <a:rPr lang="en-AU" smtClean="0"/>
              <a:pPr/>
              <a:t>‹#›</a:t>
            </a:fld>
            <a:endParaRPr lang="en-AU" dirty="0"/>
          </a:p>
        </p:txBody>
      </p:sp>
      <p:sp>
        <p:nvSpPr>
          <p:cNvPr id="8" name="Slide Number Placeholder 5">
            <a:extLst>
              <a:ext uri="{FF2B5EF4-FFF2-40B4-BE49-F238E27FC236}">
                <a16:creationId xmlns:a16="http://schemas.microsoft.com/office/drawing/2014/main" id="{4F7A0569-9514-6C23-C933-A93D56D973CF}"/>
              </a:ext>
            </a:extLst>
          </p:cNvPr>
          <p:cNvSpPr txBox="1">
            <a:spLocks/>
          </p:cNvSpPr>
          <p:nvPr userDrawn="1"/>
        </p:nvSpPr>
        <p:spPr>
          <a:xfrm>
            <a:off x="392167" y="6352360"/>
            <a:ext cx="7139873"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800" b="0" i="0" kern="1200" dirty="0">
                <a:solidFill>
                  <a:schemeClr val="accent1"/>
                </a:solidFill>
                <a:effectLst/>
                <a:latin typeface="Source Sans Pro" panose="020B0503030403020204" pitchFamily="34" charset="0"/>
                <a:ea typeface="+mn-ea"/>
                <a:cs typeface="+mn-cs"/>
              </a:rPr>
              <a:t>©  Australian Government Department of Foreign Affairs and Trade</a:t>
            </a:r>
          </a:p>
        </p:txBody>
      </p:sp>
    </p:spTree>
    <p:extLst>
      <p:ext uri="{BB962C8B-B14F-4D97-AF65-F5344CB8AC3E}">
        <p14:creationId xmlns:p14="http://schemas.microsoft.com/office/powerpoint/2010/main" val="845629429"/>
      </p:ext>
    </p:extLst>
  </p:cSld>
  <p:clrMap bg1="lt1" tx1="dk1" bg2="lt2" tx2="dk2" accent1="accent1" accent2="accent2" accent3="accent3" accent4="accent4" accent5="accent5" accent6="accent6" hlink="hlink" folHlink="folHlink"/>
  <p:sldLayoutIdLst>
    <p:sldLayoutId id="2147483668" r:id="rId1"/>
    <p:sldLayoutId id="2147483649" r:id="rId2"/>
    <p:sldLayoutId id="2147483665" r:id="rId3"/>
    <p:sldLayoutId id="2147483666" r:id="rId4"/>
    <p:sldLayoutId id="2147483667" r:id="rId5"/>
    <p:sldLayoutId id="2147483660" r:id="rId6"/>
    <p:sldLayoutId id="2147483650" r:id="rId7"/>
    <p:sldLayoutId id="2147483651" r:id="rId8"/>
    <p:sldLayoutId id="2147483652" r:id="rId9"/>
    <p:sldLayoutId id="214748366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4" r:id="rId18"/>
  </p:sldLayoutIdLst>
  <p:txStyles>
    <p:titleStyle>
      <a:lvl1pPr algn="l" defTabSz="914400" rtl="0" eaLnBrk="1" latinLnBrk="0" hangingPunct="1">
        <a:lnSpc>
          <a:spcPct val="90000"/>
        </a:lnSpc>
        <a:spcBef>
          <a:spcPct val="0"/>
        </a:spcBef>
        <a:buNone/>
        <a:defRPr sz="4400" b="1" i="0" kern="1200">
          <a:solidFill>
            <a:schemeClr val="accent1"/>
          </a:solidFill>
          <a:latin typeface="Source Sans Pro Semibold" panose="020B0503030403020204" pitchFamily="34" charset="0"/>
          <a:ea typeface="+mj-ea"/>
          <a:cs typeface="+mj-cs"/>
        </a:defRPr>
      </a:lvl1pPr>
    </p:titleStyle>
    <p:bodyStyle>
      <a:lvl1pPr marL="270000" indent="-2700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40000" indent="-2700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810000" indent="-2700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080000" indent="-2700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1350000" indent="-2700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5.emf"/></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18568-B558-1DFB-56B5-62C6A1B8F7E3}"/>
              </a:ext>
            </a:extLst>
          </p:cNvPr>
          <p:cNvSpPr>
            <a:spLocks noGrp="1"/>
          </p:cNvSpPr>
          <p:nvPr>
            <p:ph type="ctrTitle"/>
          </p:nvPr>
        </p:nvSpPr>
        <p:spPr/>
        <p:txBody>
          <a:bodyPr/>
          <a:lstStyle/>
          <a:p>
            <a:r>
              <a:rPr lang="en-US" dirty="0"/>
              <a:t>Sustaining water</a:t>
            </a:r>
          </a:p>
        </p:txBody>
      </p:sp>
    </p:spTree>
    <p:extLst>
      <p:ext uri="{BB962C8B-B14F-4D97-AF65-F5344CB8AC3E}">
        <p14:creationId xmlns:p14="http://schemas.microsoft.com/office/powerpoint/2010/main" val="1412130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7050-6AB6-EE0B-78AA-53EC240A72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035E62-5578-902D-AB92-97F2FAD7BC06}"/>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cycle</a:t>
            </a:r>
            <a:endParaRPr lang="en-AU" sz="800" dirty="0">
              <a:solidFill>
                <a:schemeClr val="bg1"/>
              </a:solidFill>
            </a:endParaRPr>
          </a:p>
        </p:txBody>
      </p:sp>
      <p:pic>
        <p:nvPicPr>
          <p:cNvPr id="8" name="Picture 7" descr="Infographic of water cycle with elements shown in a circular way: Water cycle: sun causes water 'evaporation'; in the sky this becomes 'condensation (shown by white clouds); this then becomes 'precipitation', when the white clouds get heavy and rain falls; rain water goes into the ground and works through channels back to the water source (lake, ocean).">
            <a:extLst>
              <a:ext uri="{FF2B5EF4-FFF2-40B4-BE49-F238E27FC236}">
                <a16:creationId xmlns:a16="http://schemas.microsoft.com/office/drawing/2014/main" id="{4D6AA8EB-AE71-C15E-D37B-5535F217597A}"/>
              </a:ext>
            </a:extLst>
          </p:cNvPr>
          <p:cNvPicPr>
            <a:picLocks noChangeAspect="1"/>
          </p:cNvPicPr>
          <p:nvPr/>
        </p:nvPicPr>
        <p:blipFill>
          <a:blip r:embed="rId3">
            <a:extLst>
              <a:ext uri="{28A0092B-C50C-407E-A947-70E740481C1C}">
                <a14:useLocalDpi xmlns:a14="http://schemas.microsoft.com/office/drawing/2010/main" val="0"/>
              </a:ext>
            </a:extLst>
          </a:blip>
          <a:srcRect t="1629" b="6231"/>
          <a:stretch>
            <a:fillRect/>
          </a:stretch>
        </p:blipFill>
        <p:spPr>
          <a:xfrm>
            <a:off x="-1" y="0"/>
            <a:ext cx="12192001" cy="6325496"/>
          </a:xfrm>
          <a:prstGeom prst="rect">
            <a:avLst/>
          </a:prstGeom>
        </p:spPr>
      </p:pic>
      <p:sp>
        <p:nvSpPr>
          <p:cNvPr id="2" name="TextBox 1">
            <a:extLst>
              <a:ext uri="{FF2B5EF4-FFF2-40B4-BE49-F238E27FC236}">
                <a16:creationId xmlns:a16="http://schemas.microsoft.com/office/drawing/2014/main" id="{1A98B9A2-A0A4-208C-44B6-53AE569B95C9}"/>
              </a:ext>
            </a:extLst>
          </p:cNvPr>
          <p:cNvSpPr txBox="1"/>
          <p:nvPr/>
        </p:nvSpPr>
        <p:spPr>
          <a:xfrm>
            <a:off x="3840516" y="2621758"/>
            <a:ext cx="4528970" cy="1081980"/>
          </a:xfrm>
          <a:prstGeom prst="roundRect">
            <a:avLst>
              <a:gd name="adj" fmla="val 50000"/>
            </a:avLst>
          </a:prstGeom>
          <a:solidFill>
            <a:srgbClr val="FFFFFF"/>
          </a:solidFill>
          <a:ln>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4400" b="1" dirty="0">
                <a:solidFill>
                  <a:schemeClr val="accent1"/>
                </a:solidFill>
                <a:latin typeface="Source Sans Pro Semibold" panose="020B0503030403020204" pitchFamily="34" charset="0"/>
              </a:rPr>
              <a:t>Water cycle</a:t>
            </a:r>
          </a:p>
        </p:txBody>
      </p:sp>
    </p:spTree>
    <p:extLst>
      <p:ext uri="{BB962C8B-B14F-4D97-AF65-F5344CB8AC3E}">
        <p14:creationId xmlns:p14="http://schemas.microsoft.com/office/powerpoint/2010/main" val="326905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D85B9-0AF3-B935-433B-D1E16FDBA48D}"/>
              </a:ext>
            </a:extLst>
          </p:cNvPr>
          <p:cNvSpPr>
            <a:spLocks noGrp="1"/>
          </p:cNvSpPr>
          <p:nvPr>
            <p:ph type="title" idx="4294967295"/>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storage and transport technologies</a:t>
            </a:r>
            <a:endParaRPr lang="en-AU" sz="800" dirty="0">
              <a:solidFill>
                <a:schemeClr val="bg1"/>
              </a:solidFill>
            </a:endParaRPr>
          </a:p>
        </p:txBody>
      </p:sp>
      <p:pic>
        <p:nvPicPr>
          <p:cNvPr id="7" name="Picture 2" descr="Dam/reservoir water catchment">
            <a:extLst>
              <a:ext uri="{FF2B5EF4-FFF2-40B4-BE49-F238E27FC236}">
                <a16:creationId xmlns:a16="http://schemas.microsoft.com/office/drawing/2014/main" id="{1A95D51C-E34D-B475-34F2-7771A89E99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2"/>
          <a:stretch>
            <a:fillRect/>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ountry Australia with long white pipes through the landscape transporting water">
            <a:extLst>
              <a:ext uri="{FF2B5EF4-FFF2-40B4-BE49-F238E27FC236}">
                <a16:creationId xmlns:a16="http://schemas.microsoft.com/office/drawing/2014/main" id="{1B255C9C-5BA2-4409-A79E-8B062092807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271766" y="3574258"/>
            <a:ext cx="2776517" cy="2676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Old 'wishing well' style stone water well">
            <a:extLst>
              <a:ext uri="{FF2B5EF4-FFF2-40B4-BE49-F238E27FC236}">
                <a16:creationId xmlns:a16="http://schemas.microsoft.com/office/drawing/2014/main" id="{875CB5DE-415D-8D97-72A2-731AF34B9B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b="-3"/>
          <a:stretch>
            <a:fillRect/>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orrugated iron house with water tank on outside catching water from roof">
            <a:extLst>
              <a:ext uri="{FF2B5EF4-FFF2-40B4-BE49-F238E27FC236}">
                <a16:creationId xmlns:a16="http://schemas.microsoft.com/office/drawing/2014/main" id="{9EF51B4C-9A9E-311C-152A-01A54F7DE8F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r="-2"/>
          <a:stretch>
            <a:fillRect/>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752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1FB61-50F2-08FB-4767-397714EF7ED1}"/>
              </a:ext>
            </a:extLst>
          </p:cNvPr>
          <p:cNvSpPr>
            <a:spLocks noGrp="1"/>
          </p:cNvSpPr>
          <p:nvPr>
            <p:ph type="title" idx="4294967295"/>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treatment</a:t>
            </a:r>
            <a:endParaRPr lang="en-AU" sz="800" dirty="0">
              <a:solidFill>
                <a:schemeClr val="bg1"/>
              </a:solidFill>
            </a:endParaRPr>
          </a:p>
        </p:txBody>
      </p:sp>
      <p:pic>
        <p:nvPicPr>
          <p:cNvPr id="3" name="Picture 2" descr="Free Water Treatment Plant photo and picture">
            <a:extLst>
              <a:ext uri="{FF2B5EF4-FFF2-40B4-BE49-F238E27FC236}">
                <a16:creationId xmlns:a16="http://schemas.microsoft.com/office/drawing/2014/main" id="{78DA5F83-64CD-60FC-C914-E3231D2CFD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2"/>
          <a:stretch>
            <a:fillRect/>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Sewage Wastewater photo and picture">
            <a:extLst>
              <a:ext uri="{FF2B5EF4-FFF2-40B4-BE49-F238E27FC236}">
                <a16:creationId xmlns:a16="http://schemas.microsoft.com/office/drawing/2014/main" id="{0A6EFDF1-E92D-B381-50DE-5D8DFC8A35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2"/>
          <a:stretch>
            <a:fillRect/>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ree Pool Pump Filtration photo and picture">
            <a:extLst>
              <a:ext uri="{FF2B5EF4-FFF2-40B4-BE49-F238E27FC236}">
                <a16:creationId xmlns:a16="http://schemas.microsoft.com/office/drawing/2014/main" id="{9B427BB4-65FC-1E77-ABEA-BB64D58FCB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86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Map of the countries that make up the Indo-Pacific community&#10;&#10;">
            <a:extLst>
              <a:ext uri="{FF2B5EF4-FFF2-40B4-BE49-F238E27FC236}">
                <a16:creationId xmlns:a16="http://schemas.microsoft.com/office/drawing/2014/main" id="{E6797D7F-B719-74E4-1055-D47E10AD3C52}"/>
              </a:ext>
            </a:extLst>
          </p:cNvPr>
          <p:cNvPicPr>
            <a:picLocks noChangeAspect="1"/>
          </p:cNvPicPr>
          <p:nvPr/>
        </p:nvPicPr>
        <p:blipFill>
          <a:blip r:embed="rId3" cstate="screen">
            <a:extLst>
              <a:ext uri="{28A0092B-C50C-407E-A947-70E740481C1C}">
                <a14:useLocalDpi xmlns:a14="http://schemas.microsoft.com/office/drawing/2010/main"/>
              </a:ext>
            </a:extLst>
          </a:blip>
          <a:srcRect l="24583" t="5000"/>
          <a:stretch>
            <a:fillRect/>
          </a:stretch>
        </p:blipFill>
        <p:spPr>
          <a:xfrm>
            <a:off x="2501900" y="0"/>
            <a:ext cx="9690100" cy="6866052"/>
          </a:xfrm>
          <a:prstGeom prst="rect">
            <a:avLst/>
          </a:prstGeom>
        </p:spPr>
      </p:pic>
      <p:sp>
        <p:nvSpPr>
          <p:cNvPr id="4" name="Title 1">
            <a:extLst>
              <a:ext uri="{FF2B5EF4-FFF2-40B4-BE49-F238E27FC236}">
                <a16:creationId xmlns:a16="http://schemas.microsoft.com/office/drawing/2014/main" id="{1AC535A7-9D21-B2E1-C589-5ABB9593290A}"/>
              </a:ext>
            </a:extLst>
          </p:cNvPr>
          <p:cNvSpPr>
            <a:spLocks noGrp="1"/>
          </p:cNvSpPr>
          <p:nvPr>
            <p:ph type="title"/>
          </p:nvPr>
        </p:nvSpPr>
        <p:spPr>
          <a:xfrm>
            <a:off x="392166" y="4498213"/>
            <a:ext cx="3729260" cy="1531526"/>
          </a:xfrm>
        </p:spPr>
        <p:txBody>
          <a:bodyPr>
            <a:normAutofit/>
          </a:bodyPr>
          <a:lstStyle/>
          <a:p>
            <a:r>
              <a:rPr lang="en-US" sz="3500" dirty="0"/>
              <a:t>Our Indo-Pacific community</a:t>
            </a:r>
          </a:p>
        </p:txBody>
      </p:sp>
    </p:spTree>
    <p:extLst>
      <p:ext uri="{BB962C8B-B14F-4D97-AF65-F5344CB8AC3E}">
        <p14:creationId xmlns:p14="http://schemas.microsoft.com/office/powerpoint/2010/main" val="200845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well&#10;&#10;">
            <a:extLst>
              <a:ext uri="{FF2B5EF4-FFF2-40B4-BE49-F238E27FC236}">
                <a16:creationId xmlns:a16="http://schemas.microsoft.com/office/drawing/2014/main" id="{B0CC0825-B4A7-01BD-689B-371B5D36078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 y="298704"/>
            <a:ext cx="11277600" cy="5943600"/>
          </a:xfrm>
          <a:prstGeom prst="rect">
            <a:avLst/>
          </a:prstGeom>
        </p:spPr>
      </p:pic>
      <p:sp>
        <p:nvSpPr>
          <p:cNvPr id="2" name="Title 1">
            <a:extLst>
              <a:ext uri="{FF2B5EF4-FFF2-40B4-BE49-F238E27FC236}">
                <a16:creationId xmlns:a16="http://schemas.microsoft.com/office/drawing/2014/main" id="{94384582-D50D-510B-2F19-9C88DFF2D64C}"/>
              </a:ext>
            </a:extLst>
          </p:cNvPr>
          <p:cNvSpPr>
            <a:spLocks noGrp="1"/>
          </p:cNvSpPr>
          <p:nvPr>
            <p:ph type="title" idx="4294967295"/>
          </p:nvPr>
        </p:nvSpPr>
        <p:spPr>
          <a:xfrm>
            <a:off x="392167" y="-1325563"/>
            <a:ext cx="10515600" cy="1325563"/>
          </a:xfrm>
        </p:spPr>
        <p:txBody>
          <a:bodyPr vert="horz" lIns="0" tIns="45720" rIns="91440" bIns="45720" rtlCol="0" anchor="b">
            <a:normAutofit/>
          </a:bodyPr>
          <a:lstStyle/>
          <a:p>
            <a:r>
              <a:rPr lang="en-US" sz="800" dirty="0">
                <a:solidFill>
                  <a:schemeClr val="bg1"/>
                </a:solidFill>
              </a:rPr>
              <a:t>Woman at a water well in rural Indonesian community</a:t>
            </a:r>
            <a:endParaRPr lang="en-AU" sz="800" dirty="0">
              <a:solidFill>
                <a:schemeClr val="bg1"/>
              </a:solidFill>
            </a:endParaRPr>
          </a:p>
        </p:txBody>
      </p:sp>
    </p:spTree>
    <p:extLst>
      <p:ext uri="{BB962C8B-B14F-4D97-AF65-F5344CB8AC3E}">
        <p14:creationId xmlns:p14="http://schemas.microsoft.com/office/powerpoint/2010/main" val="2152455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BEFBE-D35A-ACD0-770F-CA7ECB25CE6C}"/>
            </a:ext>
          </a:extLst>
        </p:cNvPr>
        <p:cNvGrpSpPr/>
        <p:nvPr/>
      </p:nvGrpSpPr>
      <p:grpSpPr>
        <a:xfrm>
          <a:off x="0" y="0"/>
          <a:ext cx="0" cy="0"/>
          <a:chOff x="0" y="0"/>
          <a:chExt cx="0" cy="0"/>
        </a:xfrm>
      </p:grpSpPr>
      <p:pic>
        <p:nvPicPr>
          <p:cNvPr id="4" name="Picture 3" descr="A person collecting water in a container from a bamboo pipe across a stream&#10;&#10;">
            <a:extLst>
              <a:ext uri="{FF2B5EF4-FFF2-40B4-BE49-F238E27FC236}">
                <a16:creationId xmlns:a16="http://schemas.microsoft.com/office/drawing/2014/main" id="{5A7C9652-B3FA-C6AE-D478-C48A4C4FA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98704"/>
            <a:ext cx="8930640" cy="5928744"/>
          </a:xfrm>
          <a:prstGeom prst="rect">
            <a:avLst/>
          </a:prstGeom>
        </p:spPr>
      </p:pic>
      <p:sp>
        <p:nvSpPr>
          <p:cNvPr id="2" name="Title 1">
            <a:extLst>
              <a:ext uri="{FF2B5EF4-FFF2-40B4-BE49-F238E27FC236}">
                <a16:creationId xmlns:a16="http://schemas.microsoft.com/office/drawing/2014/main" id="{C6325663-AC43-78DA-3AC8-1B0725FF49D3}"/>
              </a:ext>
            </a:extLst>
          </p:cNvPr>
          <p:cNvSpPr>
            <a:spLocks noGrp="1"/>
          </p:cNvSpPr>
          <p:nvPr>
            <p:ph type="title" idx="4294967295"/>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sources in rural communities</a:t>
            </a:r>
            <a:endParaRPr lang="en-AU" sz="800" dirty="0">
              <a:solidFill>
                <a:schemeClr val="bg1"/>
              </a:solidFill>
            </a:endParaRPr>
          </a:p>
        </p:txBody>
      </p:sp>
    </p:spTree>
    <p:extLst>
      <p:ext uri="{BB962C8B-B14F-4D97-AF65-F5344CB8AC3E}">
        <p14:creationId xmlns:p14="http://schemas.microsoft.com/office/powerpoint/2010/main" val="723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137AF-B383-B4D8-598D-507126649B87}"/>
            </a:ext>
          </a:extLst>
        </p:cNvPr>
        <p:cNvGrpSpPr/>
        <p:nvPr/>
      </p:nvGrpSpPr>
      <p:grpSpPr>
        <a:xfrm>
          <a:off x="0" y="0"/>
          <a:ext cx="0" cy="0"/>
          <a:chOff x="0" y="0"/>
          <a:chExt cx="0" cy="0"/>
        </a:xfrm>
      </p:grpSpPr>
      <p:pic>
        <p:nvPicPr>
          <p:cNvPr id="5" name="Picture 4" descr="Person in a rural setting turning on a tap from a pipe to fill a bucket with water">
            <a:extLst>
              <a:ext uri="{FF2B5EF4-FFF2-40B4-BE49-F238E27FC236}">
                <a16:creationId xmlns:a16="http://schemas.microsoft.com/office/drawing/2014/main" id="{94889600-B434-5FB0-DE43-D8B116DC52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7199" y="298704"/>
            <a:ext cx="10694989" cy="5928743"/>
          </a:xfrm>
          <a:prstGeom prst="rect">
            <a:avLst/>
          </a:prstGeom>
        </p:spPr>
      </p:pic>
      <p:sp>
        <p:nvSpPr>
          <p:cNvPr id="2" name="Title 1">
            <a:extLst>
              <a:ext uri="{FF2B5EF4-FFF2-40B4-BE49-F238E27FC236}">
                <a16:creationId xmlns:a16="http://schemas.microsoft.com/office/drawing/2014/main" id="{F5DE6BC8-EBD3-509A-9C52-61A083F593E9}"/>
              </a:ext>
            </a:extLst>
          </p:cNvPr>
          <p:cNvSpPr>
            <a:spLocks noGrp="1"/>
          </p:cNvSpPr>
          <p:nvPr>
            <p:ph type="title" idx="4294967295"/>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sources in rural communities (Vanuatu)</a:t>
            </a:r>
            <a:endParaRPr lang="en-AU" sz="800" dirty="0">
              <a:solidFill>
                <a:schemeClr val="bg1"/>
              </a:solidFill>
            </a:endParaRPr>
          </a:p>
        </p:txBody>
      </p:sp>
    </p:spTree>
    <p:extLst>
      <p:ext uri="{BB962C8B-B14F-4D97-AF65-F5344CB8AC3E}">
        <p14:creationId xmlns:p14="http://schemas.microsoft.com/office/powerpoint/2010/main" val="3310137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 carrying watering can of water from river bank">
            <a:extLst>
              <a:ext uri="{FF2B5EF4-FFF2-40B4-BE49-F238E27FC236}">
                <a16:creationId xmlns:a16="http://schemas.microsoft.com/office/drawing/2014/main" id="{4CC4BAD9-B4E8-5C3A-849D-71D0A29C76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0515" y="298704"/>
            <a:ext cx="3462547" cy="5928743"/>
          </a:xfrm>
          <a:prstGeom prst="rect">
            <a:avLst/>
          </a:prstGeom>
        </p:spPr>
      </p:pic>
      <p:pic>
        <p:nvPicPr>
          <p:cNvPr id="3" name="Picture 2" descr="Person smiling while pouring bucket of water over their head like a cooling shower&#10;&#10;">
            <a:extLst>
              <a:ext uri="{FF2B5EF4-FFF2-40B4-BE49-F238E27FC236}">
                <a16:creationId xmlns:a16="http://schemas.microsoft.com/office/drawing/2014/main" id="{D6B5BFFF-2BDD-F5F5-9452-A06C5F71A31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206240" y="298704"/>
            <a:ext cx="7455245" cy="5928741"/>
          </a:xfrm>
          <a:prstGeom prst="rect">
            <a:avLst/>
          </a:prstGeom>
        </p:spPr>
      </p:pic>
      <p:sp>
        <p:nvSpPr>
          <p:cNvPr id="4" name="Title 3">
            <a:extLst>
              <a:ext uri="{FF2B5EF4-FFF2-40B4-BE49-F238E27FC236}">
                <a16:creationId xmlns:a16="http://schemas.microsoft.com/office/drawing/2014/main" id="{B23FBB27-53A5-5D74-D839-B8AC92BFC5BE}"/>
              </a:ext>
            </a:extLst>
          </p:cNvPr>
          <p:cNvSpPr>
            <a:spLocks noGrp="1"/>
          </p:cNvSpPr>
          <p:nvPr>
            <p:ph type="title" idx="4294967295"/>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collection and use in rural communities</a:t>
            </a:r>
            <a:endParaRPr lang="en-AU" sz="800" dirty="0">
              <a:solidFill>
                <a:schemeClr val="bg1"/>
              </a:solidFill>
            </a:endParaRPr>
          </a:p>
        </p:txBody>
      </p:sp>
    </p:spTree>
    <p:extLst>
      <p:ext uri="{BB962C8B-B14F-4D97-AF65-F5344CB8AC3E}">
        <p14:creationId xmlns:p14="http://schemas.microsoft.com/office/powerpoint/2010/main" val="3803466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A1AD5-4428-D1CB-9502-D7F69509F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EB67B-A2F4-1E75-393D-06B66DE4EF9F}"/>
              </a:ext>
            </a:extLst>
          </p:cNvPr>
          <p:cNvSpPr>
            <a:spLocks noGrp="1"/>
          </p:cNvSpPr>
          <p:nvPr>
            <p:ph type="ctrTitle"/>
          </p:nvPr>
        </p:nvSpPr>
        <p:spPr>
          <a:xfrm>
            <a:off x="392166" y="1570796"/>
            <a:ext cx="6033017" cy="4289845"/>
          </a:xfrm>
        </p:spPr>
        <p:txBody>
          <a:bodyPr>
            <a:normAutofit/>
          </a:bodyPr>
          <a:lstStyle/>
          <a:p>
            <a:pPr>
              <a:lnSpc>
                <a:spcPts val="5400"/>
              </a:lnSpc>
            </a:pPr>
            <a:r>
              <a:rPr lang="en-AU" dirty="0"/>
              <a:t>Why do we need </a:t>
            </a:r>
            <a:br>
              <a:rPr lang="en-AU" dirty="0"/>
            </a:br>
            <a:r>
              <a:rPr lang="en-AU" dirty="0"/>
              <a:t>safe and clean water for our health?</a:t>
            </a:r>
            <a:endParaRPr lang="en-AU" sz="5400" dirty="0"/>
          </a:p>
        </p:txBody>
      </p:sp>
      <p:sp>
        <p:nvSpPr>
          <p:cNvPr id="3" name="TextBox 2">
            <a:extLst>
              <a:ext uri="{FF2B5EF4-FFF2-40B4-BE49-F238E27FC236}">
                <a16:creationId xmlns:a16="http://schemas.microsoft.com/office/drawing/2014/main" id="{F2F15538-F9D4-5854-8E87-FF851F05A615}"/>
              </a:ext>
            </a:extLst>
          </p:cNvPr>
          <p:cNvSpPr txBox="1"/>
          <p:nvPr/>
        </p:nvSpPr>
        <p:spPr>
          <a:xfrm>
            <a:off x="392166" y="534747"/>
            <a:ext cx="1859095" cy="630942"/>
          </a:xfrm>
          <a:prstGeom prst="rect">
            <a:avLst/>
          </a:prstGeom>
          <a:noFill/>
        </p:spPr>
        <p:txBody>
          <a:bodyPr wrap="square" lIns="0">
            <a:spAutoFit/>
          </a:bodyPr>
          <a:lstStyle/>
          <a:p>
            <a:r>
              <a:rPr lang="en-US" sz="3500" b="1" dirty="0">
                <a:solidFill>
                  <a:schemeClr val="accent2"/>
                </a:solidFill>
                <a:latin typeface="Source Sans Pro Semibold" panose="020B0503030403020204" pitchFamily="34" charset="0"/>
              </a:rPr>
              <a:t>Lesson 2</a:t>
            </a:r>
          </a:p>
        </p:txBody>
      </p:sp>
    </p:spTree>
    <p:extLst>
      <p:ext uri="{BB962C8B-B14F-4D97-AF65-F5344CB8AC3E}">
        <p14:creationId xmlns:p14="http://schemas.microsoft.com/office/powerpoint/2010/main" val="3146227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819AD-4122-F749-869B-956523F9F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6E2268-C5E7-B7CF-A6E0-5FA921CC1429}"/>
              </a:ext>
            </a:extLst>
          </p:cNvPr>
          <p:cNvSpPr>
            <a:spLocks noGrp="1"/>
          </p:cNvSpPr>
          <p:nvPr>
            <p:ph type="title"/>
          </p:nvPr>
        </p:nvSpPr>
        <p:spPr/>
        <p:txBody>
          <a:bodyPr>
            <a:normAutofit fontScale="90000"/>
          </a:bodyPr>
          <a:lstStyle/>
          <a:p>
            <a:r>
              <a:rPr lang="en-US" dirty="0"/>
              <a:t>Learning intentions: Lesson 2</a:t>
            </a:r>
          </a:p>
        </p:txBody>
      </p:sp>
      <p:sp>
        <p:nvSpPr>
          <p:cNvPr id="3" name="Content Placeholder 2">
            <a:extLst>
              <a:ext uri="{FF2B5EF4-FFF2-40B4-BE49-F238E27FC236}">
                <a16:creationId xmlns:a16="http://schemas.microsoft.com/office/drawing/2014/main" id="{6B0D25B1-70AF-47DF-78D5-1F0A5CA03B3D}"/>
              </a:ext>
            </a:extLst>
          </p:cNvPr>
          <p:cNvSpPr>
            <a:spLocks noGrp="1"/>
          </p:cNvSpPr>
          <p:nvPr>
            <p:ph idx="1"/>
          </p:nvPr>
        </p:nvSpPr>
        <p:spPr>
          <a:xfrm>
            <a:off x="392166" y="2313708"/>
            <a:ext cx="4704090" cy="2404595"/>
          </a:xfrm>
        </p:spPr>
        <p:txBody>
          <a:bodyPr>
            <a:noAutofit/>
          </a:bodyPr>
          <a:lstStyle/>
          <a:p>
            <a:pPr>
              <a:lnSpc>
                <a:spcPts val="3800"/>
              </a:lnSpc>
            </a:pPr>
            <a:r>
              <a:rPr lang="en-US" dirty="0">
                <a:latin typeface="Source Sans Pro" panose="020B0503030403020204" pitchFamily="34" charset="0"/>
              </a:rPr>
              <a:t>To learn about health challenges caused by unsafe or unreliable water resources.</a:t>
            </a:r>
          </a:p>
          <a:p>
            <a:pPr>
              <a:lnSpc>
                <a:spcPts val="3800"/>
              </a:lnSpc>
            </a:pPr>
            <a:r>
              <a:rPr lang="en-US" dirty="0">
                <a:latin typeface="Source Sans Pro" panose="020B0503030403020204" pitchFamily="34" charset="0"/>
              </a:rPr>
              <a:t>To think about who is most affected by limited access </a:t>
            </a:r>
            <a:br>
              <a:rPr lang="en-US" dirty="0">
                <a:latin typeface="Source Sans Pro" panose="020B0503030403020204" pitchFamily="34" charset="0"/>
              </a:rPr>
            </a:br>
            <a:r>
              <a:rPr lang="en-US" dirty="0">
                <a:latin typeface="Source Sans Pro" panose="020B0503030403020204" pitchFamily="34" charset="0"/>
              </a:rPr>
              <a:t>to clean water and why.</a:t>
            </a:r>
          </a:p>
        </p:txBody>
      </p:sp>
      <p:pic>
        <p:nvPicPr>
          <p:cNvPr id="6" name="Picture 5">
            <a:extLst>
              <a:ext uri="{FF2B5EF4-FFF2-40B4-BE49-F238E27FC236}">
                <a16:creationId xmlns:a16="http://schemas.microsoft.com/office/drawing/2014/main" id="{56D70810-E3CE-F79A-2D54-8DC522A8618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800000" flipH="1">
            <a:off x="6037220" y="3772504"/>
            <a:ext cx="6169571" cy="3085496"/>
          </a:xfrm>
          <a:prstGeom prst="rect">
            <a:avLst/>
          </a:prstGeom>
        </p:spPr>
      </p:pic>
      <p:sp>
        <p:nvSpPr>
          <p:cNvPr id="4" name="Teardrop 3" descr="Child with hand to forehead looking unwell and holding medicine">
            <a:extLst>
              <a:ext uri="{FF2B5EF4-FFF2-40B4-BE49-F238E27FC236}">
                <a16:creationId xmlns:a16="http://schemas.microsoft.com/office/drawing/2014/main" id="{64E65F51-74C1-E623-1473-E293CFC0B2D4}"/>
              </a:ext>
            </a:extLst>
          </p:cNvPr>
          <p:cNvSpPr>
            <a:spLocks/>
          </p:cNvSpPr>
          <p:nvPr/>
        </p:nvSpPr>
        <p:spPr>
          <a:xfrm flipV="1">
            <a:off x="6169572" y="827822"/>
            <a:ext cx="5774460" cy="5774460"/>
          </a:xfrm>
          <a:prstGeom prst="teardrop">
            <a:avLst/>
          </a:prstGeom>
          <a:blipFill dpi="0" rotWithShape="0">
            <a:blip r:embed="rId4"/>
            <a:srcRect/>
            <a:stretch>
              <a:fillRect l="-21071" t="125" r="-28553" b="1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15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07823-1E65-5A02-2047-E94382CD9707}"/>
              </a:ext>
            </a:extLst>
          </p:cNvPr>
          <p:cNvSpPr>
            <a:spLocks noGrp="1"/>
          </p:cNvSpPr>
          <p:nvPr>
            <p:ph type="title"/>
          </p:nvPr>
        </p:nvSpPr>
        <p:spPr>
          <a:xfrm>
            <a:off x="392166" y="365125"/>
            <a:ext cx="6681734" cy="1325563"/>
          </a:xfrm>
        </p:spPr>
        <p:txBody>
          <a:bodyPr/>
          <a:lstStyle/>
          <a:p>
            <a:r>
              <a:rPr lang="en-US" dirty="0"/>
              <a:t>Module learning intentions</a:t>
            </a:r>
          </a:p>
        </p:txBody>
      </p:sp>
      <p:sp>
        <p:nvSpPr>
          <p:cNvPr id="3" name="Content Placeholder 2">
            <a:extLst>
              <a:ext uri="{FF2B5EF4-FFF2-40B4-BE49-F238E27FC236}">
                <a16:creationId xmlns:a16="http://schemas.microsoft.com/office/drawing/2014/main" id="{7B367C1E-4535-08A7-FF3B-B728A1F2D25C}"/>
              </a:ext>
            </a:extLst>
          </p:cNvPr>
          <p:cNvSpPr>
            <a:spLocks noGrp="1"/>
          </p:cNvSpPr>
          <p:nvPr>
            <p:ph idx="1"/>
          </p:nvPr>
        </p:nvSpPr>
        <p:spPr>
          <a:xfrm>
            <a:off x="392165" y="1478264"/>
            <a:ext cx="8053335" cy="3983752"/>
          </a:xfrm>
        </p:spPr>
        <p:txBody>
          <a:bodyPr>
            <a:normAutofit/>
          </a:bodyPr>
          <a:lstStyle/>
          <a:p>
            <a:pPr marL="0" indent="0">
              <a:lnSpc>
                <a:spcPts val="3800"/>
              </a:lnSpc>
              <a:buNone/>
            </a:pPr>
            <a:r>
              <a:rPr lang="en-US" dirty="0">
                <a:latin typeface="Source Sans Pro" panose="020B0503030403020204" pitchFamily="34" charset="0"/>
              </a:rPr>
              <a:t>We will learn about:</a:t>
            </a:r>
          </a:p>
          <a:p>
            <a:pPr>
              <a:lnSpc>
                <a:spcPts val="3800"/>
              </a:lnSpc>
            </a:pPr>
            <a:r>
              <a:rPr lang="en-US" dirty="0">
                <a:latin typeface="Source Sans Pro" panose="020B0503030403020204" pitchFamily="34" charset="0"/>
              </a:rPr>
              <a:t>water resources in our Indo-Pacific community</a:t>
            </a:r>
          </a:p>
          <a:p>
            <a:pPr>
              <a:lnSpc>
                <a:spcPts val="3800"/>
              </a:lnSpc>
            </a:pPr>
            <a:r>
              <a:rPr lang="en-US" dirty="0">
                <a:latin typeface="Source Sans Pro" panose="020B0503030403020204" pitchFamily="34" charset="0"/>
              </a:rPr>
              <a:t>water challenges and how communities are working to develop sustainable solutions.</a:t>
            </a:r>
          </a:p>
        </p:txBody>
      </p:sp>
      <p:pic>
        <p:nvPicPr>
          <p:cNvPr id="6" name="Picture 5">
            <a:extLst>
              <a:ext uri="{FF2B5EF4-FFF2-40B4-BE49-F238E27FC236}">
                <a16:creationId xmlns:a16="http://schemas.microsoft.com/office/drawing/2014/main" id="{FD279B63-879D-CB5E-8201-73AE83B6594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800000" flipH="1">
            <a:off x="6037220" y="3772504"/>
            <a:ext cx="6169571" cy="3085496"/>
          </a:xfrm>
          <a:prstGeom prst="rect">
            <a:avLst/>
          </a:prstGeom>
        </p:spPr>
      </p:pic>
    </p:spTree>
    <p:extLst>
      <p:ext uri="{BB962C8B-B14F-4D97-AF65-F5344CB8AC3E}">
        <p14:creationId xmlns:p14="http://schemas.microsoft.com/office/powerpoint/2010/main" val="1799176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oup of girls wearing purple and yellow uniforms&#10;&#10;">
            <a:extLst>
              <a:ext uri="{FF2B5EF4-FFF2-40B4-BE49-F238E27FC236}">
                <a16:creationId xmlns:a16="http://schemas.microsoft.com/office/drawing/2014/main" id="{72D4524C-D218-2A02-C5AA-3429BBB5BF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3860" y="341375"/>
            <a:ext cx="8471916" cy="5892949"/>
          </a:xfrm>
          <a:prstGeom prst="rect">
            <a:avLst/>
          </a:prstGeom>
        </p:spPr>
      </p:pic>
      <p:grpSp>
        <p:nvGrpSpPr>
          <p:cNvPr id="13" name="Group 12">
            <a:extLst>
              <a:ext uri="{FF2B5EF4-FFF2-40B4-BE49-F238E27FC236}">
                <a16:creationId xmlns:a16="http://schemas.microsoft.com/office/drawing/2014/main" id="{305B8EC4-71E0-8CDB-1540-F3A775CB833E}"/>
              </a:ext>
              <a:ext uri="{C183D7F6-B498-43B3-948B-1728B52AA6E4}">
                <adec:decorative xmlns:adec="http://schemas.microsoft.com/office/drawing/2017/decorative" val="1"/>
              </a:ext>
            </a:extLst>
          </p:cNvPr>
          <p:cNvGrpSpPr/>
          <p:nvPr/>
        </p:nvGrpSpPr>
        <p:grpSpPr>
          <a:xfrm>
            <a:off x="3056025" y="182879"/>
            <a:ext cx="8912714" cy="3147257"/>
            <a:chOff x="3056025" y="182879"/>
            <a:chExt cx="8912714" cy="3147257"/>
          </a:xfrm>
          <a:effectLst>
            <a:outerShdw blurRad="50800" dist="38100" dir="8100000" algn="tr" rotWithShape="0">
              <a:prstClr val="black">
                <a:alpha val="40000"/>
              </a:prstClr>
            </a:outerShdw>
          </a:effectLst>
        </p:grpSpPr>
        <p:sp>
          <p:nvSpPr>
            <p:cNvPr id="8" name="Triangle 7">
              <a:extLst>
                <a:ext uri="{FF2B5EF4-FFF2-40B4-BE49-F238E27FC236}">
                  <a16:creationId xmlns:a16="http://schemas.microsoft.com/office/drawing/2014/main" id="{6297CF27-3015-103A-A8E8-95BE935C3741}"/>
                </a:ext>
              </a:extLst>
            </p:cNvPr>
            <p:cNvSpPr/>
            <p:nvPr/>
          </p:nvSpPr>
          <p:spPr>
            <a:xfrm rot="15309801">
              <a:off x="4896782" y="-966209"/>
              <a:ext cx="555135" cy="4236649"/>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41DDF6CE-9206-F8BD-8098-8C693FF0EDA4}"/>
                </a:ext>
              </a:extLst>
            </p:cNvPr>
            <p:cNvSpPr/>
            <p:nvPr/>
          </p:nvSpPr>
          <p:spPr>
            <a:xfrm rot="14312910">
              <a:off x="5960020" y="958639"/>
              <a:ext cx="555135" cy="2125216"/>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E56FEAC-F415-FD8A-2F8B-A9E4A1CA7298}"/>
                </a:ext>
              </a:extLst>
            </p:cNvPr>
            <p:cNvSpPr/>
            <p:nvPr/>
          </p:nvSpPr>
          <p:spPr>
            <a:xfrm>
              <a:off x="6740143" y="182879"/>
              <a:ext cx="5228596" cy="1766471"/>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8D85DE5D-3CC1-0952-EB72-9FC1FEBCFAC9}"/>
                </a:ext>
              </a:extLst>
            </p:cNvPr>
            <p:cNvSpPr/>
            <p:nvPr/>
          </p:nvSpPr>
          <p:spPr>
            <a:xfrm rot="13018863">
              <a:off x="8181010" y="1536863"/>
              <a:ext cx="555135" cy="1793273"/>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66B77BB-1B49-0604-DDF2-EFC42909C252}"/>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Girls washing hands</a:t>
            </a:r>
            <a:endParaRPr lang="en-AU" sz="800" dirty="0">
              <a:solidFill>
                <a:schemeClr val="bg1"/>
              </a:solidFill>
            </a:endParaRPr>
          </a:p>
        </p:txBody>
      </p:sp>
    </p:spTree>
    <p:extLst>
      <p:ext uri="{BB962C8B-B14F-4D97-AF65-F5344CB8AC3E}">
        <p14:creationId xmlns:p14="http://schemas.microsoft.com/office/powerpoint/2010/main" val="508227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439D0-6CFE-F9E9-2720-FEB74CC34FB3}"/>
            </a:ext>
          </a:extLst>
        </p:cNvPr>
        <p:cNvGrpSpPr/>
        <p:nvPr/>
      </p:nvGrpSpPr>
      <p:grpSpPr>
        <a:xfrm>
          <a:off x="0" y="0"/>
          <a:ext cx="0" cy="0"/>
          <a:chOff x="0" y="0"/>
          <a:chExt cx="0" cy="0"/>
        </a:xfrm>
      </p:grpSpPr>
      <p:sp>
        <p:nvSpPr>
          <p:cNvPr id="3" name="Teardrop 2" descr="Young boy with right hand to forehead checking for fever, holding medicine in left hand">
            <a:extLst>
              <a:ext uri="{FF2B5EF4-FFF2-40B4-BE49-F238E27FC236}">
                <a16:creationId xmlns:a16="http://schemas.microsoft.com/office/drawing/2014/main" id="{A83C1097-CF04-7AE9-82EB-0684AFAA8A16}"/>
              </a:ext>
            </a:extLst>
          </p:cNvPr>
          <p:cNvSpPr>
            <a:spLocks/>
          </p:cNvSpPr>
          <p:nvPr/>
        </p:nvSpPr>
        <p:spPr>
          <a:xfrm flipV="1">
            <a:off x="3571796" y="983865"/>
            <a:ext cx="4639732" cy="4639732"/>
          </a:xfrm>
          <a:prstGeom prst="teardrop">
            <a:avLst/>
          </a:prstGeom>
          <a:blipFill dpi="0" rotWithShape="0">
            <a:blip r:embed="rId3"/>
            <a:srcRect/>
            <a:stretch>
              <a:fillRect l="-21071" t="125" r="-28553" b="1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611A4392-6E2E-3B6C-D231-64BEE10E1CC6}"/>
              </a:ext>
            </a:extLst>
          </p:cNvPr>
          <p:cNvSpPr/>
          <p:nvPr/>
        </p:nvSpPr>
        <p:spPr>
          <a:xfrm>
            <a:off x="7462176" y="273626"/>
            <a:ext cx="1377228" cy="5911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libri" panose="020F0502020204030204" pitchFamily="34" charset="0"/>
                <a:cs typeface="Calibri" panose="020F0502020204030204" pitchFamily="34" charset="0"/>
              </a:rPr>
              <a:t>flu</a:t>
            </a:r>
          </a:p>
        </p:txBody>
      </p:sp>
      <p:sp>
        <p:nvSpPr>
          <p:cNvPr id="5" name="Rounded Rectangle 4">
            <a:extLst>
              <a:ext uri="{FF2B5EF4-FFF2-40B4-BE49-F238E27FC236}">
                <a16:creationId xmlns:a16="http://schemas.microsoft.com/office/drawing/2014/main" id="{12D0F5DF-BCEA-D551-1771-25A9CD018125}"/>
              </a:ext>
            </a:extLst>
          </p:cNvPr>
          <p:cNvSpPr/>
          <p:nvPr/>
        </p:nvSpPr>
        <p:spPr>
          <a:xfrm>
            <a:off x="10301752" y="4016493"/>
            <a:ext cx="1505527" cy="5911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libri" panose="020F0502020204030204" pitchFamily="34" charset="0"/>
                <a:cs typeface="Calibri" panose="020F0502020204030204" pitchFamily="34" charset="0"/>
              </a:rPr>
              <a:t>cold</a:t>
            </a:r>
          </a:p>
        </p:txBody>
      </p:sp>
      <p:sp>
        <p:nvSpPr>
          <p:cNvPr id="6" name="Rounded Rectangle 5">
            <a:extLst>
              <a:ext uri="{FF2B5EF4-FFF2-40B4-BE49-F238E27FC236}">
                <a16:creationId xmlns:a16="http://schemas.microsoft.com/office/drawing/2014/main" id="{38CE24E6-DB37-FF5E-2341-CE1E591B2749}"/>
              </a:ext>
            </a:extLst>
          </p:cNvPr>
          <p:cNvSpPr/>
          <p:nvPr/>
        </p:nvSpPr>
        <p:spPr>
          <a:xfrm>
            <a:off x="2098583" y="5151582"/>
            <a:ext cx="1752508" cy="5911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libri" panose="020F0502020204030204" pitchFamily="34" charset="0"/>
                <a:cs typeface="Calibri" panose="020F0502020204030204" pitchFamily="34" charset="0"/>
              </a:rPr>
              <a:t>gastro</a:t>
            </a:r>
          </a:p>
        </p:txBody>
      </p:sp>
      <p:sp>
        <p:nvSpPr>
          <p:cNvPr id="7" name="Rounded Rectangle 6">
            <a:extLst>
              <a:ext uri="{FF2B5EF4-FFF2-40B4-BE49-F238E27FC236}">
                <a16:creationId xmlns:a16="http://schemas.microsoft.com/office/drawing/2014/main" id="{0521FEBB-23BC-780C-4163-30DF553CF82C}"/>
              </a:ext>
            </a:extLst>
          </p:cNvPr>
          <p:cNvSpPr/>
          <p:nvPr/>
        </p:nvSpPr>
        <p:spPr>
          <a:xfrm>
            <a:off x="9455740" y="1623169"/>
            <a:ext cx="2015744" cy="5911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libri" panose="020F0502020204030204" pitchFamily="34" charset="0"/>
                <a:cs typeface="Calibri" panose="020F0502020204030204" pitchFamily="34" charset="0"/>
              </a:rPr>
              <a:t>measles</a:t>
            </a:r>
          </a:p>
        </p:txBody>
      </p:sp>
      <p:sp>
        <p:nvSpPr>
          <p:cNvPr id="8" name="Rounded Rectangle 7">
            <a:extLst>
              <a:ext uri="{FF2B5EF4-FFF2-40B4-BE49-F238E27FC236}">
                <a16:creationId xmlns:a16="http://schemas.microsoft.com/office/drawing/2014/main" id="{4CC918FF-AA68-48E2-4B43-30C83263595F}"/>
              </a:ext>
            </a:extLst>
          </p:cNvPr>
          <p:cNvSpPr/>
          <p:nvPr/>
        </p:nvSpPr>
        <p:spPr>
          <a:xfrm>
            <a:off x="8588428" y="2819831"/>
            <a:ext cx="2192626" cy="5911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Calibri" panose="020F0502020204030204" pitchFamily="34" charset="0"/>
                <a:cs typeface="Calibri" panose="020F0502020204030204" pitchFamily="34" charset="0"/>
              </a:rPr>
              <a:t>diarrhoea</a:t>
            </a:r>
            <a:endParaRPr lang="en-US" sz="3000" dirty="0">
              <a:solidFill>
                <a:schemeClr val="tx1"/>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D49DCE8B-CFDF-DDDF-A833-EB149297D0E9}"/>
              </a:ext>
            </a:extLst>
          </p:cNvPr>
          <p:cNvSpPr/>
          <p:nvPr/>
        </p:nvSpPr>
        <p:spPr>
          <a:xfrm>
            <a:off x="8798655" y="5213155"/>
            <a:ext cx="2589524" cy="5911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libri" panose="020F0502020204030204" pitchFamily="34" charset="0"/>
                <a:cs typeface="Calibri" panose="020F0502020204030204" pitchFamily="34" charset="0"/>
              </a:rPr>
              <a:t>chicken pox</a:t>
            </a:r>
          </a:p>
        </p:txBody>
      </p:sp>
      <p:sp>
        <p:nvSpPr>
          <p:cNvPr id="10" name="Rounded Rectangle 9">
            <a:extLst>
              <a:ext uri="{FF2B5EF4-FFF2-40B4-BE49-F238E27FC236}">
                <a16:creationId xmlns:a16="http://schemas.microsoft.com/office/drawing/2014/main" id="{C5707B75-4239-ED71-9A95-06FB458A46CB}"/>
              </a:ext>
            </a:extLst>
          </p:cNvPr>
          <p:cNvSpPr/>
          <p:nvPr/>
        </p:nvSpPr>
        <p:spPr>
          <a:xfrm>
            <a:off x="708510" y="1315507"/>
            <a:ext cx="2780145" cy="5911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libri" panose="020F0502020204030204" pitchFamily="34" charset="0"/>
                <a:cs typeface="Calibri" panose="020F0502020204030204" pitchFamily="34" charset="0"/>
              </a:rPr>
              <a:t>conjunctivitis</a:t>
            </a:r>
          </a:p>
        </p:txBody>
      </p:sp>
      <p:sp>
        <p:nvSpPr>
          <p:cNvPr id="11" name="Rounded Rectangle 10">
            <a:extLst>
              <a:ext uri="{FF2B5EF4-FFF2-40B4-BE49-F238E27FC236}">
                <a16:creationId xmlns:a16="http://schemas.microsoft.com/office/drawing/2014/main" id="{43E68E07-E2CE-56F8-A90F-A69571667E1A}"/>
              </a:ext>
            </a:extLst>
          </p:cNvPr>
          <p:cNvSpPr/>
          <p:nvPr/>
        </p:nvSpPr>
        <p:spPr>
          <a:xfrm>
            <a:off x="279363" y="3233544"/>
            <a:ext cx="2969491" cy="5911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alibri" panose="020F0502020204030204" pitchFamily="34" charset="0"/>
                <a:cs typeface="Calibri" panose="020F0502020204030204" pitchFamily="34" charset="0"/>
              </a:rPr>
              <a:t>skin infections</a:t>
            </a:r>
          </a:p>
        </p:txBody>
      </p:sp>
      <p:sp>
        <p:nvSpPr>
          <p:cNvPr id="4" name="Title 3">
            <a:extLst>
              <a:ext uri="{FF2B5EF4-FFF2-40B4-BE49-F238E27FC236}">
                <a16:creationId xmlns:a16="http://schemas.microsoft.com/office/drawing/2014/main" id="{F0C0FDEB-1C4E-E319-BA39-92386CDD247D}"/>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Diseases passed on by sharing water</a:t>
            </a:r>
            <a:endParaRPr lang="en-AU" sz="800" dirty="0">
              <a:solidFill>
                <a:schemeClr val="bg1"/>
              </a:solidFill>
            </a:endParaRPr>
          </a:p>
        </p:txBody>
      </p:sp>
    </p:spTree>
    <p:extLst>
      <p:ext uri="{BB962C8B-B14F-4D97-AF65-F5344CB8AC3E}">
        <p14:creationId xmlns:p14="http://schemas.microsoft.com/office/powerpoint/2010/main" val="3900431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B3C7-CAC0-5CC9-15CE-F1BBA1DA2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EE7A6-2292-7B5C-D11A-5CF20B460FFC}"/>
              </a:ext>
            </a:extLst>
          </p:cNvPr>
          <p:cNvSpPr>
            <a:spLocks noGrp="1"/>
          </p:cNvSpPr>
          <p:nvPr>
            <p:ph type="ctrTitle"/>
          </p:nvPr>
        </p:nvSpPr>
        <p:spPr/>
        <p:txBody>
          <a:bodyPr>
            <a:normAutofit/>
          </a:bodyPr>
          <a:lstStyle/>
          <a:p>
            <a:pPr>
              <a:lnSpc>
                <a:spcPts val="5400"/>
              </a:lnSpc>
            </a:pPr>
            <a:r>
              <a:rPr lang="en-AU" dirty="0"/>
              <a:t>Introducing partnership projects and their solutions </a:t>
            </a:r>
            <a:br>
              <a:rPr lang="en-AU" dirty="0"/>
            </a:br>
            <a:r>
              <a:rPr lang="en-AU" dirty="0"/>
              <a:t>for water challenges</a:t>
            </a:r>
          </a:p>
        </p:txBody>
      </p:sp>
      <p:sp>
        <p:nvSpPr>
          <p:cNvPr id="3" name="TextBox 2">
            <a:extLst>
              <a:ext uri="{FF2B5EF4-FFF2-40B4-BE49-F238E27FC236}">
                <a16:creationId xmlns:a16="http://schemas.microsoft.com/office/drawing/2014/main" id="{AB5F7172-48D2-D5AA-8DC7-321366F9DC17}"/>
              </a:ext>
            </a:extLst>
          </p:cNvPr>
          <p:cNvSpPr txBox="1"/>
          <p:nvPr/>
        </p:nvSpPr>
        <p:spPr>
          <a:xfrm>
            <a:off x="392166" y="534747"/>
            <a:ext cx="1859095" cy="630942"/>
          </a:xfrm>
          <a:prstGeom prst="rect">
            <a:avLst/>
          </a:prstGeom>
          <a:noFill/>
        </p:spPr>
        <p:txBody>
          <a:bodyPr wrap="square" lIns="0">
            <a:spAutoFit/>
          </a:bodyPr>
          <a:lstStyle/>
          <a:p>
            <a:r>
              <a:rPr lang="en-US" sz="3500" b="1" dirty="0">
                <a:solidFill>
                  <a:schemeClr val="accent2"/>
                </a:solidFill>
                <a:latin typeface="Source Sans Pro Semibold" panose="020B0503030403020204" pitchFamily="34" charset="0"/>
              </a:rPr>
              <a:t>Lesson 3</a:t>
            </a:r>
          </a:p>
        </p:txBody>
      </p:sp>
    </p:spTree>
    <p:extLst>
      <p:ext uri="{BB962C8B-B14F-4D97-AF65-F5344CB8AC3E}">
        <p14:creationId xmlns:p14="http://schemas.microsoft.com/office/powerpoint/2010/main" val="652695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F17E5-FB5A-AB64-44EE-4DEBD62C4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9C9EA0-5234-A727-510D-00FBD96554F5}"/>
              </a:ext>
            </a:extLst>
          </p:cNvPr>
          <p:cNvSpPr>
            <a:spLocks noGrp="1"/>
          </p:cNvSpPr>
          <p:nvPr>
            <p:ph type="title"/>
          </p:nvPr>
        </p:nvSpPr>
        <p:spPr/>
        <p:txBody>
          <a:bodyPr>
            <a:normAutofit fontScale="90000"/>
          </a:bodyPr>
          <a:lstStyle/>
          <a:p>
            <a:r>
              <a:rPr lang="en-US" dirty="0"/>
              <a:t>Learning intentions: Lesson 3</a:t>
            </a:r>
          </a:p>
        </p:txBody>
      </p:sp>
      <p:sp>
        <p:nvSpPr>
          <p:cNvPr id="3" name="Content Placeholder 2">
            <a:extLst>
              <a:ext uri="{FF2B5EF4-FFF2-40B4-BE49-F238E27FC236}">
                <a16:creationId xmlns:a16="http://schemas.microsoft.com/office/drawing/2014/main" id="{47F8E5A2-8663-AFC5-8671-9457233E0CD6}"/>
              </a:ext>
            </a:extLst>
          </p:cNvPr>
          <p:cNvSpPr>
            <a:spLocks noGrp="1"/>
          </p:cNvSpPr>
          <p:nvPr>
            <p:ph idx="1"/>
          </p:nvPr>
        </p:nvSpPr>
        <p:spPr>
          <a:xfrm>
            <a:off x="392165" y="2092035"/>
            <a:ext cx="4823013" cy="4017819"/>
          </a:xfrm>
        </p:spPr>
        <p:txBody>
          <a:bodyPr>
            <a:normAutofit/>
          </a:bodyPr>
          <a:lstStyle/>
          <a:p>
            <a:pPr>
              <a:lnSpc>
                <a:spcPts val="3800"/>
              </a:lnSpc>
            </a:pPr>
            <a:r>
              <a:rPr lang="en-US" dirty="0"/>
              <a:t>To find out how Australians work in partnerships with Indo-Pacific communities to create reliable and sustainable solutions to water challenges.</a:t>
            </a:r>
          </a:p>
          <a:p>
            <a:pPr>
              <a:lnSpc>
                <a:spcPts val="3800"/>
              </a:lnSpc>
            </a:pPr>
            <a:r>
              <a:rPr lang="en-US" dirty="0"/>
              <a:t>To understand how water cleaning technologies work. </a:t>
            </a:r>
          </a:p>
        </p:txBody>
      </p:sp>
      <p:pic>
        <p:nvPicPr>
          <p:cNvPr id="6" name="Picture 5">
            <a:extLst>
              <a:ext uri="{FF2B5EF4-FFF2-40B4-BE49-F238E27FC236}">
                <a16:creationId xmlns:a16="http://schemas.microsoft.com/office/drawing/2014/main" id="{0914C2F8-C8D1-8465-B359-458EC8A21F2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800000" flipH="1">
            <a:off x="6037220" y="3772504"/>
            <a:ext cx="6169571" cy="3085496"/>
          </a:xfrm>
          <a:prstGeom prst="rect">
            <a:avLst/>
          </a:prstGeom>
        </p:spPr>
      </p:pic>
      <p:sp>
        <p:nvSpPr>
          <p:cNvPr id="4" name="Teardrop 3" descr="Women carrying top of a water tank">
            <a:extLst>
              <a:ext uri="{FF2B5EF4-FFF2-40B4-BE49-F238E27FC236}">
                <a16:creationId xmlns:a16="http://schemas.microsoft.com/office/drawing/2014/main" id="{B03F3599-5F9B-0A39-E1A5-3BC8A1AF3AEA}"/>
              </a:ext>
            </a:extLst>
          </p:cNvPr>
          <p:cNvSpPr>
            <a:spLocks/>
          </p:cNvSpPr>
          <p:nvPr/>
        </p:nvSpPr>
        <p:spPr>
          <a:xfrm flipV="1">
            <a:off x="6169572" y="827822"/>
            <a:ext cx="5774460" cy="5774460"/>
          </a:xfrm>
          <a:prstGeom prst="teardrop">
            <a:avLst/>
          </a:prstGeom>
          <a:blipFill dpi="0" rotWithShape="0">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971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Women carrying top of a water tank">
            <a:extLst>
              <a:ext uri="{FF2B5EF4-FFF2-40B4-BE49-F238E27FC236}">
                <a16:creationId xmlns:a16="http://schemas.microsoft.com/office/drawing/2014/main" id="{8D1A630E-4B13-9CD2-518E-7765890B5A2F}"/>
              </a:ext>
            </a:extLst>
          </p:cNvPr>
          <p:cNvSpPr/>
          <p:nvPr/>
        </p:nvSpPr>
        <p:spPr>
          <a:xfrm>
            <a:off x="0" y="0"/>
            <a:ext cx="4858327" cy="63118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201AE9B-FBA8-1AF8-FCF8-E61A0FB91510}"/>
              </a:ext>
            </a:extLst>
          </p:cNvPr>
          <p:cNvSpPr txBox="1"/>
          <p:nvPr/>
        </p:nvSpPr>
        <p:spPr>
          <a:xfrm>
            <a:off x="299376" y="2222775"/>
            <a:ext cx="3967824" cy="3842745"/>
          </a:xfrm>
          <a:prstGeom prst="rect">
            <a:avLst/>
          </a:prstGeom>
        </p:spPr>
        <p:txBody>
          <a:bodyPr vert="horz" lIns="91440" tIns="45720" rIns="91440" bIns="45720" rtlCol="0">
            <a:noAutofit/>
          </a:bodyPr>
          <a:lstStyle/>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Where: </a:t>
            </a:r>
            <a:r>
              <a:rPr lang="en-US" sz="2000" dirty="0">
                <a:latin typeface="Calibri" panose="020F0502020204030204" pitchFamily="34" charset="0"/>
                <a:cs typeface="Calibri" panose="020F0502020204030204" pitchFamily="34" charset="0"/>
              </a:rPr>
              <a:t>Bougainville island, Papua New Guinea</a:t>
            </a:r>
            <a:endParaRPr lang="en-US" sz="2000" b="1" dirty="0">
              <a:latin typeface="Calibri" panose="020F0502020204030204" pitchFamily="34" charset="0"/>
              <a:cs typeface="Calibri" panose="020F0502020204030204" pitchFamily="34" charset="0"/>
            </a:endParaRP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Challenge</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There was no running water in health clinics for mums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and babies.</a:t>
            </a: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Solution</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New rainwater tanks were installed as well as pipes to take water to taps, toilets and showers.</a:t>
            </a:r>
            <a:endParaRPr lang="en-US" sz="2000" b="0" i="0" dirty="0">
              <a:effectLst/>
              <a:latin typeface="Calibri" panose="020F0502020204030204" pitchFamily="34" charset="0"/>
              <a:cs typeface="Calibri" panose="020F0502020204030204" pitchFamily="34" charset="0"/>
            </a:endParaRP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Results</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Mums and babies are clean and safe.</a:t>
            </a:r>
          </a:p>
        </p:txBody>
      </p:sp>
      <p:pic>
        <p:nvPicPr>
          <p:cNvPr id="4" name="Picture 3" descr="Map of Papua New Guinea">
            <a:extLst>
              <a:ext uri="{FF2B5EF4-FFF2-40B4-BE49-F238E27FC236}">
                <a16:creationId xmlns:a16="http://schemas.microsoft.com/office/drawing/2014/main" id="{B2A72D71-C1DC-DCC2-7548-38808D6BFA66}"/>
              </a:ext>
            </a:extLst>
          </p:cNvPr>
          <p:cNvPicPr>
            <a:picLocks noChangeAspect="1"/>
          </p:cNvPicPr>
          <p:nvPr/>
        </p:nvPicPr>
        <p:blipFill>
          <a:blip r:embed="rId3"/>
          <a:stretch>
            <a:fillRect/>
          </a:stretch>
        </p:blipFill>
        <p:spPr>
          <a:xfrm>
            <a:off x="384207" y="241358"/>
            <a:ext cx="2552493" cy="1851819"/>
          </a:xfrm>
          <a:prstGeom prst="rect">
            <a:avLst/>
          </a:prstGeom>
        </p:spPr>
      </p:pic>
      <p:cxnSp>
        <p:nvCxnSpPr>
          <p:cNvPr id="5" name="Straight Arrow Connector 4" descr="Women carrying top of a water tank">
            <a:extLst>
              <a:ext uri="{FF2B5EF4-FFF2-40B4-BE49-F238E27FC236}">
                <a16:creationId xmlns:a16="http://schemas.microsoft.com/office/drawing/2014/main" id="{85B48B27-67F5-EACD-9C27-405ABCBF9C31}"/>
              </a:ext>
            </a:extLst>
          </p:cNvPr>
          <p:cNvCxnSpPr>
            <a:cxnSpLocks/>
          </p:cNvCxnSpPr>
          <p:nvPr/>
        </p:nvCxnSpPr>
        <p:spPr>
          <a:xfrm flipH="1">
            <a:off x="2860963" y="1308735"/>
            <a:ext cx="459944" cy="447675"/>
          </a:xfrm>
          <a:prstGeom prst="straightConnector1">
            <a:avLst/>
          </a:prstGeom>
          <a:ln w="4762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descr="Women carrying top of a water tank">
            <a:extLst>
              <a:ext uri="{FF2B5EF4-FFF2-40B4-BE49-F238E27FC236}">
                <a16:creationId xmlns:a16="http://schemas.microsoft.com/office/drawing/2014/main" id="{BD8EAB82-7E54-BC6B-F7CA-1A458DA0F56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858327" y="0"/>
            <a:ext cx="7333673" cy="6311862"/>
          </a:xfrm>
          <a:prstGeom prst="rect">
            <a:avLst/>
          </a:prstGeom>
        </p:spPr>
      </p:pic>
      <p:sp>
        <p:nvSpPr>
          <p:cNvPr id="2" name="Title 1">
            <a:extLst>
              <a:ext uri="{FF2B5EF4-FFF2-40B4-BE49-F238E27FC236}">
                <a16:creationId xmlns:a16="http://schemas.microsoft.com/office/drawing/2014/main" id="{5E0ECD4B-DE23-B20A-75D5-3BBDD1DDCECD}"/>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Rainwater tanks in PNG</a:t>
            </a:r>
            <a:endParaRPr lang="en-AU" sz="800" dirty="0">
              <a:solidFill>
                <a:schemeClr val="bg1"/>
              </a:solidFill>
            </a:endParaRPr>
          </a:p>
        </p:txBody>
      </p:sp>
    </p:spTree>
    <p:extLst>
      <p:ext uri="{BB962C8B-B14F-4D97-AF65-F5344CB8AC3E}">
        <p14:creationId xmlns:p14="http://schemas.microsoft.com/office/powerpoint/2010/main" val="86024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394F9-BF4D-B28E-573C-290DB29018A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7C4FE2C-E8B1-BD8F-AEDB-F4CA44F9CD30}"/>
              </a:ext>
              <a:ext uri="{C183D7F6-B498-43B3-948B-1728B52AA6E4}">
                <adec:decorative xmlns:adec="http://schemas.microsoft.com/office/drawing/2017/decorative" val="1"/>
              </a:ext>
            </a:extLst>
          </p:cNvPr>
          <p:cNvSpPr/>
          <p:nvPr/>
        </p:nvSpPr>
        <p:spPr>
          <a:xfrm>
            <a:off x="0" y="0"/>
            <a:ext cx="4858327" cy="63118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762923-BDE4-A89F-13F8-9A5183A5C596}"/>
              </a:ext>
            </a:extLst>
          </p:cNvPr>
          <p:cNvSpPr txBox="1"/>
          <p:nvPr/>
        </p:nvSpPr>
        <p:spPr>
          <a:xfrm>
            <a:off x="299377" y="2222775"/>
            <a:ext cx="4353904" cy="3742762"/>
          </a:xfrm>
          <a:prstGeom prst="rect">
            <a:avLst/>
          </a:prstGeom>
        </p:spPr>
        <p:txBody>
          <a:bodyPr vert="horz" lIns="91440" tIns="45720" rIns="91440" bIns="45720" rtlCol="0">
            <a:noAutofit/>
          </a:bodyPr>
          <a:lstStyle/>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Where:</a:t>
            </a:r>
            <a:r>
              <a:rPr lang="en-US" sz="2000" b="1" dirty="0">
                <a:latin typeface="Calibri" panose="020F0502020204030204" pitchFamily="34" charset="0"/>
                <a:cs typeface="Calibri" panose="020F0502020204030204" pitchFamily="34" charset="0"/>
              </a:rPr>
              <a:t> </a:t>
            </a:r>
            <a:r>
              <a:rPr lang="en-AU" sz="2000" dirty="0">
                <a:latin typeface="Calibri" panose="020F0502020204030204" pitchFamily="34" charset="0"/>
                <a:cs typeface="Calibri" panose="020F0502020204030204" pitchFamily="34" charset="0"/>
              </a:rPr>
              <a:t>Prey Veng Province, </a:t>
            </a:r>
            <a:r>
              <a:rPr lang="en-US" sz="2000" dirty="0">
                <a:latin typeface="Calibri" panose="020F0502020204030204" pitchFamily="34" charset="0"/>
                <a:cs typeface="Calibri" panose="020F0502020204030204" pitchFamily="34" charset="0"/>
              </a:rPr>
              <a:t>Cambodia</a:t>
            </a:r>
            <a:endParaRPr lang="en-US" sz="2000" b="1" dirty="0">
              <a:latin typeface="Calibri" panose="020F0502020204030204" pitchFamily="34" charset="0"/>
              <a:cs typeface="Calibri" panose="020F0502020204030204" pitchFamily="34" charset="0"/>
            </a:endParaRP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Challenge</a:t>
            </a:r>
            <a:r>
              <a:rPr lang="en-US" sz="2000" dirty="0">
                <a:solidFill>
                  <a:schemeClr val="accent1"/>
                </a:solidFill>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Women were having to spend a lot of time pumping water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from a well and the well water was dirty.</a:t>
            </a: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Solution</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 water treatment plant was built and pipes installed to take water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to villages.</a:t>
            </a: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Results</a:t>
            </a:r>
            <a:r>
              <a:rPr lang="en-US" sz="2000" dirty="0">
                <a:solidFill>
                  <a:schemeClr val="accent1"/>
                </a:solidFill>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Families are healthier, and women now have time to go to school and work.</a:t>
            </a:r>
          </a:p>
        </p:txBody>
      </p:sp>
      <p:pic>
        <p:nvPicPr>
          <p:cNvPr id="13" name="Picture 12" descr="Three people looking at something in an industrial shed">
            <a:extLst>
              <a:ext uri="{FF2B5EF4-FFF2-40B4-BE49-F238E27FC236}">
                <a16:creationId xmlns:a16="http://schemas.microsoft.com/office/drawing/2014/main" id="{7FEED3E9-59E5-52D7-0FB8-9140F3C100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58327" y="0"/>
            <a:ext cx="7333673" cy="6311862"/>
          </a:xfrm>
          <a:prstGeom prst="rect">
            <a:avLst/>
          </a:prstGeom>
        </p:spPr>
      </p:pic>
      <p:pic>
        <p:nvPicPr>
          <p:cNvPr id="9" name="Picture 8" descr="Map of Cambodia">
            <a:extLst>
              <a:ext uri="{FF2B5EF4-FFF2-40B4-BE49-F238E27FC236}">
                <a16:creationId xmlns:a16="http://schemas.microsoft.com/office/drawing/2014/main" id="{D229D5B2-EE15-4248-6FF3-179749B5A630}"/>
              </a:ext>
            </a:extLst>
          </p:cNvPr>
          <p:cNvPicPr>
            <a:picLocks noChangeAspect="1"/>
          </p:cNvPicPr>
          <p:nvPr/>
        </p:nvPicPr>
        <p:blipFill>
          <a:blip r:embed="rId4"/>
          <a:stretch>
            <a:fillRect/>
          </a:stretch>
        </p:blipFill>
        <p:spPr>
          <a:xfrm>
            <a:off x="384207" y="241358"/>
            <a:ext cx="2552493" cy="1849908"/>
          </a:xfrm>
          <a:prstGeom prst="rect">
            <a:avLst/>
          </a:prstGeom>
        </p:spPr>
      </p:pic>
      <p:cxnSp>
        <p:nvCxnSpPr>
          <p:cNvPr id="8" name="Straight Arrow Connector 7">
            <a:extLst>
              <a:ext uri="{FF2B5EF4-FFF2-40B4-BE49-F238E27FC236}">
                <a16:creationId xmlns:a16="http://schemas.microsoft.com/office/drawing/2014/main" id="{A91362EB-ACD6-1A3A-EAF0-C30612A062B5}"/>
              </a:ext>
              <a:ext uri="{C183D7F6-B498-43B3-948B-1728B52AA6E4}">
                <adec:decorative xmlns:adec="http://schemas.microsoft.com/office/drawing/2017/decorative" val="1"/>
              </a:ext>
            </a:extLst>
          </p:cNvPr>
          <p:cNvCxnSpPr>
            <a:cxnSpLocks/>
          </p:cNvCxnSpPr>
          <p:nvPr/>
        </p:nvCxnSpPr>
        <p:spPr>
          <a:xfrm flipH="1">
            <a:off x="1237384" y="1002781"/>
            <a:ext cx="709220" cy="0"/>
          </a:xfrm>
          <a:prstGeom prst="straightConnector1">
            <a:avLst/>
          </a:prstGeom>
          <a:ln w="4762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21756288-FA6E-986C-5B27-6619C28DB7DD}"/>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treatment plant in Cambodia</a:t>
            </a:r>
            <a:endParaRPr lang="en-AU" sz="800" dirty="0">
              <a:solidFill>
                <a:schemeClr val="bg1"/>
              </a:solidFill>
            </a:endParaRPr>
          </a:p>
        </p:txBody>
      </p:sp>
    </p:spTree>
    <p:extLst>
      <p:ext uri="{BB962C8B-B14F-4D97-AF65-F5344CB8AC3E}">
        <p14:creationId xmlns:p14="http://schemas.microsoft.com/office/powerpoint/2010/main" val="284902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B2720-2751-ED1C-D33F-66BFDDCEDD8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8BE308E-B5E4-8C96-F725-C2D7C5243176}"/>
              </a:ext>
              <a:ext uri="{C183D7F6-B498-43B3-948B-1728B52AA6E4}">
                <adec:decorative xmlns:adec="http://schemas.microsoft.com/office/drawing/2017/decorative" val="1"/>
              </a:ext>
            </a:extLst>
          </p:cNvPr>
          <p:cNvSpPr/>
          <p:nvPr/>
        </p:nvSpPr>
        <p:spPr>
          <a:xfrm>
            <a:off x="0" y="0"/>
            <a:ext cx="4858327" cy="63118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oup of men standing next to a water tank">
            <a:extLst>
              <a:ext uri="{FF2B5EF4-FFF2-40B4-BE49-F238E27FC236}">
                <a16:creationId xmlns:a16="http://schemas.microsoft.com/office/drawing/2014/main" id="{C0880FAB-8371-A2C0-33A6-6BCBBF99673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58327" y="0"/>
            <a:ext cx="7333673" cy="6311862"/>
          </a:xfrm>
          <a:prstGeom prst="rect">
            <a:avLst/>
          </a:prstGeom>
        </p:spPr>
      </p:pic>
      <p:sp>
        <p:nvSpPr>
          <p:cNvPr id="3" name="TextBox 2">
            <a:extLst>
              <a:ext uri="{FF2B5EF4-FFF2-40B4-BE49-F238E27FC236}">
                <a16:creationId xmlns:a16="http://schemas.microsoft.com/office/drawing/2014/main" id="{1A8A05CE-7599-A8BD-D017-773CB66A2F99}"/>
              </a:ext>
            </a:extLst>
          </p:cNvPr>
          <p:cNvSpPr txBox="1"/>
          <p:nvPr/>
        </p:nvSpPr>
        <p:spPr>
          <a:xfrm>
            <a:off x="299377" y="2222775"/>
            <a:ext cx="4346920" cy="3431608"/>
          </a:xfrm>
          <a:prstGeom prst="rect">
            <a:avLst/>
          </a:prstGeom>
        </p:spPr>
        <p:txBody>
          <a:bodyPr vert="horz" lIns="91440" tIns="45720" rIns="91440" bIns="45720" rtlCol="0">
            <a:normAutofit/>
          </a:bodyPr>
          <a:lstStyle/>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Where: </a:t>
            </a:r>
            <a:r>
              <a:rPr lang="en-US" sz="2000" dirty="0" err="1">
                <a:latin typeface="Calibri" panose="020F0502020204030204" pitchFamily="34" charset="0"/>
                <a:cs typeface="Calibri" panose="020F0502020204030204" pitchFamily="34" charset="0"/>
              </a:rPr>
              <a:t>Sanma</a:t>
            </a:r>
            <a:r>
              <a:rPr lang="en-US" sz="2000" dirty="0">
                <a:latin typeface="Calibri" panose="020F0502020204030204" pitchFamily="34" charset="0"/>
                <a:cs typeface="Calibri" panose="020F0502020204030204" pitchFamily="34" charset="0"/>
              </a:rPr>
              <a:t> and Torba Provinces, Vanuatu</a:t>
            </a:r>
            <a:endParaRPr lang="en-US" sz="2000" b="1" dirty="0">
              <a:latin typeface="Calibri" panose="020F0502020204030204" pitchFamily="34" charset="0"/>
              <a:cs typeface="Calibri" panose="020F0502020204030204" pitchFamily="34" charset="0"/>
            </a:endParaRP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Challenge</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The river water was not reaching everyone in the community.</a:t>
            </a: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Solution</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Water was piped from the river into a large, shared water tank.</a:t>
            </a: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Results</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Water is now accessible to everyone in the community, so there is fairer sharing of water resources.</a:t>
            </a:r>
          </a:p>
        </p:txBody>
      </p:sp>
      <p:pic>
        <p:nvPicPr>
          <p:cNvPr id="7" name="Picture 6" descr="Map of Vanuatu">
            <a:extLst>
              <a:ext uri="{FF2B5EF4-FFF2-40B4-BE49-F238E27FC236}">
                <a16:creationId xmlns:a16="http://schemas.microsoft.com/office/drawing/2014/main" id="{480DDCB9-E52A-0BD1-D5F2-D14A8092E012}"/>
              </a:ext>
            </a:extLst>
          </p:cNvPr>
          <p:cNvPicPr>
            <a:picLocks noChangeAspect="1"/>
          </p:cNvPicPr>
          <p:nvPr/>
        </p:nvPicPr>
        <p:blipFill>
          <a:blip r:embed="rId4"/>
          <a:stretch>
            <a:fillRect/>
          </a:stretch>
        </p:blipFill>
        <p:spPr>
          <a:xfrm>
            <a:off x="384207" y="241358"/>
            <a:ext cx="2552493" cy="1851819"/>
          </a:xfrm>
          <a:prstGeom prst="rect">
            <a:avLst/>
          </a:prstGeom>
        </p:spPr>
      </p:pic>
      <p:cxnSp>
        <p:nvCxnSpPr>
          <p:cNvPr id="10" name="Straight Arrow Connector 9">
            <a:extLst>
              <a:ext uri="{FF2B5EF4-FFF2-40B4-BE49-F238E27FC236}">
                <a16:creationId xmlns:a16="http://schemas.microsoft.com/office/drawing/2014/main" id="{E622CA56-7961-5B81-DCB6-88C3A9379A18}"/>
              </a:ext>
              <a:ext uri="{C183D7F6-B498-43B3-948B-1728B52AA6E4}">
                <adec:decorative xmlns:adec="http://schemas.microsoft.com/office/drawing/2017/decorative" val="1"/>
              </a:ext>
            </a:extLst>
          </p:cNvPr>
          <p:cNvCxnSpPr>
            <a:cxnSpLocks/>
          </p:cNvCxnSpPr>
          <p:nvPr/>
        </p:nvCxnSpPr>
        <p:spPr>
          <a:xfrm flipH="1">
            <a:off x="1879817" y="610985"/>
            <a:ext cx="215846" cy="515642"/>
          </a:xfrm>
          <a:prstGeom prst="straightConnector1">
            <a:avLst/>
          </a:prstGeom>
          <a:ln w="4762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32F7FB2-86F9-9AB1-C29B-E05C275556B0}"/>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storage in Vanuatu</a:t>
            </a:r>
            <a:endParaRPr lang="en-AU" sz="800" dirty="0">
              <a:solidFill>
                <a:schemeClr val="bg1"/>
              </a:solidFill>
            </a:endParaRPr>
          </a:p>
        </p:txBody>
      </p:sp>
    </p:spTree>
    <p:extLst>
      <p:ext uri="{BB962C8B-B14F-4D97-AF65-F5344CB8AC3E}">
        <p14:creationId xmlns:p14="http://schemas.microsoft.com/office/powerpoint/2010/main" val="387075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D762-D468-8350-25C0-FE2F3C37CA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50C801-3C95-05A9-F351-31F9B9DFB003}"/>
              </a:ext>
              <a:ext uri="{C183D7F6-B498-43B3-948B-1728B52AA6E4}">
                <adec:decorative xmlns:adec="http://schemas.microsoft.com/office/drawing/2017/decorative" val="1"/>
              </a:ext>
            </a:extLst>
          </p:cNvPr>
          <p:cNvSpPr/>
          <p:nvPr/>
        </p:nvSpPr>
        <p:spPr>
          <a:xfrm>
            <a:off x="0" y="0"/>
            <a:ext cx="4858327" cy="63118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Woman washing hands">
            <a:extLst>
              <a:ext uri="{FF2B5EF4-FFF2-40B4-BE49-F238E27FC236}">
                <a16:creationId xmlns:a16="http://schemas.microsoft.com/office/drawing/2014/main" id="{BB4A70C2-4D63-7C73-8F7B-33D8B3BBBF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58327" y="0"/>
            <a:ext cx="7333673" cy="6311862"/>
          </a:xfrm>
          <a:prstGeom prst="rect">
            <a:avLst/>
          </a:prstGeom>
        </p:spPr>
      </p:pic>
      <p:pic>
        <p:nvPicPr>
          <p:cNvPr id="9" name="Picture 8" descr="Map of Papua New Guinea">
            <a:extLst>
              <a:ext uri="{FF2B5EF4-FFF2-40B4-BE49-F238E27FC236}">
                <a16:creationId xmlns:a16="http://schemas.microsoft.com/office/drawing/2014/main" id="{DCBF05C0-04B0-5FA7-ACB1-D5BEFD74EAB6}"/>
              </a:ext>
            </a:extLst>
          </p:cNvPr>
          <p:cNvPicPr>
            <a:picLocks noChangeAspect="1"/>
          </p:cNvPicPr>
          <p:nvPr/>
        </p:nvPicPr>
        <p:blipFill>
          <a:blip r:embed="rId4"/>
          <a:stretch>
            <a:fillRect/>
          </a:stretch>
        </p:blipFill>
        <p:spPr>
          <a:xfrm>
            <a:off x="384206" y="241357"/>
            <a:ext cx="2552493" cy="1851819"/>
          </a:xfrm>
          <a:prstGeom prst="rect">
            <a:avLst/>
          </a:prstGeom>
        </p:spPr>
      </p:pic>
      <p:cxnSp>
        <p:nvCxnSpPr>
          <p:cNvPr id="5" name="Straight Arrow Connector 4">
            <a:extLst>
              <a:ext uri="{FF2B5EF4-FFF2-40B4-BE49-F238E27FC236}">
                <a16:creationId xmlns:a16="http://schemas.microsoft.com/office/drawing/2014/main" id="{C6187D9D-4E1E-E1A2-019B-25D19F0F6111}"/>
              </a:ext>
              <a:ext uri="{C183D7F6-B498-43B3-948B-1728B52AA6E4}">
                <adec:decorative xmlns:adec="http://schemas.microsoft.com/office/drawing/2017/decorative" val="1"/>
              </a:ext>
            </a:extLst>
          </p:cNvPr>
          <p:cNvCxnSpPr>
            <a:cxnSpLocks/>
          </p:cNvCxnSpPr>
          <p:nvPr/>
        </p:nvCxnSpPr>
        <p:spPr>
          <a:xfrm flipH="1">
            <a:off x="2280427" y="1361440"/>
            <a:ext cx="384820" cy="452793"/>
          </a:xfrm>
          <a:prstGeom prst="straightConnector1">
            <a:avLst/>
          </a:prstGeom>
          <a:ln w="4762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0B6A7A1-4E7B-AEB2-9047-BD9B94063922}"/>
              </a:ext>
            </a:extLst>
          </p:cNvPr>
          <p:cNvSpPr txBox="1"/>
          <p:nvPr/>
        </p:nvSpPr>
        <p:spPr>
          <a:xfrm>
            <a:off x="299376" y="2209775"/>
            <a:ext cx="4558951" cy="3835425"/>
          </a:xfrm>
          <a:prstGeom prst="rect">
            <a:avLst/>
          </a:prstGeom>
        </p:spPr>
        <p:txBody>
          <a:bodyPr vert="horz" lIns="91440" tIns="45720" rIns="91440" bIns="45720" rtlCol="0">
            <a:noAutofit/>
          </a:bodyPr>
          <a:lstStyle/>
          <a:p>
            <a:pPr>
              <a:lnSpc>
                <a:spcPct val="90000"/>
              </a:lnSpc>
              <a:spcAft>
                <a:spcPts val="1500"/>
              </a:spcAft>
            </a:pPr>
            <a:r>
              <a:rPr lang="en-US" sz="1850" b="1" dirty="0">
                <a:solidFill>
                  <a:schemeClr val="accent1"/>
                </a:solidFill>
                <a:latin typeface="Calibri" panose="020F0502020204030204" pitchFamily="34" charset="0"/>
                <a:cs typeface="Calibri" panose="020F0502020204030204" pitchFamily="34" charset="0"/>
              </a:rPr>
              <a:t>Where: </a:t>
            </a:r>
            <a:r>
              <a:rPr lang="en-AU" sz="1850" dirty="0">
                <a:latin typeface="Calibri" panose="020F0502020204030204" pitchFamily="34" charset="0"/>
                <a:cs typeface="Calibri" panose="020F0502020204030204" pitchFamily="34" charset="0"/>
              </a:rPr>
              <a:t>Western Province,</a:t>
            </a:r>
            <a:r>
              <a:rPr lang="en-US" sz="1850" dirty="0">
                <a:latin typeface="Calibri" panose="020F0502020204030204" pitchFamily="34" charset="0"/>
                <a:cs typeface="Calibri" panose="020F0502020204030204" pitchFamily="34" charset="0"/>
              </a:rPr>
              <a:t> Papua New Guinea</a:t>
            </a:r>
            <a:endParaRPr lang="en-US" sz="1850" b="1" dirty="0">
              <a:latin typeface="Calibri" panose="020F0502020204030204" pitchFamily="34" charset="0"/>
              <a:cs typeface="Calibri" panose="020F0502020204030204" pitchFamily="34" charset="0"/>
            </a:endParaRPr>
          </a:p>
          <a:p>
            <a:pPr>
              <a:lnSpc>
                <a:spcPct val="90000"/>
              </a:lnSpc>
              <a:spcAft>
                <a:spcPts val="1500"/>
              </a:spcAft>
            </a:pPr>
            <a:r>
              <a:rPr lang="en-US" sz="1850" b="1" dirty="0">
                <a:solidFill>
                  <a:schemeClr val="accent1"/>
                </a:solidFill>
                <a:latin typeface="Calibri" panose="020F0502020204030204" pitchFamily="34" charset="0"/>
                <a:cs typeface="Calibri" panose="020F0502020204030204" pitchFamily="34" charset="0"/>
              </a:rPr>
              <a:t>Challenge</a:t>
            </a:r>
            <a:r>
              <a:rPr lang="en-US" sz="1850" dirty="0">
                <a:solidFill>
                  <a:schemeClr val="accent1"/>
                </a:solidFill>
                <a:latin typeface="Calibri" panose="020F0502020204030204" pitchFamily="34" charset="0"/>
                <a:cs typeface="Calibri" panose="020F0502020204030204" pitchFamily="34" charset="0"/>
              </a:rPr>
              <a:t>: </a:t>
            </a:r>
            <a:r>
              <a:rPr lang="en-US" sz="1850" dirty="0">
                <a:latin typeface="Calibri" panose="020F0502020204030204" pitchFamily="34" charset="0"/>
                <a:cs typeface="Calibri" panose="020F0502020204030204" pitchFamily="34" charset="0"/>
              </a:rPr>
              <a:t>The only water available to a village was unsafe water from a river 5 km away.</a:t>
            </a:r>
          </a:p>
          <a:p>
            <a:pPr>
              <a:lnSpc>
                <a:spcPct val="90000"/>
              </a:lnSpc>
              <a:spcAft>
                <a:spcPts val="1500"/>
              </a:spcAft>
            </a:pPr>
            <a:r>
              <a:rPr lang="en-US" sz="1850" b="1" dirty="0">
                <a:solidFill>
                  <a:schemeClr val="accent1"/>
                </a:solidFill>
                <a:latin typeface="Calibri" panose="020F0502020204030204" pitchFamily="34" charset="0"/>
                <a:cs typeface="Calibri" panose="020F0502020204030204" pitchFamily="34" charset="0"/>
              </a:rPr>
              <a:t>Solution</a:t>
            </a:r>
            <a:r>
              <a:rPr lang="en-US" sz="1850" dirty="0">
                <a:solidFill>
                  <a:schemeClr val="accent1"/>
                </a:solidFill>
                <a:latin typeface="Calibri" panose="020F0502020204030204" pitchFamily="34" charset="0"/>
                <a:cs typeface="Calibri" panose="020F0502020204030204" pitchFamily="34" charset="0"/>
              </a:rPr>
              <a:t>: </a:t>
            </a:r>
            <a:r>
              <a:rPr lang="en-US" sz="1850" dirty="0">
                <a:latin typeface="Calibri" panose="020F0502020204030204" pitchFamily="34" charset="0"/>
                <a:cs typeface="Calibri" panose="020F0502020204030204" pitchFamily="34" charset="0"/>
              </a:rPr>
              <a:t>Three big tanks were installed in </a:t>
            </a:r>
            <a:br>
              <a:rPr lang="en-US" sz="1850" dirty="0">
                <a:latin typeface="Calibri" panose="020F0502020204030204" pitchFamily="34" charset="0"/>
                <a:cs typeface="Calibri" panose="020F0502020204030204" pitchFamily="34" charset="0"/>
              </a:rPr>
            </a:br>
            <a:r>
              <a:rPr lang="en-US" sz="1850" dirty="0">
                <a:latin typeface="Calibri" panose="020F0502020204030204" pitchFamily="34" charset="0"/>
                <a:cs typeface="Calibri" panose="020F0502020204030204" pitchFamily="34" charset="0"/>
              </a:rPr>
              <a:t>the middle of the village to catch rainwater, and two new boreholes were drilled at the local school to reach the underground water.</a:t>
            </a:r>
          </a:p>
          <a:p>
            <a:pPr>
              <a:lnSpc>
                <a:spcPct val="90000"/>
              </a:lnSpc>
              <a:spcAft>
                <a:spcPts val="1500"/>
              </a:spcAft>
            </a:pPr>
            <a:r>
              <a:rPr lang="en-US" sz="1850" b="1" dirty="0">
                <a:solidFill>
                  <a:schemeClr val="accent1"/>
                </a:solidFill>
                <a:latin typeface="Calibri" panose="020F0502020204030204" pitchFamily="34" charset="0"/>
                <a:cs typeface="Calibri" panose="020F0502020204030204" pitchFamily="34" charset="0"/>
              </a:rPr>
              <a:t>Results</a:t>
            </a:r>
            <a:r>
              <a:rPr lang="en-US" sz="1850" dirty="0">
                <a:solidFill>
                  <a:schemeClr val="accent1"/>
                </a:solidFill>
                <a:latin typeface="Calibri" panose="020F0502020204030204" pitchFamily="34" charset="0"/>
                <a:cs typeface="Calibri" panose="020F0502020204030204" pitchFamily="34" charset="0"/>
              </a:rPr>
              <a:t>: </a:t>
            </a:r>
            <a:r>
              <a:rPr lang="en-US" sz="1850" dirty="0">
                <a:latin typeface="Calibri" panose="020F0502020204030204" pitchFamily="34" charset="0"/>
                <a:cs typeface="Calibri" panose="020F0502020204030204" pitchFamily="34" charset="0"/>
              </a:rPr>
              <a:t>All community members can get </a:t>
            </a:r>
            <a:br>
              <a:rPr lang="en-US" sz="1850" dirty="0">
                <a:latin typeface="Calibri" panose="020F0502020204030204" pitchFamily="34" charset="0"/>
                <a:cs typeface="Calibri" panose="020F0502020204030204" pitchFamily="34" charset="0"/>
              </a:rPr>
            </a:br>
            <a:r>
              <a:rPr lang="en-US" sz="1850" dirty="0">
                <a:latin typeface="Calibri" panose="020F0502020204030204" pitchFamily="34" charset="0"/>
                <a:cs typeface="Calibri" panose="020F0502020204030204" pitchFamily="34" charset="0"/>
              </a:rPr>
              <a:t>to water, and young children are no longer getting sick.</a:t>
            </a:r>
          </a:p>
        </p:txBody>
      </p:sp>
      <p:sp>
        <p:nvSpPr>
          <p:cNvPr id="2" name="Title 1">
            <a:extLst>
              <a:ext uri="{FF2B5EF4-FFF2-40B4-BE49-F238E27FC236}">
                <a16:creationId xmlns:a16="http://schemas.microsoft.com/office/drawing/2014/main" id="{7D188A44-91CA-47B0-D5F4-4BEA83D5E137}"/>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sources, Papua New Guinea</a:t>
            </a:r>
            <a:endParaRPr lang="en-AU" sz="800" dirty="0">
              <a:solidFill>
                <a:schemeClr val="bg1"/>
              </a:solidFill>
            </a:endParaRPr>
          </a:p>
        </p:txBody>
      </p:sp>
    </p:spTree>
    <p:extLst>
      <p:ext uri="{BB962C8B-B14F-4D97-AF65-F5344CB8AC3E}">
        <p14:creationId xmlns:p14="http://schemas.microsoft.com/office/powerpoint/2010/main" val="1052346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07F1B-76B7-4D8B-562C-A79679CB339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D466B2A-C791-AA08-D69A-E9B2E44E8F4F}"/>
              </a:ext>
              <a:ext uri="{C183D7F6-B498-43B3-948B-1728B52AA6E4}">
                <adec:decorative xmlns:adec="http://schemas.microsoft.com/office/drawing/2017/decorative" val="1"/>
              </a:ext>
            </a:extLst>
          </p:cNvPr>
          <p:cNvSpPr/>
          <p:nvPr/>
        </p:nvSpPr>
        <p:spPr>
          <a:xfrm>
            <a:off x="0" y="0"/>
            <a:ext cx="4858327" cy="63118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Woman standing next to a water tank">
            <a:extLst>
              <a:ext uri="{FF2B5EF4-FFF2-40B4-BE49-F238E27FC236}">
                <a16:creationId xmlns:a16="http://schemas.microsoft.com/office/drawing/2014/main" id="{640A6640-0D2E-7E12-F243-8614D89D9CF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58327" y="0"/>
            <a:ext cx="7333673" cy="6311862"/>
          </a:xfrm>
          <a:prstGeom prst="rect">
            <a:avLst/>
          </a:prstGeom>
        </p:spPr>
      </p:pic>
      <p:pic>
        <p:nvPicPr>
          <p:cNvPr id="9" name="Picture 8" descr="Map of Fiji">
            <a:extLst>
              <a:ext uri="{FF2B5EF4-FFF2-40B4-BE49-F238E27FC236}">
                <a16:creationId xmlns:a16="http://schemas.microsoft.com/office/drawing/2014/main" id="{E7A1390B-C295-7044-6D3F-4A2282A7D45B}"/>
              </a:ext>
            </a:extLst>
          </p:cNvPr>
          <p:cNvPicPr>
            <a:picLocks noChangeAspect="1"/>
          </p:cNvPicPr>
          <p:nvPr/>
        </p:nvPicPr>
        <p:blipFill>
          <a:blip r:embed="rId4"/>
          <a:stretch>
            <a:fillRect/>
          </a:stretch>
        </p:blipFill>
        <p:spPr>
          <a:xfrm>
            <a:off x="384207" y="241358"/>
            <a:ext cx="2552493" cy="1852211"/>
          </a:xfrm>
          <a:prstGeom prst="rect">
            <a:avLst/>
          </a:prstGeom>
        </p:spPr>
      </p:pic>
      <p:cxnSp>
        <p:nvCxnSpPr>
          <p:cNvPr id="5" name="Straight Arrow Connector 4">
            <a:extLst>
              <a:ext uri="{FF2B5EF4-FFF2-40B4-BE49-F238E27FC236}">
                <a16:creationId xmlns:a16="http://schemas.microsoft.com/office/drawing/2014/main" id="{86B362F0-9E5E-70BA-94F2-444AF3AF17D0}"/>
              </a:ext>
              <a:ext uri="{C183D7F6-B498-43B3-948B-1728B52AA6E4}">
                <adec:decorative xmlns:adec="http://schemas.microsoft.com/office/drawing/2017/decorative" val="1"/>
              </a:ext>
            </a:extLst>
          </p:cNvPr>
          <p:cNvCxnSpPr>
            <a:cxnSpLocks/>
          </p:cNvCxnSpPr>
          <p:nvPr/>
        </p:nvCxnSpPr>
        <p:spPr>
          <a:xfrm flipH="1">
            <a:off x="2317997" y="681437"/>
            <a:ext cx="215846" cy="515642"/>
          </a:xfrm>
          <a:prstGeom prst="straightConnector1">
            <a:avLst/>
          </a:prstGeom>
          <a:ln w="47625">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EBF7ACA-12A6-01F7-F21B-56FC4F450B4E}"/>
              </a:ext>
            </a:extLst>
          </p:cNvPr>
          <p:cNvSpPr txBox="1"/>
          <p:nvPr/>
        </p:nvSpPr>
        <p:spPr>
          <a:xfrm>
            <a:off x="299377" y="2236074"/>
            <a:ext cx="3927183" cy="3402726"/>
          </a:xfrm>
          <a:prstGeom prst="rect">
            <a:avLst/>
          </a:prstGeom>
        </p:spPr>
        <p:txBody>
          <a:bodyPr vert="horz" lIns="91440" tIns="45720" rIns="91440" bIns="45720" rtlCol="0">
            <a:normAutofit/>
          </a:bodyPr>
          <a:lstStyle/>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Where: </a:t>
            </a:r>
            <a:r>
              <a:rPr lang="en-AU" sz="2000" dirty="0">
                <a:latin typeface="Calibri" panose="020F0502020204030204" pitchFamily="34" charset="0"/>
                <a:cs typeface="Calibri" panose="020F0502020204030204" pitchFamily="34" charset="0"/>
              </a:rPr>
              <a:t>Ra and Ba provinces, </a:t>
            </a:r>
            <a:r>
              <a:rPr lang="en-US" sz="2000" b="0" i="0" dirty="0">
                <a:effectLst/>
                <a:latin typeface="Calibri" panose="020F0502020204030204" pitchFamily="34" charset="0"/>
                <a:cs typeface="Calibri" panose="020F0502020204030204" pitchFamily="34" charset="0"/>
              </a:rPr>
              <a:t>Fiji</a:t>
            </a:r>
            <a:endParaRPr lang="en-US" sz="2000" b="1" dirty="0">
              <a:latin typeface="Calibri" panose="020F0502020204030204" pitchFamily="34" charset="0"/>
              <a:cs typeface="Calibri" panose="020F0502020204030204" pitchFamily="34" charset="0"/>
            </a:endParaRP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Challenge</a:t>
            </a:r>
            <a:r>
              <a:rPr lang="en-US" sz="2000" dirty="0">
                <a:latin typeface="Calibri" panose="020F0502020204030204" pitchFamily="34" charset="0"/>
                <a:cs typeface="Calibri" panose="020F0502020204030204" pitchFamily="34" charset="0"/>
              </a:rPr>
              <a:t>: In the dry season, the rainwater tanks would empty, leaving only dirty water.</a:t>
            </a: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Solution</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The community learned how to distill (clean) the water using the sun.</a:t>
            </a: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Results</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Now there is clean water all year round.</a:t>
            </a:r>
          </a:p>
        </p:txBody>
      </p:sp>
      <p:sp>
        <p:nvSpPr>
          <p:cNvPr id="2" name="Title 1">
            <a:extLst>
              <a:ext uri="{FF2B5EF4-FFF2-40B4-BE49-F238E27FC236}">
                <a16:creationId xmlns:a16="http://schemas.microsoft.com/office/drawing/2014/main" id="{34D90650-F3A3-2E7A-6B2B-36B014C35A69}"/>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Rainwater tanks in Fiji</a:t>
            </a:r>
            <a:endParaRPr lang="en-AU" sz="800" dirty="0">
              <a:solidFill>
                <a:schemeClr val="bg1"/>
              </a:solidFill>
            </a:endParaRPr>
          </a:p>
        </p:txBody>
      </p:sp>
    </p:spTree>
    <p:extLst>
      <p:ext uri="{BB962C8B-B14F-4D97-AF65-F5344CB8AC3E}">
        <p14:creationId xmlns:p14="http://schemas.microsoft.com/office/powerpoint/2010/main" val="223135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B2D0B-34FE-3BA6-D86C-165A1617C83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A16F4C-71ED-FB74-3979-6C6EB5FF5C4F}"/>
              </a:ext>
              <a:ext uri="{C183D7F6-B498-43B3-948B-1728B52AA6E4}">
                <adec:decorative xmlns:adec="http://schemas.microsoft.com/office/drawing/2017/decorative" val="1"/>
              </a:ext>
            </a:extLst>
          </p:cNvPr>
          <p:cNvSpPr/>
          <p:nvPr/>
        </p:nvSpPr>
        <p:spPr>
          <a:xfrm>
            <a:off x="0" y="0"/>
            <a:ext cx="4858327" cy="63118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oup of people standing in a recycling centre at a rubbish tip">
            <a:extLst>
              <a:ext uri="{FF2B5EF4-FFF2-40B4-BE49-F238E27FC236}">
                <a16:creationId xmlns:a16="http://schemas.microsoft.com/office/drawing/2014/main" id="{872D13FF-5DC2-64F1-B7D1-4D64D1B2BE6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58327" y="0"/>
            <a:ext cx="7333673" cy="6311862"/>
          </a:xfrm>
          <a:prstGeom prst="rect">
            <a:avLst/>
          </a:prstGeom>
        </p:spPr>
      </p:pic>
      <p:sp>
        <p:nvSpPr>
          <p:cNvPr id="4" name="TextBox 3">
            <a:extLst>
              <a:ext uri="{FF2B5EF4-FFF2-40B4-BE49-F238E27FC236}">
                <a16:creationId xmlns:a16="http://schemas.microsoft.com/office/drawing/2014/main" id="{F2156E50-9869-F6EB-266C-FB630429444F}"/>
              </a:ext>
            </a:extLst>
          </p:cNvPr>
          <p:cNvSpPr txBox="1"/>
          <p:nvPr/>
        </p:nvSpPr>
        <p:spPr>
          <a:xfrm>
            <a:off x="299377" y="2236073"/>
            <a:ext cx="4203049" cy="3940489"/>
          </a:xfrm>
          <a:prstGeom prst="rect">
            <a:avLst/>
          </a:prstGeom>
        </p:spPr>
        <p:txBody>
          <a:bodyPr vert="horz" lIns="91440" tIns="45720" rIns="91440" bIns="45720" rtlCol="0">
            <a:noAutofit/>
          </a:bodyPr>
          <a:lstStyle/>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Where: </a:t>
            </a:r>
            <a:r>
              <a:rPr lang="en-US" sz="2000" dirty="0" err="1">
                <a:latin typeface="Calibri" panose="020F0502020204030204" pitchFamily="34" charset="0"/>
                <a:cs typeface="Calibri" panose="020F0502020204030204" pitchFamily="34" charset="0"/>
              </a:rPr>
              <a:t>Kupang</a:t>
            </a:r>
            <a:r>
              <a:rPr lang="en-US" sz="2000" dirty="0">
                <a:latin typeface="Calibri" panose="020F0502020204030204" pitchFamily="34" charset="0"/>
                <a:cs typeface="Calibri" panose="020F0502020204030204" pitchFamily="34" charset="0"/>
              </a:rPr>
              <a:t> City, Indonesia</a:t>
            </a:r>
            <a:endParaRPr lang="en-US" sz="2000" b="1" dirty="0">
              <a:latin typeface="Calibri" panose="020F0502020204030204" pitchFamily="34" charset="0"/>
              <a:cs typeface="Calibri" panose="020F0502020204030204" pitchFamily="34" charset="0"/>
            </a:endParaRP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Challenge</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Waste was being dumped in the streets and was making the water dirty in nearby rivers and dams. </a:t>
            </a: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Solution</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 community program showed people how to sort their waste and take plastic to a waste bank for recycling and safe disposal.</a:t>
            </a:r>
          </a:p>
          <a:p>
            <a:pPr>
              <a:lnSpc>
                <a:spcPct val="90000"/>
              </a:lnSpc>
              <a:spcAft>
                <a:spcPts val="2000"/>
              </a:spcAft>
            </a:pPr>
            <a:r>
              <a:rPr lang="en-US" sz="2000" b="1" dirty="0">
                <a:solidFill>
                  <a:schemeClr val="accent1"/>
                </a:solidFill>
                <a:latin typeface="Calibri" panose="020F0502020204030204" pitchFamily="34" charset="0"/>
                <a:cs typeface="Calibri" panose="020F0502020204030204" pitchFamily="34" charset="0"/>
              </a:rPr>
              <a:t>Results</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Plastic is now recycled into useful things and the streets, rivers and dams are cleaner.</a:t>
            </a:r>
          </a:p>
        </p:txBody>
      </p:sp>
      <p:pic>
        <p:nvPicPr>
          <p:cNvPr id="7" name="Picture 6" descr="Map of Indonesia">
            <a:extLst>
              <a:ext uri="{FF2B5EF4-FFF2-40B4-BE49-F238E27FC236}">
                <a16:creationId xmlns:a16="http://schemas.microsoft.com/office/drawing/2014/main" id="{4338A5EF-B4EC-3547-5881-D05B83DFA127}"/>
              </a:ext>
            </a:extLst>
          </p:cNvPr>
          <p:cNvPicPr>
            <a:picLocks noChangeAspect="1"/>
          </p:cNvPicPr>
          <p:nvPr/>
        </p:nvPicPr>
        <p:blipFill>
          <a:blip r:embed="rId4"/>
          <a:stretch>
            <a:fillRect/>
          </a:stretch>
        </p:blipFill>
        <p:spPr>
          <a:xfrm>
            <a:off x="386572" y="241358"/>
            <a:ext cx="2624985" cy="1906395"/>
          </a:xfrm>
          <a:prstGeom prst="rect">
            <a:avLst/>
          </a:prstGeom>
        </p:spPr>
      </p:pic>
      <p:sp>
        <p:nvSpPr>
          <p:cNvPr id="2" name="Title 1">
            <a:extLst>
              <a:ext uri="{FF2B5EF4-FFF2-40B4-BE49-F238E27FC236}">
                <a16:creationId xmlns:a16="http://schemas.microsoft.com/office/drawing/2014/main" id="{107D05C8-1B0C-3DD8-D3BE-CE82692E3DFA}"/>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Recycling in Indonesia</a:t>
            </a:r>
            <a:endParaRPr lang="en-AU" sz="800" dirty="0">
              <a:solidFill>
                <a:schemeClr val="bg1"/>
              </a:solidFill>
            </a:endParaRPr>
          </a:p>
        </p:txBody>
      </p:sp>
    </p:spTree>
    <p:extLst>
      <p:ext uri="{BB962C8B-B14F-4D97-AF65-F5344CB8AC3E}">
        <p14:creationId xmlns:p14="http://schemas.microsoft.com/office/powerpoint/2010/main" val="1320611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6C8B0-1F64-AEC0-E3B0-0CDD26B35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D3B72-D1B9-08AE-ED33-D2167E501E06}"/>
              </a:ext>
            </a:extLst>
          </p:cNvPr>
          <p:cNvSpPr>
            <a:spLocks noGrp="1"/>
          </p:cNvSpPr>
          <p:nvPr>
            <p:ph type="title"/>
          </p:nvPr>
        </p:nvSpPr>
        <p:spPr>
          <a:xfrm>
            <a:off x="392166" y="365125"/>
            <a:ext cx="6046734" cy="1325563"/>
          </a:xfrm>
        </p:spPr>
        <p:txBody>
          <a:bodyPr/>
          <a:lstStyle/>
          <a:p>
            <a:r>
              <a:rPr lang="en-US" dirty="0"/>
              <a:t>Module success criteria</a:t>
            </a:r>
          </a:p>
        </p:txBody>
      </p:sp>
      <p:sp>
        <p:nvSpPr>
          <p:cNvPr id="3" name="Content Placeholder 2">
            <a:extLst>
              <a:ext uri="{FF2B5EF4-FFF2-40B4-BE49-F238E27FC236}">
                <a16:creationId xmlns:a16="http://schemas.microsoft.com/office/drawing/2014/main" id="{823F8D34-DBDA-5DF9-546C-CCF142E21324}"/>
              </a:ext>
            </a:extLst>
          </p:cNvPr>
          <p:cNvSpPr>
            <a:spLocks noGrp="1"/>
          </p:cNvSpPr>
          <p:nvPr>
            <p:ph idx="1"/>
          </p:nvPr>
        </p:nvSpPr>
        <p:spPr>
          <a:xfrm>
            <a:off x="392165" y="1478264"/>
            <a:ext cx="8447035" cy="3246136"/>
          </a:xfrm>
        </p:spPr>
        <p:txBody>
          <a:bodyPr>
            <a:noAutofit/>
          </a:bodyPr>
          <a:lstStyle/>
          <a:p>
            <a:pPr marL="0" indent="0">
              <a:lnSpc>
                <a:spcPts val="3800"/>
              </a:lnSpc>
              <a:buNone/>
            </a:pPr>
            <a:r>
              <a:rPr lang="en-US" dirty="0">
                <a:latin typeface="Source Sans Pro" panose="020B0503030403020204" pitchFamily="34" charset="0"/>
              </a:rPr>
              <a:t>We will be able to:</a:t>
            </a:r>
          </a:p>
          <a:p>
            <a:pPr lvl="0">
              <a:lnSpc>
                <a:spcPts val="3800"/>
              </a:lnSpc>
            </a:pPr>
            <a:r>
              <a:rPr lang="en-AU" dirty="0">
                <a:latin typeface="Source Sans Pro" panose="020B0503030403020204" pitchFamily="34" charset="0"/>
              </a:rPr>
              <a:t>talk about water resources using geographic words</a:t>
            </a:r>
          </a:p>
          <a:p>
            <a:pPr lvl="0">
              <a:lnSpc>
                <a:spcPts val="3800"/>
              </a:lnSpc>
            </a:pPr>
            <a:r>
              <a:rPr lang="en-AU" dirty="0">
                <a:latin typeface="Source Sans Pro" panose="020B0503030403020204" pitchFamily="34" charset="0"/>
              </a:rPr>
              <a:t>describe water challenges and how they affect people</a:t>
            </a:r>
          </a:p>
          <a:p>
            <a:pPr lvl="0">
              <a:lnSpc>
                <a:spcPts val="3800"/>
              </a:lnSpc>
            </a:pPr>
            <a:r>
              <a:rPr lang="en-AU" dirty="0">
                <a:latin typeface="Source Sans Pro" panose="020B0503030403020204" pitchFamily="34" charset="0"/>
              </a:rPr>
              <a:t>think of technological solutions for challenges and explain how they could help now and in the future.</a:t>
            </a:r>
          </a:p>
        </p:txBody>
      </p:sp>
      <p:pic>
        <p:nvPicPr>
          <p:cNvPr id="6" name="Picture 5">
            <a:extLst>
              <a:ext uri="{FF2B5EF4-FFF2-40B4-BE49-F238E27FC236}">
                <a16:creationId xmlns:a16="http://schemas.microsoft.com/office/drawing/2014/main" id="{4370B2CC-BA16-6AF9-49F6-C3C5118F049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800000" flipH="1">
            <a:off x="6037220" y="3772504"/>
            <a:ext cx="6169571" cy="3085496"/>
          </a:xfrm>
          <a:prstGeom prst="rect">
            <a:avLst/>
          </a:prstGeom>
        </p:spPr>
      </p:pic>
    </p:spTree>
    <p:extLst>
      <p:ext uri="{BB962C8B-B14F-4D97-AF65-F5344CB8AC3E}">
        <p14:creationId xmlns:p14="http://schemas.microsoft.com/office/powerpoint/2010/main" val="3514593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7CE57-DE55-57E8-7B77-12C8739E17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57D66-354C-4352-2361-449A953D372B}"/>
              </a:ext>
            </a:extLst>
          </p:cNvPr>
          <p:cNvSpPr>
            <a:spLocks noGrp="1"/>
          </p:cNvSpPr>
          <p:nvPr>
            <p:ph type="ctrTitle"/>
          </p:nvPr>
        </p:nvSpPr>
        <p:spPr/>
        <p:txBody>
          <a:bodyPr>
            <a:normAutofit/>
          </a:bodyPr>
          <a:lstStyle/>
          <a:p>
            <a:pPr>
              <a:lnSpc>
                <a:spcPts val="5400"/>
              </a:lnSpc>
            </a:pPr>
            <a:r>
              <a:rPr lang="en-AU" dirty="0"/>
              <a:t>Imagining sustainable solutions for water challenges in the </a:t>
            </a:r>
            <a:br>
              <a:rPr lang="en-AU" dirty="0"/>
            </a:br>
            <a:r>
              <a:rPr lang="en-AU" dirty="0"/>
              <a:t>Indo-Pacific</a:t>
            </a:r>
          </a:p>
        </p:txBody>
      </p:sp>
      <p:sp>
        <p:nvSpPr>
          <p:cNvPr id="3" name="TextBox 2">
            <a:extLst>
              <a:ext uri="{FF2B5EF4-FFF2-40B4-BE49-F238E27FC236}">
                <a16:creationId xmlns:a16="http://schemas.microsoft.com/office/drawing/2014/main" id="{7BE8C677-6034-9D31-302C-9C80100F8F08}"/>
              </a:ext>
            </a:extLst>
          </p:cNvPr>
          <p:cNvSpPr txBox="1"/>
          <p:nvPr/>
        </p:nvSpPr>
        <p:spPr>
          <a:xfrm>
            <a:off x="392166" y="534747"/>
            <a:ext cx="1859095" cy="630942"/>
          </a:xfrm>
          <a:prstGeom prst="rect">
            <a:avLst/>
          </a:prstGeom>
          <a:noFill/>
        </p:spPr>
        <p:txBody>
          <a:bodyPr wrap="square" lIns="0">
            <a:spAutoFit/>
          </a:bodyPr>
          <a:lstStyle/>
          <a:p>
            <a:r>
              <a:rPr lang="en-US" sz="3500" b="1" dirty="0">
                <a:solidFill>
                  <a:schemeClr val="accent2"/>
                </a:solidFill>
                <a:latin typeface="Source Sans Pro Semibold" panose="020B0503030403020204" pitchFamily="34" charset="0"/>
              </a:rPr>
              <a:t>Lesson 4</a:t>
            </a:r>
          </a:p>
        </p:txBody>
      </p:sp>
    </p:spTree>
    <p:extLst>
      <p:ext uri="{BB962C8B-B14F-4D97-AF65-F5344CB8AC3E}">
        <p14:creationId xmlns:p14="http://schemas.microsoft.com/office/powerpoint/2010/main" val="2005419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CA571-F881-48F2-BF9C-CFD7563757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8A78C-2399-F10B-2D5C-59FB36631D2D}"/>
              </a:ext>
            </a:extLst>
          </p:cNvPr>
          <p:cNvSpPr>
            <a:spLocks noGrp="1"/>
          </p:cNvSpPr>
          <p:nvPr>
            <p:ph type="title"/>
          </p:nvPr>
        </p:nvSpPr>
        <p:spPr/>
        <p:txBody>
          <a:bodyPr>
            <a:normAutofit/>
          </a:bodyPr>
          <a:lstStyle/>
          <a:p>
            <a:r>
              <a:rPr lang="en-US" dirty="0"/>
              <a:t>Learning intention: Lesson 4</a:t>
            </a:r>
          </a:p>
        </p:txBody>
      </p:sp>
      <p:sp>
        <p:nvSpPr>
          <p:cNvPr id="3" name="Content Placeholder 2">
            <a:extLst>
              <a:ext uri="{FF2B5EF4-FFF2-40B4-BE49-F238E27FC236}">
                <a16:creationId xmlns:a16="http://schemas.microsoft.com/office/drawing/2014/main" id="{D4B953F9-BD2D-7D08-B8F7-D1DF1BB6331A}"/>
              </a:ext>
            </a:extLst>
          </p:cNvPr>
          <p:cNvSpPr>
            <a:spLocks noGrp="1"/>
          </p:cNvSpPr>
          <p:nvPr>
            <p:ph idx="1"/>
          </p:nvPr>
        </p:nvSpPr>
        <p:spPr>
          <a:xfrm>
            <a:off x="392165" y="2376518"/>
            <a:ext cx="4823013" cy="3085498"/>
          </a:xfrm>
        </p:spPr>
        <p:txBody>
          <a:bodyPr>
            <a:normAutofit/>
          </a:bodyPr>
          <a:lstStyle/>
          <a:p>
            <a:pPr>
              <a:lnSpc>
                <a:spcPts val="3800"/>
              </a:lnSpc>
            </a:pPr>
            <a:r>
              <a:rPr lang="en-US" dirty="0">
                <a:latin typeface="Source Sans Pro" panose="020B0503030403020204" pitchFamily="34" charset="0"/>
              </a:rPr>
              <a:t>To imagine a sustainable and reliable solution for a water challenge in an Indo-Pacific community.</a:t>
            </a:r>
            <a:endParaRPr lang="en-AU" dirty="0">
              <a:latin typeface="Source Sans Pro" panose="020B0503030403020204" pitchFamily="34" charset="0"/>
            </a:endParaRPr>
          </a:p>
        </p:txBody>
      </p:sp>
      <p:pic>
        <p:nvPicPr>
          <p:cNvPr id="6" name="Picture 5">
            <a:extLst>
              <a:ext uri="{FF2B5EF4-FFF2-40B4-BE49-F238E27FC236}">
                <a16:creationId xmlns:a16="http://schemas.microsoft.com/office/drawing/2014/main" id="{F198BCEB-A566-6C4E-0261-CBEA5F94ACC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800000" flipH="1">
            <a:off x="6037220" y="3772504"/>
            <a:ext cx="6169571" cy="3085496"/>
          </a:xfrm>
          <a:prstGeom prst="rect">
            <a:avLst/>
          </a:prstGeom>
        </p:spPr>
      </p:pic>
      <p:sp>
        <p:nvSpPr>
          <p:cNvPr id="4" name="Teardrop 3" descr="Windmill ">
            <a:extLst>
              <a:ext uri="{FF2B5EF4-FFF2-40B4-BE49-F238E27FC236}">
                <a16:creationId xmlns:a16="http://schemas.microsoft.com/office/drawing/2014/main" id="{5E5E3C57-2E81-4135-9C74-E5A71805C065}"/>
              </a:ext>
            </a:extLst>
          </p:cNvPr>
          <p:cNvSpPr>
            <a:spLocks/>
          </p:cNvSpPr>
          <p:nvPr/>
        </p:nvSpPr>
        <p:spPr>
          <a:xfrm flipV="1">
            <a:off x="6169572" y="827822"/>
            <a:ext cx="5774460" cy="5774460"/>
          </a:xfrm>
          <a:prstGeom prst="teardrop">
            <a:avLst/>
          </a:prstGeom>
          <a:blipFill dpi="0" rotWithShape="0">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248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AD75C0A-1424-7321-622C-592A61B2F661}"/>
              </a:ext>
            </a:extLst>
          </p:cNvPr>
          <p:cNvGraphicFramePr>
            <a:graphicFrameLocks noGrp="1"/>
          </p:cNvGraphicFramePr>
          <p:nvPr>
            <p:extLst>
              <p:ext uri="{D42A27DB-BD31-4B8C-83A1-F6EECF244321}">
                <p14:modId xmlns:p14="http://schemas.microsoft.com/office/powerpoint/2010/main" val="2071781402"/>
              </p:ext>
            </p:extLst>
          </p:nvPr>
        </p:nvGraphicFramePr>
        <p:xfrm>
          <a:off x="387626" y="367749"/>
          <a:ext cx="11439940" cy="5874026"/>
        </p:xfrm>
        <a:graphic>
          <a:graphicData uri="http://schemas.openxmlformats.org/drawingml/2006/table">
            <a:tbl>
              <a:tblPr firstRow="1" firstCol="1" bandRow="1"/>
              <a:tblGrid>
                <a:gridCol w="5719970">
                  <a:extLst>
                    <a:ext uri="{9D8B030D-6E8A-4147-A177-3AD203B41FA5}">
                      <a16:colId xmlns:a16="http://schemas.microsoft.com/office/drawing/2014/main" val="1335886791"/>
                    </a:ext>
                  </a:extLst>
                </a:gridCol>
                <a:gridCol w="5719970">
                  <a:extLst>
                    <a:ext uri="{9D8B030D-6E8A-4147-A177-3AD203B41FA5}">
                      <a16:colId xmlns:a16="http://schemas.microsoft.com/office/drawing/2014/main" val="3564104914"/>
                    </a:ext>
                  </a:extLst>
                </a:gridCol>
              </a:tblGrid>
              <a:tr h="2937013">
                <a:tc>
                  <a:txBody>
                    <a:bodyPr/>
                    <a:lstStyle/>
                    <a:p>
                      <a:pPr algn="l" fontAlgn="t">
                        <a:lnSpc>
                          <a:spcPct val="115000"/>
                        </a:lnSpc>
                        <a:spcBef>
                          <a:spcPts val="600"/>
                        </a:spcBef>
                        <a:spcAft>
                          <a:spcPts val="800"/>
                        </a:spcAft>
                        <a:buNone/>
                      </a:pPr>
                      <a:r>
                        <a:rPr lang="en-AU" sz="3000" b="1" i="0" u="none" strike="noStrike" kern="100" dirty="0">
                          <a:solidFill>
                            <a:schemeClr val="accent1"/>
                          </a:solidFill>
                          <a:effectLst/>
                          <a:latin typeface="Source Sans Pro Semibold" panose="020B0503030403020204" pitchFamily="34" charset="0"/>
                          <a:ea typeface="Yu Gothic Light" panose="020B0300000000000000" pitchFamily="34" charset="-128"/>
                          <a:cs typeface="Calibri" panose="020F0502020204030204" pitchFamily="34" charset="0"/>
                        </a:rPr>
                        <a:t>Location</a:t>
                      </a:r>
                    </a:p>
                    <a:p>
                      <a:pPr algn="l" fontAlgn="t">
                        <a:lnSpc>
                          <a:spcPct val="115000"/>
                        </a:lnSpc>
                        <a:spcBef>
                          <a:spcPts val="600"/>
                        </a:spcBef>
                        <a:spcAft>
                          <a:spcPts val="800"/>
                        </a:spcAft>
                        <a:buNone/>
                      </a:pPr>
                      <a:endParaRPr lang="en-AU" sz="3000" b="1" i="0" u="none" strike="noStrike" dirty="0">
                        <a:solidFill>
                          <a:schemeClr val="accent1"/>
                        </a:solidFill>
                        <a:effectLst/>
                        <a:latin typeface="Source Sans Pro Semibold" panose="020B0503030403020204" pitchFamily="34" charset="0"/>
                        <a:cs typeface="Calibri" panose="020F0502020204030204" pitchFamily="34" charset="0"/>
                      </a:endParaRPr>
                    </a:p>
                  </a:txBody>
                  <a:tcPr marL="161653" marR="161653" marT="22452" marB="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tc>
                  <a:txBody>
                    <a:bodyPr/>
                    <a:lstStyle/>
                    <a:p>
                      <a:pPr algn="l" fontAlgn="t">
                        <a:lnSpc>
                          <a:spcPct val="115000"/>
                        </a:lnSpc>
                        <a:spcBef>
                          <a:spcPts val="600"/>
                        </a:spcBef>
                        <a:spcAft>
                          <a:spcPts val="800"/>
                        </a:spcAft>
                        <a:buNone/>
                      </a:pPr>
                      <a:r>
                        <a:rPr lang="en-AU" sz="3000" b="1" i="0" u="none" strike="noStrike" kern="100" dirty="0">
                          <a:solidFill>
                            <a:schemeClr val="accent1"/>
                          </a:solidFill>
                          <a:effectLst/>
                          <a:latin typeface="Source Sans Pro Semibold" panose="020B0503030403020204" pitchFamily="34" charset="0"/>
                          <a:ea typeface="Yu Gothic Light" panose="020B0300000000000000" pitchFamily="34" charset="-128"/>
                          <a:cs typeface="Calibri" panose="020F0502020204030204" pitchFamily="34" charset="0"/>
                        </a:rPr>
                        <a:t>Challenge</a:t>
                      </a:r>
                      <a:endParaRPr lang="en-AU" sz="3000" b="1" i="0" u="none" strike="noStrike" dirty="0">
                        <a:solidFill>
                          <a:schemeClr val="accent1"/>
                        </a:solidFill>
                        <a:effectLst/>
                        <a:latin typeface="Source Sans Pro Semibold" panose="020B0503030403020204" pitchFamily="34" charset="0"/>
                        <a:cs typeface="Calibri" panose="020F0502020204030204" pitchFamily="34" charset="0"/>
                      </a:endParaRPr>
                    </a:p>
                  </a:txBody>
                  <a:tcPr marL="161653" marR="161653" marT="22452" marB="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888778501"/>
                  </a:ext>
                </a:extLst>
              </a:tr>
              <a:tr h="2937013">
                <a:tc>
                  <a:txBody>
                    <a:bodyPr/>
                    <a:lstStyle/>
                    <a:p>
                      <a:pPr algn="l" fontAlgn="t">
                        <a:lnSpc>
                          <a:spcPct val="115000"/>
                        </a:lnSpc>
                        <a:spcBef>
                          <a:spcPts val="600"/>
                        </a:spcBef>
                        <a:spcAft>
                          <a:spcPts val="800"/>
                        </a:spcAft>
                        <a:buNone/>
                      </a:pPr>
                      <a:r>
                        <a:rPr lang="en-AU" sz="3000" b="1" i="0" u="none" strike="noStrike" kern="100" dirty="0">
                          <a:solidFill>
                            <a:schemeClr val="accent1"/>
                          </a:solidFill>
                          <a:effectLst/>
                          <a:latin typeface="Source Sans Pro Semibold" panose="020B0503030403020204" pitchFamily="34" charset="0"/>
                          <a:ea typeface="Yu Gothic Light" panose="020B0300000000000000" pitchFamily="34" charset="-128"/>
                          <a:cs typeface="Calibri" panose="020F0502020204030204" pitchFamily="34" charset="0"/>
                        </a:rPr>
                        <a:t>Possible solutions</a:t>
                      </a:r>
                    </a:p>
                    <a:p>
                      <a:pPr algn="l" fontAlgn="t">
                        <a:lnSpc>
                          <a:spcPct val="115000"/>
                        </a:lnSpc>
                        <a:spcBef>
                          <a:spcPts val="600"/>
                        </a:spcBef>
                        <a:spcAft>
                          <a:spcPts val="800"/>
                        </a:spcAft>
                        <a:buNone/>
                      </a:pPr>
                      <a:endParaRPr lang="en-AU" sz="3000" b="1" i="0" u="none" strike="noStrike" dirty="0">
                        <a:solidFill>
                          <a:schemeClr val="accent1"/>
                        </a:solidFill>
                        <a:effectLst/>
                        <a:latin typeface="Source Sans Pro Semibold" panose="020B0503030403020204" pitchFamily="34" charset="0"/>
                        <a:cs typeface="Calibri" panose="020F0502020204030204" pitchFamily="34" charset="0"/>
                      </a:endParaRPr>
                    </a:p>
                  </a:txBody>
                  <a:tcPr marL="161653" marR="161653" marT="22452" marB="0">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gn="l" fontAlgn="t">
                        <a:lnSpc>
                          <a:spcPct val="115000"/>
                        </a:lnSpc>
                        <a:spcBef>
                          <a:spcPts val="600"/>
                        </a:spcBef>
                        <a:spcAft>
                          <a:spcPts val="800"/>
                        </a:spcAft>
                        <a:buNone/>
                      </a:pPr>
                      <a:r>
                        <a:rPr lang="en-AU" sz="3000" b="1" i="0" u="none" strike="noStrike" kern="100" dirty="0">
                          <a:solidFill>
                            <a:schemeClr val="accent1"/>
                          </a:solidFill>
                          <a:effectLst/>
                          <a:latin typeface="Source Sans Pro Semibold" panose="020B0503030403020204" pitchFamily="34" charset="0"/>
                          <a:ea typeface="Yu Gothic Light" panose="020B0300000000000000" pitchFamily="34" charset="-128"/>
                          <a:cs typeface="Calibri" panose="020F0502020204030204" pitchFamily="34" charset="0"/>
                        </a:rPr>
                        <a:t>Possible result</a:t>
                      </a:r>
                      <a:endParaRPr lang="en-AU" sz="3000" b="1" i="0" u="none" strike="noStrike" dirty="0">
                        <a:solidFill>
                          <a:schemeClr val="accent1"/>
                        </a:solidFill>
                        <a:effectLst/>
                        <a:latin typeface="Source Sans Pro Semibold" panose="020B0503030403020204" pitchFamily="34" charset="0"/>
                        <a:cs typeface="Calibri" panose="020F0502020204030204" pitchFamily="34" charset="0"/>
                      </a:endParaRPr>
                    </a:p>
                  </a:txBody>
                  <a:tcPr marL="161653" marR="161653" marT="22452" marB="0">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004973742"/>
                  </a:ext>
                </a:extLst>
              </a:tr>
            </a:tbl>
          </a:graphicData>
        </a:graphic>
      </p:graphicFrame>
      <p:sp>
        <p:nvSpPr>
          <p:cNvPr id="2" name="Title 1">
            <a:extLst>
              <a:ext uri="{FF2B5EF4-FFF2-40B4-BE49-F238E27FC236}">
                <a16:creationId xmlns:a16="http://schemas.microsoft.com/office/drawing/2014/main" id="{175E4185-68EF-5A91-52B2-5F2FDE4C5C06}"/>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Sustaining water graphic </a:t>
            </a:r>
            <a:r>
              <a:rPr lang="en-US" sz="800" dirty="0" err="1">
                <a:solidFill>
                  <a:schemeClr val="bg1"/>
                </a:solidFill>
              </a:rPr>
              <a:t>organiser</a:t>
            </a:r>
            <a:endParaRPr lang="en-AU" sz="800" dirty="0">
              <a:solidFill>
                <a:schemeClr val="bg1"/>
              </a:solidFill>
            </a:endParaRPr>
          </a:p>
        </p:txBody>
      </p:sp>
    </p:spTree>
    <p:extLst>
      <p:ext uri="{BB962C8B-B14F-4D97-AF65-F5344CB8AC3E}">
        <p14:creationId xmlns:p14="http://schemas.microsoft.com/office/powerpoint/2010/main" val="1617181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260C-60A4-C70C-46AB-DDC47F0FACD7}"/>
              </a:ext>
            </a:extLst>
          </p:cNvPr>
          <p:cNvSpPr>
            <a:spLocks noGrp="1"/>
          </p:cNvSpPr>
          <p:nvPr>
            <p:ph type="ctrTitle"/>
          </p:nvPr>
        </p:nvSpPr>
        <p:spPr>
          <a:xfrm>
            <a:off x="392166" y="1570796"/>
            <a:ext cx="5703834" cy="4289845"/>
          </a:xfrm>
        </p:spPr>
        <p:txBody>
          <a:bodyPr>
            <a:normAutofit/>
          </a:bodyPr>
          <a:lstStyle/>
          <a:p>
            <a:pPr>
              <a:lnSpc>
                <a:spcPts val="5500"/>
              </a:lnSpc>
            </a:pPr>
            <a:r>
              <a:rPr lang="en-AU" sz="5400" dirty="0"/>
              <a:t>Water as a valuable resource</a:t>
            </a:r>
          </a:p>
        </p:txBody>
      </p:sp>
      <p:sp>
        <p:nvSpPr>
          <p:cNvPr id="3" name="TextBox 2">
            <a:extLst>
              <a:ext uri="{FF2B5EF4-FFF2-40B4-BE49-F238E27FC236}">
                <a16:creationId xmlns:a16="http://schemas.microsoft.com/office/drawing/2014/main" id="{3A12993E-0CA0-FE61-5D3C-FE658D9158E3}"/>
              </a:ext>
            </a:extLst>
          </p:cNvPr>
          <p:cNvSpPr txBox="1"/>
          <p:nvPr/>
        </p:nvSpPr>
        <p:spPr>
          <a:xfrm>
            <a:off x="392166" y="534747"/>
            <a:ext cx="1859095" cy="630942"/>
          </a:xfrm>
          <a:prstGeom prst="rect">
            <a:avLst/>
          </a:prstGeom>
          <a:noFill/>
        </p:spPr>
        <p:txBody>
          <a:bodyPr wrap="square" lIns="0">
            <a:spAutoFit/>
          </a:bodyPr>
          <a:lstStyle/>
          <a:p>
            <a:r>
              <a:rPr lang="en-US" sz="3500" b="1" dirty="0">
                <a:solidFill>
                  <a:schemeClr val="accent2"/>
                </a:solidFill>
                <a:latin typeface="Source Sans Pro Semibold" panose="020B0503030403020204" pitchFamily="34" charset="0"/>
              </a:rPr>
              <a:t>Lesson 1</a:t>
            </a:r>
          </a:p>
        </p:txBody>
      </p:sp>
    </p:spTree>
    <p:extLst>
      <p:ext uri="{BB962C8B-B14F-4D97-AF65-F5344CB8AC3E}">
        <p14:creationId xmlns:p14="http://schemas.microsoft.com/office/powerpoint/2010/main" val="3031059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4C3EF-E03B-C907-967A-7766CF0BD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14B22-BD0D-F717-753F-46855EF5B14A}"/>
              </a:ext>
            </a:extLst>
          </p:cNvPr>
          <p:cNvSpPr>
            <a:spLocks noGrp="1"/>
          </p:cNvSpPr>
          <p:nvPr>
            <p:ph type="title"/>
          </p:nvPr>
        </p:nvSpPr>
        <p:spPr/>
        <p:txBody>
          <a:bodyPr>
            <a:normAutofit fontScale="90000"/>
          </a:bodyPr>
          <a:lstStyle/>
          <a:p>
            <a:r>
              <a:rPr lang="en-US" dirty="0"/>
              <a:t>Learning intentions:</a:t>
            </a:r>
            <a:br>
              <a:rPr lang="en-US" dirty="0"/>
            </a:br>
            <a:r>
              <a:rPr lang="en-US" dirty="0"/>
              <a:t>Lesson 1</a:t>
            </a:r>
          </a:p>
        </p:txBody>
      </p:sp>
      <p:sp>
        <p:nvSpPr>
          <p:cNvPr id="3" name="Content Placeholder 2">
            <a:extLst>
              <a:ext uri="{FF2B5EF4-FFF2-40B4-BE49-F238E27FC236}">
                <a16:creationId xmlns:a16="http://schemas.microsoft.com/office/drawing/2014/main" id="{D3442291-F01A-2C8F-ED39-7BB4417DB493}"/>
              </a:ext>
            </a:extLst>
          </p:cNvPr>
          <p:cNvSpPr>
            <a:spLocks noGrp="1"/>
          </p:cNvSpPr>
          <p:nvPr>
            <p:ph idx="1"/>
          </p:nvPr>
        </p:nvSpPr>
        <p:spPr>
          <a:xfrm>
            <a:off x="392165" y="2258290"/>
            <a:ext cx="4823013" cy="3203725"/>
          </a:xfrm>
        </p:spPr>
        <p:txBody>
          <a:bodyPr>
            <a:normAutofit/>
          </a:bodyPr>
          <a:lstStyle/>
          <a:p>
            <a:pPr>
              <a:lnSpc>
                <a:spcPts val="3800"/>
              </a:lnSpc>
            </a:pPr>
            <a:r>
              <a:rPr lang="en-US" dirty="0">
                <a:latin typeface="Source Sans Pro" panose="020B0503030403020204" pitchFamily="34" charset="0"/>
              </a:rPr>
              <a:t>To think about why water is important in Australia and other Indo-Pacific countries.</a:t>
            </a:r>
          </a:p>
          <a:p>
            <a:pPr>
              <a:lnSpc>
                <a:spcPts val="3800"/>
              </a:lnSpc>
            </a:pPr>
            <a:r>
              <a:rPr lang="en-US" dirty="0">
                <a:latin typeface="Source Sans Pro" panose="020B0503030403020204" pitchFamily="34" charset="0"/>
              </a:rPr>
              <a:t>To learn how water resources are managed.</a:t>
            </a:r>
          </a:p>
        </p:txBody>
      </p:sp>
      <p:pic>
        <p:nvPicPr>
          <p:cNvPr id="6" name="Picture 5">
            <a:extLst>
              <a:ext uri="{FF2B5EF4-FFF2-40B4-BE49-F238E27FC236}">
                <a16:creationId xmlns:a16="http://schemas.microsoft.com/office/drawing/2014/main" id="{1F8636A1-782B-C475-D0CA-5D2766AF91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0800000" flipH="1">
            <a:off x="6037220" y="3772504"/>
            <a:ext cx="6169571" cy="3085496"/>
          </a:xfrm>
          <a:prstGeom prst="rect">
            <a:avLst/>
          </a:prstGeom>
        </p:spPr>
      </p:pic>
      <p:sp>
        <p:nvSpPr>
          <p:cNvPr id="4" name="Teardrop 3" descr="Photo of girl washing clothes">
            <a:extLst>
              <a:ext uri="{FF2B5EF4-FFF2-40B4-BE49-F238E27FC236}">
                <a16:creationId xmlns:a16="http://schemas.microsoft.com/office/drawing/2014/main" id="{916CC6E5-072D-C1BD-DCF3-7D9C35A903F7}"/>
              </a:ext>
            </a:extLst>
          </p:cNvPr>
          <p:cNvSpPr>
            <a:spLocks/>
          </p:cNvSpPr>
          <p:nvPr/>
        </p:nvSpPr>
        <p:spPr>
          <a:xfrm flipV="1">
            <a:off x="6169572" y="827822"/>
            <a:ext cx="5774460" cy="5774460"/>
          </a:xfrm>
          <a:prstGeom prst="teardrop">
            <a:avLst/>
          </a:prstGeom>
          <a:blipFill dpi="0" rotWithShape="0">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688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E2A0-6AB6-B188-37B9-7DAB1FC957B6}"/>
              </a:ext>
            </a:extLst>
          </p:cNvPr>
          <p:cNvSpPr>
            <a:spLocks noGrp="1"/>
          </p:cNvSpPr>
          <p:nvPr>
            <p:ph type="title" idx="4294967295"/>
          </p:nvPr>
        </p:nvSpPr>
        <p:spPr>
          <a:xfrm>
            <a:off x="392167" y="-1325563"/>
            <a:ext cx="10515600" cy="1325563"/>
          </a:xfrm>
        </p:spPr>
        <p:txBody>
          <a:bodyPr vert="horz" lIns="0" tIns="45720" rIns="91440" bIns="45720" rtlCol="0" anchor="b">
            <a:normAutofit/>
          </a:bodyPr>
          <a:lstStyle/>
          <a:p>
            <a:r>
              <a:rPr lang="en-US" sz="800" dirty="0">
                <a:solidFill>
                  <a:schemeClr val="bg1"/>
                </a:solidFill>
              </a:rPr>
              <a:t>Surface water</a:t>
            </a:r>
            <a:endParaRPr lang="en-AU" sz="800" dirty="0">
              <a:solidFill>
                <a:schemeClr val="bg1"/>
              </a:solidFill>
            </a:endParaRPr>
          </a:p>
        </p:txBody>
      </p:sp>
      <p:pic>
        <p:nvPicPr>
          <p:cNvPr id="4" name="Picture 3" descr="Photo of river with trees and mountains in the background&#10;">
            <a:extLst>
              <a:ext uri="{FF2B5EF4-FFF2-40B4-BE49-F238E27FC236}">
                <a16:creationId xmlns:a16="http://schemas.microsoft.com/office/drawing/2014/main" id="{75CE29C7-31CD-2916-6550-2CF1A62E79C4}"/>
              </a:ext>
            </a:extLst>
          </p:cNvPr>
          <p:cNvPicPr>
            <a:picLocks noChangeAspect="1"/>
          </p:cNvPicPr>
          <p:nvPr/>
        </p:nvPicPr>
        <p:blipFill>
          <a:blip r:embed="rId3" cstate="screen">
            <a:extLst>
              <a:ext uri="{28A0092B-C50C-407E-A947-70E740481C1C}">
                <a14:useLocalDpi xmlns:a14="http://schemas.microsoft.com/office/drawing/2010/main"/>
              </a:ext>
            </a:extLst>
          </a:blip>
          <a:srcRect r="-2"/>
          <a:stretch>
            <a:fillRect/>
          </a:stretch>
        </p:blipFill>
        <p:spPr>
          <a:xfrm>
            <a:off x="321734" y="321733"/>
            <a:ext cx="5674894" cy="3030842"/>
          </a:xfrm>
          <a:prstGeom prst="rect">
            <a:avLst/>
          </a:prstGeom>
        </p:spPr>
      </p:pic>
      <p:pic>
        <p:nvPicPr>
          <p:cNvPr id="6" name="Picture 2" descr="Free Drops Rain photo and picture">
            <a:extLst>
              <a:ext uri="{FF2B5EF4-FFF2-40B4-BE49-F238E27FC236}">
                <a16:creationId xmlns:a16="http://schemas.microsoft.com/office/drawing/2014/main" id="{310E91E8-B947-8C22-4690-6F39C752A67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1"/>
          <a:stretch>
            <a:fillRect/>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ree Dam Hydro Power photo and picture">
            <a:extLst>
              <a:ext uri="{FF2B5EF4-FFF2-40B4-BE49-F238E27FC236}">
                <a16:creationId xmlns:a16="http://schemas.microsoft.com/office/drawing/2014/main" id="{F3EA1B3A-4011-D438-103A-9619583A87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Nature Snow photo and picture">
            <a:extLst>
              <a:ext uri="{FF2B5EF4-FFF2-40B4-BE49-F238E27FC236}">
                <a16:creationId xmlns:a16="http://schemas.microsoft.com/office/drawing/2014/main" id="{D58939DF-AD4D-13A2-5826-8077512ED89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r="-1"/>
          <a:stretch>
            <a:fillRect/>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5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97083-04D5-730A-8F01-EAE45573856C}"/>
              </a:ext>
            </a:extLst>
          </p:cNvPr>
          <p:cNvSpPr>
            <a:spLocks noGrp="1"/>
          </p:cNvSpPr>
          <p:nvPr>
            <p:ph type="title" idx="4294967295"/>
          </p:nvPr>
        </p:nvSpPr>
        <p:spPr>
          <a:xfrm>
            <a:off x="392167" y="-1325563"/>
            <a:ext cx="10515600" cy="1325563"/>
          </a:xfrm>
        </p:spPr>
        <p:txBody>
          <a:bodyPr vert="horz" lIns="0" tIns="45720" rIns="91440" bIns="45720" rtlCol="0" anchor="b">
            <a:normAutofit/>
          </a:bodyPr>
          <a:lstStyle/>
          <a:p>
            <a:r>
              <a:rPr lang="en-US" sz="800" dirty="0">
                <a:solidFill>
                  <a:schemeClr val="bg1"/>
                </a:solidFill>
              </a:rPr>
              <a:t>Sea water</a:t>
            </a:r>
            <a:endParaRPr lang="en-AU" sz="800" dirty="0">
              <a:solidFill>
                <a:schemeClr val="bg1"/>
              </a:solidFill>
            </a:endParaRPr>
          </a:p>
        </p:txBody>
      </p:sp>
      <p:pic>
        <p:nvPicPr>
          <p:cNvPr id="5" name="Picture 2" descr="Free Baa Dharavandhoo photo and picture">
            <a:extLst>
              <a:ext uri="{FF2B5EF4-FFF2-40B4-BE49-F238E27FC236}">
                <a16:creationId xmlns:a16="http://schemas.microsoft.com/office/drawing/2014/main" id="{2E532C07-6580-4380-1AC4-9692F81F43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731" y="321733"/>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oto of white sandy beach with a boat in the water&#10;&#10;">
            <a:extLst>
              <a:ext uri="{FF2B5EF4-FFF2-40B4-BE49-F238E27FC236}">
                <a16:creationId xmlns:a16="http://schemas.microsoft.com/office/drawing/2014/main" id="{8B5FE427-4125-AA65-17CF-213E13DD8FFC}"/>
              </a:ext>
            </a:extLst>
          </p:cNvPr>
          <p:cNvPicPr>
            <a:picLocks noChangeAspect="1"/>
          </p:cNvPicPr>
          <p:nvPr/>
        </p:nvPicPr>
        <p:blipFill>
          <a:blip r:embed="rId4" cstate="screen">
            <a:extLst>
              <a:ext uri="{28A0092B-C50C-407E-A947-70E740481C1C}">
                <a14:useLocalDpi xmlns:a14="http://schemas.microsoft.com/office/drawing/2010/main"/>
              </a:ext>
            </a:extLst>
          </a:blip>
          <a:srcRect b="-2"/>
          <a:stretch>
            <a:fillRect/>
          </a:stretch>
        </p:blipFill>
        <p:spPr>
          <a:xfrm>
            <a:off x="6195375" y="321733"/>
            <a:ext cx="5674893" cy="5743618"/>
          </a:xfrm>
          <a:prstGeom prst="rect">
            <a:avLst/>
          </a:prstGeom>
        </p:spPr>
      </p:pic>
    </p:spTree>
    <p:extLst>
      <p:ext uri="{BB962C8B-B14F-4D97-AF65-F5344CB8AC3E}">
        <p14:creationId xmlns:p14="http://schemas.microsoft.com/office/powerpoint/2010/main" val="55821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4BED-EAAB-91AF-AAB7-06E2F28571DA}"/>
              </a:ext>
            </a:extLst>
          </p:cNvPr>
          <p:cNvSpPr>
            <a:spLocks noGrp="1"/>
          </p:cNvSpPr>
          <p:nvPr>
            <p:ph type="title" idx="4294967295"/>
          </p:nvPr>
        </p:nvSpPr>
        <p:spPr>
          <a:xfrm>
            <a:off x="392167" y="-1325563"/>
            <a:ext cx="10515600" cy="1325563"/>
          </a:xfrm>
        </p:spPr>
        <p:txBody>
          <a:bodyPr vert="horz" lIns="0" tIns="45720" rIns="91440" bIns="45720" rtlCol="0" anchor="b">
            <a:normAutofit/>
          </a:bodyPr>
          <a:lstStyle/>
          <a:p>
            <a:r>
              <a:rPr lang="en-US" sz="800" dirty="0">
                <a:solidFill>
                  <a:schemeClr val="bg1"/>
                </a:solidFill>
              </a:rPr>
              <a:t>Underground water (groundwater)</a:t>
            </a:r>
            <a:endParaRPr lang="en-AU" sz="800" dirty="0">
              <a:solidFill>
                <a:schemeClr val="bg1"/>
              </a:solidFill>
            </a:endParaRPr>
          </a:p>
        </p:txBody>
      </p:sp>
      <p:pic>
        <p:nvPicPr>
          <p:cNvPr id="5" name="Picture 6" descr="Free Bhaktapur Nepal photo and picture">
            <a:extLst>
              <a:ext uri="{FF2B5EF4-FFF2-40B4-BE49-F238E27FC236}">
                <a16:creationId xmlns:a16="http://schemas.microsoft.com/office/drawing/2014/main" id="{E8F07175-8406-0ECA-0900-B89E7D3A0D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2"/>
          <a:stretch>
            <a:fillRect/>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4" descr="Photo of a windmill in a field&#10;&#10;">
            <a:extLst>
              <a:ext uri="{FF2B5EF4-FFF2-40B4-BE49-F238E27FC236}">
                <a16:creationId xmlns:a16="http://schemas.microsoft.com/office/drawing/2014/main" id="{D6CF6483-F9DA-86A9-8FFC-43F40ABFF80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95373" y="171717"/>
            <a:ext cx="5797883" cy="3167426"/>
          </a:xfrm>
          <a:prstGeom prst="rect">
            <a:avLst/>
          </a:prstGeom>
        </p:spPr>
      </p:pic>
      <p:pic>
        <p:nvPicPr>
          <p:cNvPr id="6" name="Picture 4" descr="Free Mountain Spring Green photo and picture">
            <a:extLst>
              <a:ext uri="{FF2B5EF4-FFF2-40B4-BE49-F238E27FC236}">
                <a16:creationId xmlns:a16="http://schemas.microsoft.com/office/drawing/2014/main" id="{595F3F0E-AB33-A05E-5151-A0C039E9D1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r="-2"/>
          <a:stretch>
            <a:fillRect/>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ee Water Colour photo and picture">
            <a:extLst>
              <a:ext uri="{FF2B5EF4-FFF2-40B4-BE49-F238E27FC236}">
                <a16:creationId xmlns:a16="http://schemas.microsoft.com/office/drawing/2014/main" id="{93E63937-2D1E-AC50-A0D0-6C3E95CB656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9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3B91-29A9-5E40-8063-4E7BCA0B9BE8}"/>
              </a:ext>
            </a:extLst>
          </p:cNvPr>
          <p:cNvSpPr>
            <a:spLocks noGrp="1"/>
          </p:cNvSpPr>
          <p:nvPr>
            <p:ph type="title"/>
          </p:nvPr>
        </p:nvSpPr>
        <p:spPr>
          <a:xfrm>
            <a:off x="392167" y="-1325563"/>
            <a:ext cx="10515600" cy="1325563"/>
          </a:xfrm>
        </p:spPr>
        <p:txBody>
          <a:bodyPr vert="horz" lIns="0" tIns="45720" rIns="91440" bIns="45720" rtlCol="0" anchor="b">
            <a:normAutofit/>
          </a:bodyPr>
          <a:lstStyle/>
          <a:p>
            <a:r>
              <a:rPr lang="en-US" sz="800" dirty="0">
                <a:solidFill>
                  <a:schemeClr val="bg1"/>
                </a:solidFill>
              </a:rPr>
              <a:t>Water sources infographic of water cycle</a:t>
            </a:r>
            <a:endParaRPr lang="en-AU" sz="800" dirty="0">
              <a:solidFill>
                <a:schemeClr val="bg1"/>
              </a:solidFill>
            </a:endParaRPr>
          </a:p>
        </p:txBody>
      </p:sp>
      <p:pic>
        <p:nvPicPr>
          <p:cNvPr id="77" name="Picture 76" descr="Infographic depicting the water cycle, with elements left blank for students to fill in">
            <a:extLst>
              <a:ext uri="{FF2B5EF4-FFF2-40B4-BE49-F238E27FC236}">
                <a16:creationId xmlns:a16="http://schemas.microsoft.com/office/drawing/2014/main" id="{71A277B3-A43B-2C6F-2C40-CC8683F83EEB}"/>
              </a:ext>
            </a:extLst>
          </p:cNvPr>
          <p:cNvPicPr>
            <a:picLocks noChangeAspect="1"/>
          </p:cNvPicPr>
          <p:nvPr/>
        </p:nvPicPr>
        <p:blipFill>
          <a:blip r:embed="rId3">
            <a:extLst>
              <a:ext uri="{28A0092B-C50C-407E-A947-70E740481C1C}">
                <a14:useLocalDpi xmlns:a14="http://schemas.microsoft.com/office/drawing/2010/main" val="0"/>
              </a:ext>
            </a:extLst>
          </a:blip>
          <a:srcRect t="1556" b="6399"/>
          <a:stretch>
            <a:fillRect/>
          </a:stretch>
        </p:blipFill>
        <p:spPr>
          <a:xfrm>
            <a:off x="-1" y="0"/>
            <a:ext cx="12192001" cy="6325496"/>
          </a:xfrm>
          <a:prstGeom prst="rect">
            <a:avLst/>
          </a:prstGeom>
        </p:spPr>
      </p:pic>
      <p:sp>
        <p:nvSpPr>
          <p:cNvPr id="72" name="TextBox 71">
            <a:extLst>
              <a:ext uri="{FF2B5EF4-FFF2-40B4-BE49-F238E27FC236}">
                <a16:creationId xmlns:a16="http://schemas.microsoft.com/office/drawing/2014/main" id="{C05944A9-9184-C5A9-BD18-0DC8A35A619F}"/>
              </a:ext>
            </a:extLst>
          </p:cNvPr>
          <p:cNvSpPr txBox="1"/>
          <p:nvPr/>
        </p:nvSpPr>
        <p:spPr>
          <a:xfrm>
            <a:off x="581084" y="4567129"/>
            <a:ext cx="2090057" cy="408623"/>
          </a:xfrm>
          <a:prstGeom prst="roundRect">
            <a:avLst/>
          </a:prstGeom>
          <a:solidFill>
            <a:srgbClr val="FFFFFF"/>
          </a:solidFill>
          <a:ln>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a:t>?</a:t>
            </a:r>
          </a:p>
        </p:txBody>
      </p:sp>
      <p:sp>
        <p:nvSpPr>
          <p:cNvPr id="73" name="TextBox 72">
            <a:extLst>
              <a:ext uri="{FF2B5EF4-FFF2-40B4-BE49-F238E27FC236}">
                <a16:creationId xmlns:a16="http://schemas.microsoft.com/office/drawing/2014/main" id="{518435DF-B84C-FB89-E8B5-403BDD6E59A2}"/>
              </a:ext>
            </a:extLst>
          </p:cNvPr>
          <p:cNvSpPr txBox="1"/>
          <p:nvPr/>
        </p:nvSpPr>
        <p:spPr>
          <a:xfrm>
            <a:off x="8206386" y="5803583"/>
            <a:ext cx="2090057" cy="408623"/>
          </a:xfrm>
          <a:prstGeom prst="roundRect">
            <a:avLst/>
          </a:prstGeom>
          <a:solidFill>
            <a:srgbClr val="FFFFFF"/>
          </a:solidFill>
          <a:ln>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a:t>?</a:t>
            </a:r>
          </a:p>
        </p:txBody>
      </p:sp>
      <p:sp>
        <p:nvSpPr>
          <p:cNvPr id="74" name="TextBox 73">
            <a:extLst>
              <a:ext uri="{FF2B5EF4-FFF2-40B4-BE49-F238E27FC236}">
                <a16:creationId xmlns:a16="http://schemas.microsoft.com/office/drawing/2014/main" id="{455DFD16-229F-650C-EAEF-A6A1FE87562E}"/>
              </a:ext>
            </a:extLst>
          </p:cNvPr>
          <p:cNvSpPr txBox="1"/>
          <p:nvPr/>
        </p:nvSpPr>
        <p:spPr>
          <a:xfrm>
            <a:off x="7545536" y="2958436"/>
            <a:ext cx="3194871" cy="408623"/>
          </a:xfrm>
          <a:prstGeom prst="roundRect">
            <a:avLst/>
          </a:prstGeom>
          <a:solidFill>
            <a:srgbClr val="FFFFFF"/>
          </a:solidFill>
          <a:ln>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a:t>?</a:t>
            </a:r>
          </a:p>
        </p:txBody>
      </p:sp>
      <p:sp>
        <p:nvSpPr>
          <p:cNvPr id="78" name="TextBox 77">
            <a:extLst>
              <a:ext uri="{FF2B5EF4-FFF2-40B4-BE49-F238E27FC236}">
                <a16:creationId xmlns:a16="http://schemas.microsoft.com/office/drawing/2014/main" id="{2818423E-87D8-002F-6FC0-69B6EEE286EE}"/>
              </a:ext>
            </a:extLst>
          </p:cNvPr>
          <p:cNvSpPr txBox="1"/>
          <p:nvPr/>
        </p:nvSpPr>
        <p:spPr>
          <a:xfrm>
            <a:off x="3628860" y="252051"/>
            <a:ext cx="4916281" cy="1081980"/>
          </a:xfrm>
          <a:prstGeom prst="roundRect">
            <a:avLst>
              <a:gd name="adj" fmla="val 50000"/>
            </a:avLst>
          </a:prstGeom>
          <a:solidFill>
            <a:srgbClr val="FFFFFF"/>
          </a:solidFill>
          <a:ln>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4400" b="1" dirty="0">
                <a:solidFill>
                  <a:schemeClr val="accent1"/>
                </a:solidFill>
                <a:latin typeface="Source Sans Pro Semibold" panose="020B0503030403020204" pitchFamily="34" charset="0"/>
              </a:rPr>
              <a:t>Water sources</a:t>
            </a:r>
          </a:p>
        </p:txBody>
      </p:sp>
    </p:spTree>
    <p:extLst>
      <p:ext uri="{BB962C8B-B14F-4D97-AF65-F5344CB8AC3E}">
        <p14:creationId xmlns:p14="http://schemas.microsoft.com/office/powerpoint/2010/main" val="3884890841"/>
      </p:ext>
    </p:extLst>
  </p:cSld>
  <p:clrMapOvr>
    <a:masterClrMapping/>
  </p:clrMapOvr>
</p:sld>
</file>

<file path=ppt/theme/theme1.xml><?xml version="1.0" encoding="utf-8"?>
<a:theme xmlns:a="http://schemas.openxmlformats.org/drawingml/2006/main" name="Office Theme">
  <a:themeElements>
    <a:clrScheme name="Global Ed">
      <a:dk1>
        <a:srgbClr val="000000"/>
      </a:dk1>
      <a:lt1>
        <a:srgbClr val="E6F3F2"/>
      </a:lt1>
      <a:dk2>
        <a:srgbClr val="0E2841"/>
      </a:dk2>
      <a:lt2>
        <a:srgbClr val="FEF9ED"/>
      </a:lt2>
      <a:accent1>
        <a:srgbClr val="065157"/>
      </a:accent1>
      <a:accent2>
        <a:srgbClr val="00837C"/>
      </a:accent2>
      <a:accent3>
        <a:srgbClr val="F3B223"/>
      </a:accent3>
      <a:accent4>
        <a:srgbClr val="CCE6E5"/>
      </a:accent4>
      <a:accent5>
        <a:srgbClr val="00837C"/>
      </a:accent5>
      <a:accent6>
        <a:srgbClr val="00837C"/>
      </a:accent6>
      <a:hlink>
        <a:srgbClr val="00837C"/>
      </a:hlink>
      <a:folHlink>
        <a:srgbClr val="06515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303871-8934-4198-a088-14ac5c5d1c31">
      <Terms xmlns="http://schemas.microsoft.com/office/infopath/2007/PartnerControls"/>
    </lcf76f155ced4ddcb4097134ff3c332f>
    <TaxCatchAll xmlns="6f2ae4e0-94e8-4b28-8f95-861d59f7ae7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BD63B06336DD48B4944551E1A7B4D8" ma:contentTypeVersion="18" ma:contentTypeDescription="Create a new document." ma:contentTypeScope="" ma:versionID="42100a60e008955486c434f02929e03a">
  <xsd:schema xmlns:xsd="http://www.w3.org/2001/XMLSchema" xmlns:xs="http://www.w3.org/2001/XMLSchema" xmlns:p="http://schemas.microsoft.com/office/2006/metadata/properties" xmlns:ns2="99303871-8934-4198-a088-14ac5c5d1c31" xmlns:ns3="6f2ae4e0-94e8-4b28-8f95-861d59f7ae70" targetNamespace="http://schemas.microsoft.com/office/2006/metadata/properties" ma:root="true" ma:fieldsID="fb19140305ec6cc42dd904f7f6d9f015" ns2:_="" ns3:_="">
    <xsd:import namespace="99303871-8934-4198-a088-14ac5c5d1c31"/>
    <xsd:import namespace="6f2ae4e0-94e8-4b28-8f95-861d59f7ae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SearchProperties" minOccurs="0"/>
                <xsd:element ref="ns2:MediaServiceOCR" minOccurs="0"/>
                <xsd:element ref="ns2:MediaLengthInSeconds" minOccurs="0"/>
                <xsd:element ref="ns2:MediaServiceObjectDetectorVersion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303871-8934-4198-a088-14ac5c5d1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00eb7d5-ca27-4af2-baac-ce4379253668"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2ae4e0-94e8-4b28-8f95-861d59f7ae7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3809fa2-c2da-453f-9c3e-eead0055a1b0}" ma:internalName="TaxCatchAll" ma:showField="CatchAllData" ma:web="6f2ae4e0-94e8-4b28-8f95-861d59f7a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38CC16-A383-4C01-96A0-E1921AE04BDF}">
  <ds:schemaRefs>
    <ds:schemaRef ds:uri="http://schemas.microsoft.com/office/2006/documentManagement/types"/>
    <ds:schemaRef ds:uri="http://schemas.microsoft.com/office/infopath/2007/PartnerControls"/>
    <ds:schemaRef ds:uri="http://www.w3.org/XML/1998/namespace"/>
    <ds:schemaRef ds:uri="http://purl.org/dc/dcmitype/"/>
    <ds:schemaRef ds:uri="ff236c08-9611-4854-a4bb-16d44b7327b6"/>
    <ds:schemaRef ds:uri="http://schemas.openxmlformats.org/package/2006/metadata/core-properties"/>
    <ds:schemaRef ds:uri="http://purl.org/dc/elements/1.1/"/>
    <ds:schemaRef ds:uri="http://schemas.microsoft.com/office/2006/metadata/properties"/>
    <ds:schemaRef ds:uri="64eff3df-e3d6-48ed-978f-45ff25640900"/>
    <ds:schemaRef ds:uri="http://purl.org/dc/terms/"/>
  </ds:schemaRefs>
</ds:datastoreItem>
</file>

<file path=customXml/itemProps2.xml><?xml version="1.0" encoding="utf-8"?>
<ds:datastoreItem xmlns:ds="http://schemas.openxmlformats.org/officeDocument/2006/customXml" ds:itemID="{1DE12B4E-845D-4B2B-B70B-EEBABFF70808}">
  <ds:schemaRefs>
    <ds:schemaRef ds:uri="http://schemas.microsoft.com/sharepoint/v3/contenttype/forms"/>
  </ds:schemaRefs>
</ds:datastoreItem>
</file>

<file path=customXml/itemProps3.xml><?xml version="1.0" encoding="utf-8"?>
<ds:datastoreItem xmlns:ds="http://schemas.openxmlformats.org/officeDocument/2006/customXml" ds:itemID="{D15FB542-9F19-445E-BF68-FFA6BE3283E2}"/>
</file>

<file path=docProps/app.xml><?xml version="1.0" encoding="utf-8"?>
<Properties xmlns="http://schemas.openxmlformats.org/officeDocument/2006/extended-properties" xmlns:vt="http://schemas.openxmlformats.org/officeDocument/2006/docPropsVTypes">
  <TotalTime>2372</TotalTime>
  <Words>1947</Words>
  <Application>Microsoft Office PowerPoint</Application>
  <PresentationFormat>Widescreen</PresentationFormat>
  <Paragraphs>184</Paragraphs>
  <Slides>32</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Arial</vt:lpstr>
      <vt:lpstr>Calibri</vt:lpstr>
      <vt:lpstr>Source Sans Pro</vt:lpstr>
      <vt:lpstr>Source Sans Pro Semibold</vt:lpstr>
      <vt:lpstr>Office Theme</vt:lpstr>
      <vt:lpstr>Sustaining water</vt:lpstr>
      <vt:lpstr>Module learning intentions</vt:lpstr>
      <vt:lpstr>Module success criteria</vt:lpstr>
      <vt:lpstr>Water as a valuable resource</vt:lpstr>
      <vt:lpstr>Learning intentions: Lesson 1</vt:lpstr>
      <vt:lpstr>Surface water</vt:lpstr>
      <vt:lpstr>Sea water</vt:lpstr>
      <vt:lpstr>Underground water (groundwater)</vt:lpstr>
      <vt:lpstr>Water sources infographic of water cycle</vt:lpstr>
      <vt:lpstr>Water cycle</vt:lpstr>
      <vt:lpstr>Water storage and transport technologies</vt:lpstr>
      <vt:lpstr>Water treatment</vt:lpstr>
      <vt:lpstr>Our Indo-Pacific community</vt:lpstr>
      <vt:lpstr>Woman at a water well in rural Indonesian community</vt:lpstr>
      <vt:lpstr>Water sources in rural communities</vt:lpstr>
      <vt:lpstr>Water sources in rural communities (Vanuatu)</vt:lpstr>
      <vt:lpstr>Water collection and use in rural communities</vt:lpstr>
      <vt:lpstr>Why do we need  safe and clean water for our health?</vt:lpstr>
      <vt:lpstr>Learning intentions: Lesson 2</vt:lpstr>
      <vt:lpstr>Girls washing hands</vt:lpstr>
      <vt:lpstr>Diseases passed on by sharing water</vt:lpstr>
      <vt:lpstr>Introducing partnership projects and their solutions  for water challenges</vt:lpstr>
      <vt:lpstr>Learning intentions: Lesson 3</vt:lpstr>
      <vt:lpstr>Rainwater tanks in PNG</vt:lpstr>
      <vt:lpstr>Water treatment plant in Cambodia</vt:lpstr>
      <vt:lpstr>Water storage in Vanuatu</vt:lpstr>
      <vt:lpstr>Water sources, Papua New Guinea</vt:lpstr>
      <vt:lpstr>Rainwater tanks in Fiji</vt:lpstr>
      <vt:lpstr>Recycling in Indonesia</vt:lpstr>
      <vt:lpstr>Imagining sustainable solutions for water challenges in the  Indo-Pacific</vt:lpstr>
      <vt:lpstr>Learning intention: Lesson 4</vt:lpstr>
      <vt:lpstr>Sustaining water graphic organiser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Australia interconnect with  the Pacific to manage environmental hazards?</dc:title>
  <dc:creator>Katrina Davey</dc:creator>
  <cp:lastModifiedBy>Rachel Flenley</cp:lastModifiedBy>
  <cp:revision>17</cp:revision>
  <dcterms:created xsi:type="dcterms:W3CDTF">2025-05-23T05:58:39Z</dcterms:created>
  <dcterms:modified xsi:type="dcterms:W3CDTF">2026-03-26T22:05:19Z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0x010100D6BD63B06336DD48B4944551E1A7B4D8</vt:lpwstr>
  </property>
  <property fmtid="{D5CDD505-2E9C-101B-9397-08002B2CF9AE}" pid="3" name="MediaServiceImageTags">
    <vt:lpwstr/>
  </property>
</Properties>
</file>