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70" r:id="rId5"/>
    <p:sldId id="287" r:id="rId6"/>
    <p:sldId id="269" r:id="rId7"/>
    <p:sldId id="288" r:id="rId8"/>
    <p:sldId id="289" r:id="rId9"/>
    <p:sldId id="275" r:id="rId10"/>
    <p:sldId id="290" r:id="rId11"/>
    <p:sldId id="291" r:id="rId12"/>
    <p:sldId id="292" r:id="rId13"/>
    <p:sldId id="293" r:id="rId14"/>
    <p:sldId id="294" r:id="rId15"/>
    <p:sldId id="295" r:id="rId16"/>
    <p:sldId id="296" r:id="rId17"/>
    <p:sldId id="29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9930B35E-B656-EBCE-3AD9-DFF306B019D2}" name="Katrina Davey" initials="KD" userId="S::katrina.davey@esa.edu.au::fd9163fe-4e0f-45e0-8c39-3b595d38da52" providerId="AD"/>
  <p188:author id="{49F87EAE-6CC1-99D4-8E31-202EF7FA06F2}" name="Trish Wilson" initials="TW" userId="1a8d7cc3620296f7" providerId="Windows Live"/>
  <p188:author id="{C45700C7-E621-9E55-87F9-E677FD960443}" name="Aja Bongiorno" initials="AB" userId="S::Aja.Bongiorno@esa.edu.au::f06bccf4-c259-48cd-b259-591b80ae2829" providerId="AD"/>
  <p188:author id="{D18091E1-27D4-B931-9E4D-D63363257230}" name="Barbara" initials="BD" userId="Barbara" providerId="None"/>
  <p188:author id="{92D011FB-E587-8D1F-64AA-2EC6A225EA05}" name="Martine Power" initials="MP" userId="S::Martine.Power@esa.edu.au::f3410e55-3c0b-475c-b0b5-72038337e5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31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e Power" userId="f3410e55-3c0b-475c-b0b5-72038337e5c9" providerId="ADAL" clId="{7E6F3FA5-C1B1-41B5-9114-0A8B33EA4CFA}"/>
    <pc:docChg chg="modSld">
      <pc:chgData name="Martine Power" userId="f3410e55-3c0b-475c-b0b5-72038337e5c9" providerId="ADAL" clId="{7E6F3FA5-C1B1-41B5-9114-0A8B33EA4CFA}" dt="2026-03-27T04:03:49.344" v="635" actId="20577"/>
      <pc:docMkLst>
        <pc:docMk/>
      </pc:docMkLst>
      <pc:sldChg chg="modSp modNotesTx">
        <pc:chgData name="Martine Power" userId="f3410e55-3c0b-475c-b0b5-72038337e5c9" providerId="ADAL" clId="{7E6F3FA5-C1B1-41B5-9114-0A8B33EA4CFA}" dt="2026-03-26T01:30:28.057" v="593" actId="27636"/>
        <pc:sldMkLst>
          <pc:docMk/>
          <pc:sldMk cId="1799176025" sldId="269"/>
        </pc:sldMkLst>
        <pc:spChg chg="mod">
          <ac:chgData name="Martine Power" userId="f3410e55-3c0b-475c-b0b5-72038337e5c9" providerId="ADAL" clId="{7E6F3FA5-C1B1-41B5-9114-0A8B33EA4CFA}" dt="2026-03-26T01:30:28.057" v="593" actId="27636"/>
          <ac:spMkLst>
            <pc:docMk/>
            <pc:sldMk cId="1799176025" sldId="269"/>
            <ac:spMk id="2" creationId="{D2507823-1E65-5A02-2047-E94382CD9707}"/>
          </ac:spMkLst>
        </pc:spChg>
        <pc:spChg chg="mod">
          <ac:chgData name="Martine Power" userId="f3410e55-3c0b-475c-b0b5-72038337e5c9" providerId="ADAL" clId="{7E6F3FA5-C1B1-41B5-9114-0A8B33EA4CFA}" dt="2026-03-25T06:49:52.052" v="502" actId="962"/>
          <ac:spMkLst>
            <pc:docMk/>
            <pc:sldMk cId="1799176025" sldId="269"/>
            <ac:spMk id="4" creationId="{663F3E4E-4700-FE25-E788-0C1A592EFFBC}"/>
          </ac:spMkLst>
        </pc:spChg>
        <pc:picChg chg="mod">
          <ac:chgData name="Martine Power" userId="f3410e55-3c0b-475c-b0b5-72038337e5c9" providerId="ADAL" clId="{7E6F3FA5-C1B1-41B5-9114-0A8B33EA4CFA}" dt="2026-03-25T06:47:04.110" v="499" actId="962"/>
          <ac:picMkLst>
            <pc:docMk/>
            <pc:sldMk cId="1799176025" sldId="269"/>
            <ac:picMk id="6" creationId="{FD279B63-879D-CB5E-8201-73AE83B6594E}"/>
          </ac:picMkLst>
        </pc:picChg>
      </pc:sldChg>
      <pc:sldChg chg="modNotesTx">
        <pc:chgData name="Martine Power" userId="f3410e55-3c0b-475c-b0b5-72038337e5c9" providerId="ADAL" clId="{7E6F3FA5-C1B1-41B5-9114-0A8B33EA4CFA}" dt="2026-03-12T03:26:50.890" v="434" actId="20577"/>
        <pc:sldMkLst>
          <pc:docMk/>
          <pc:sldMk cId="3031059511" sldId="270"/>
        </pc:sldMkLst>
      </pc:sldChg>
      <pc:sldChg chg="modSp">
        <pc:chgData name="Martine Power" userId="f3410e55-3c0b-475c-b0b5-72038337e5c9" providerId="ADAL" clId="{7E6F3FA5-C1B1-41B5-9114-0A8B33EA4CFA}" dt="2026-03-25T06:51:28.531" v="506" actId="962"/>
        <pc:sldMkLst>
          <pc:docMk/>
          <pc:sldMk cId="2709624640" sldId="275"/>
        </pc:sldMkLst>
        <pc:cxnChg chg="mod">
          <ac:chgData name="Martine Power" userId="f3410e55-3c0b-475c-b0b5-72038337e5c9" providerId="ADAL" clId="{7E6F3FA5-C1B1-41B5-9114-0A8B33EA4CFA}" dt="2026-03-25T06:51:28.531" v="506" actId="962"/>
          <ac:cxnSpMkLst>
            <pc:docMk/>
            <pc:sldMk cId="2709624640" sldId="275"/>
            <ac:cxnSpMk id="15" creationId="{0CE38E0C-DDA4-F451-B54C-27E57FC26276}"/>
          </ac:cxnSpMkLst>
        </pc:cxnChg>
      </pc:sldChg>
      <pc:sldChg chg="addSp modSp mod modNotesTx">
        <pc:chgData name="Martine Power" userId="f3410e55-3c0b-475c-b0b5-72038337e5c9" providerId="ADAL" clId="{7E6F3FA5-C1B1-41B5-9114-0A8B33EA4CFA}" dt="2026-03-25T06:47:34.797" v="500" actId="14100"/>
        <pc:sldMkLst>
          <pc:docMk/>
          <pc:sldMk cId="1404475075" sldId="287"/>
        </pc:sldMkLst>
        <pc:spChg chg="mod">
          <ac:chgData name="Martine Power" userId="f3410e55-3c0b-475c-b0b5-72038337e5c9" providerId="ADAL" clId="{7E6F3FA5-C1B1-41B5-9114-0A8B33EA4CFA}" dt="2026-03-25T06:46:58.012" v="497" actId="962"/>
          <ac:spMkLst>
            <pc:docMk/>
            <pc:sldMk cId="1404475075" sldId="287"/>
            <ac:spMk id="2" creationId="{1F144042-E0A9-7B76-A681-B1FC5A1FBD2D}"/>
          </ac:spMkLst>
        </pc:spChg>
        <pc:spChg chg="add mod">
          <ac:chgData name="Martine Power" userId="f3410e55-3c0b-475c-b0b5-72038337e5c9" providerId="ADAL" clId="{7E6F3FA5-C1B1-41B5-9114-0A8B33EA4CFA}" dt="2026-03-25T06:46:20.025" v="494" actId="207"/>
          <ac:spMkLst>
            <pc:docMk/>
            <pc:sldMk cId="1404475075" sldId="287"/>
            <ac:spMk id="7" creationId="{B3D66AA2-5695-8639-CC77-7D90F68AC3F1}"/>
          </ac:spMkLst>
        </pc:spChg>
        <pc:picChg chg="mod">
          <ac:chgData name="Martine Power" userId="f3410e55-3c0b-475c-b0b5-72038337e5c9" providerId="ADAL" clId="{7E6F3FA5-C1B1-41B5-9114-0A8B33EA4CFA}" dt="2026-03-25T06:47:34.797" v="500" actId="14100"/>
          <ac:picMkLst>
            <pc:docMk/>
            <pc:sldMk cId="1404475075" sldId="287"/>
            <ac:picMk id="4" creationId="{CCEF2F74-1119-2E37-5458-0FC6D51FECE9}"/>
          </ac:picMkLst>
        </pc:picChg>
        <pc:picChg chg="mod">
          <ac:chgData name="Martine Power" userId="f3410e55-3c0b-475c-b0b5-72038337e5c9" providerId="ADAL" clId="{7E6F3FA5-C1B1-41B5-9114-0A8B33EA4CFA}" dt="2026-03-25T06:46:53.380" v="496" actId="962"/>
          <ac:picMkLst>
            <pc:docMk/>
            <pc:sldMk cId="1404475075" sldId="287"/>
            <ac:picMk id="6" creationId="{7269F49D-25EF-12E5-92F3-326051A0AC4F}"/>
          </ac:picMkLst>
        </pc:picChg>
      </pc:sldChg>
      <pc:sldChg chg="modSp mod modNotesTx">
        <pc:chgData name="Martine Power" userId="f3410e55-3c0b-475c-b0b5-72038337e5c9" providerId="ADAL" clId="{7E6F3FA5-C1B1-41B5-9114-0A8B33EA4CFA}" dt="2026-03-27T04:03:49.344" v="635" actId="20577"/>
        <pc:sldMkLst>
          <pc:docMk/>
          <pc:sldMk cId="3146227669" sldId="288"/>
        </pc:sldMkLst>
        <pc:spChg chg="mod">
          <ac:chgData name="Martine Power" userId="f3410e55-3c0b-475c-b0b5-72038337e5c9" providerId="ADAL" clId="{7E6F3FA5-C1B1-41B5-9114-0A8B33EA4CFA}" dt="2026-03-27T04:03:49.344" v="635" actId="20577"/>
          <ac:spMkLst>
            <pc:docMk/>
            <pc:sldMk cId="3146227669" sldId="288"/>
            <ac:spMk id="2" creationId="{EDDEB67B-A2F4-1E75-393D-06B66DE4EF9F}"/>
          </ac:spMkLst>
        </pc:spChg>
      </pc:sldChg>
      <pc:sldChg chg="modSp modNotesTx">
        <pc:chgData name="Martine Power" userId="f3410e55-3c0b-475c-b0b5-72038337e5c9" providerId="ADAL" clId="{7E6F3FA5-C1B1-41B5-9114-0A8B33EA4CFA}" dt="2026-03-26T01:30:00.689" v="559" actId="27636"/>
        <pc:sldMkLst>
          <pc:docMk/>
          <pc:sldMk cId="341215508" sldId="289"/>
        </pc:sldMkLst>
        <pc:spChg chg="mod">
          <ac:chgData name="Martine Power" userId="f3410e55-3c0b-475c-b0b5-72038337e5c9" providerId="ADAL" clId="{7E6F3FA5-C1B1-41B5-9114-0A8B33EA4CFA}" dt="2026-03-26T01:30:00.689" v="559" actId="27636"/>
          <ac:spMkLst>
            <pc:docMk/>
            <pc:sldMk cId="341215508" sldId="289"/>
            <ac:spMk id="2" creationId="{546E2268-C5E7-B7CF-A6E0-5FA921CC1429}"/>
          </ac:spMkLst>
        </pc:spChg>
        <pc:spChg chg="mod">
          <ac:chgData name="Martine Power" userId="f3410e55-3c0b-475c-b0b5-72038337e5c9" providerId="ADAL" clId="{7E6F3FA5-C1B1-41B5-9114-0A8B33EA4CFA}" dt="2026-03-25T06:51:23.893" v="505" actId="962"/>
          <ac:spMkLst>
            <pc:docMk/>
            <pc:sldMk cId="341215508" sldId="289"/>
            <ac:spMk id="4" creationId="{2093FA77-4C94-4604-20C4-D0BB3DFEDC4D}"/>
          </ac:spMkLst>
        </pc:spChg>
        <pc:picChg chg="mod">
          <ac:chgData name="Martine Power" userId="f3410e55-3c0b-475c-b0b5-72038337e5c9" providerId="ADAL" clId="{7E6F3FA5-C1B1-41B5-9114-0A8B33EA4CFA}" dt="2026-03-25T06:49:58.368" v="503" actId="962"/>
          <ac:picMkLst>
            <pc:docMk/>
            <pc:sldMk cId="341215508" sldId="289"/>
            <ac:picMk id="6" creationId="{56D70810-E3CE-F79A-2D54-8DC522A86181}"/>
          </ac:picMkLst>
        </pc:picChg>
      </pc:sldChg>
      <pc:sldChg chg="modSp modNotesTx">
        <pc:chgData name="Martine Power" userId="f3410e55-3c0b-475c-b0b5-72038337e5c9" providerId="ADAL" clId="{7E6F3FA5-C1B1-41B5-9114-0A8B33EA4CFA}" dt="2026-03-25T06:51:32.624" v="508" actId="962"/>
        <pc:sldMkLst>
          <pc:docMk/>
          <pc:sldMk cId="2380423841" sldId="290"/>
        </pc:sldMkLst>
        <pc:spChg chg="mod">
          <ac:chgData name="Martine Power" userId="f3410e55-3c0b-475c-b0b5-72038337e5c9" providerId="ADAL" clId="{7E6F3FA5-C1B1-41B5-9114-0A8B33EA4CFA}" dt="2026-03-25T06:51:32.624" v="508" actId="962"/>
          <ac:spMkLst>
            <pc:docMk/>
            <pc:sldMk cId="2380423841" sldId="290"/>
            <ac:spMk id="9" creationId="{BE46A665-629A-6966-5A05-267C7F58DF76}"/>
          </ac:spMkLst>
        </pc:spChg>
        <pc:cxnChg chg="mod">
          <ac:chgData name="Martine Power" userId="f3410e55-3c0b-475c-b0b5-72038337e5c9" providerId="ADAL" clId="{7E6F3FA5-C1B1-41B5-9114-0A8B33EA4CFA}" dt="2026-03-25T06:51:31.206" v="507" actId="962"/>
          <ac:cxnSpMkLst>
            <pc:docMk/>
            <pc:sldMk cId="2380423841" sldId="290"/>
            <ac:cxnSpMk id="12" creationId="{06348CA6-C99C-BB0A-9BAA-41C7C2B6670A}"/>
          </ac:cxnSpMkLst>
        </pc:cxnChg>
      </pc:sldChg>
      <pc:sldChg chg="modSp">
        <pc:chgData name="Martine Power" userId="f3410e55-3c0b-475c-b0b5-72038337e5c9" providerId="ADAL" clId="{7E6F3FA5-C1B1-41B5-9114-0A8B33EA4CFA}" dt="2026-03-25T06:55:39.101" v="511" actId="962"/>
        <pc:sldMkLst>
          <pc:docMk/>
          <pc:sldMk cId="3420432166" sldId="291"/>
        </pc:sldMkLst>
        <pc:cxnChg chg="mod">
          <ac:chgData name="Martine Power" userId="f3410e55-3c0b-475c-b0b5-72038337e5c9" providerId="ADAL" clId="{7E6F3FA5-C1B1-41B5-9114-0A8B33EA4CFA}" dt="2026-03-25T06:55:39.101" v="511" actId="962"/>
          <ac:cxnSpMkLst>
            <pc:docMk/>
            <pc:sldMk cId="3420432166" sldId="291"/>
            <ac:cxnSpMk id="15" creationId="{E5901E3F-7C23-7B14-23B0-665080251EB7}"/>
          </ac:cxnSpMkLst>
        </pc:cxnChg>
      </pc:sldChg>
      <pc:sldChg chg="modSp mod modNotesTx">
        <pc:chgData name="Martine Power" userId="f3410e55-3c0b-475c-b0b5-72038337e5c9" providerId="ADAL" clId="{7E6F3FA5-C1B1-41B5-9114-0A8B33EA4CFA}" dt="2026-03-26T01:06:04.896" v="529" actId="962"/>
        <pc:sldMkLst>
          <pc:docMk/>
          <pc:sldMk cId="277476121" sldId="292"/>
        </pc:sldMkLst>
        <pc:spChg chg="mod">
          <ac:chgData name="Martine Power" userId="f3410e55-3c0b-475c-b0b5-72038337e5c9" providerId="ADAL" clId="{7E6F3FA5-C1B1-41B5-9114-0A8B33EA4CFA}" dt="2026-03-25T07:01:27.815" v="513" actId="962"/>
          <ac:spMkLst>
            <pc:docMk/>
            <pc:sldMk cId="277476121" sldId="292"/>
            <ac:spMk id="6" creationId="{84B6F7EF-4B78-AECD-97E0-E15FFADF4AD8}"/>
          </ac:spMkLst>
        </pc:spChg>
        <pc:picChg chg="mod">
          <ac:chgData name="Martine Power" userId="f3410e55-3c0b-475c-b0b5-72038337e5c9" providerId="ADAL" clId="{7E6F3FA5-C1B1-41B5-9114-0A8B33EA4CFA}" dt="2026-03-25T07:01:46.464" v="514" actId="1076"/>
          <ac:picMkLst>
            <pc:docMk/>
            <pc:sldMk cId="277476121" sldId="292"/>
            <ac:picMk id="4" creationId="{1924363D-E164-7A53-2F97-7B888E71230A}"/>
          </ac:picMkLst>
        </pc:picChg>
        <pc:picChg chg="mod">
          <ac:chgData name="Martine Power" userId="f3410e55-3c0b-475c-b0b5-72038337e5c9" providerId="ADAL" clId="{7E6F3FA5-C1B1-41B5-9114-0A8B33EA4CFA}" dt="2026-03-26T01:06:04.896" v="529" actId="962"/>
          <ac:picMkLst>
            <pc:docMk/>
            <pc:sldMk cId="277476121" sldId="292"/>
            <ac:picMk id="5" creationId="{8825FBD0-69E5-B0F1-B93C-1990BD98A831}"/>
          </ac:picMkLst>
        </pc:picChg>
      </pc:sldChg>
      <pc:sldChg chg="modSp mod">
        <pc:chgData name="Martine Power" userId="f3410e55-3c0b-475c-b0b5-72038337e5c9" providerId="ADAL" clId="{7E6F3FA5-C1B1-41B5-9114-0A8B33EA4CFA}" dt="2026-03-26T01:17:53.879" v="537" actId="962"/>
        <pc:sldMkLst>
          <pc:docMk/>
          <pc:sldMk cId="1226845015" sldId="293"/>
        </pc:sldMkLst>
        <pc:spChg chg="mod">
          <ac:chgData name="Martine Power" userId="f3410e55-3c0b-475c-b0b5-72038337e5c9" providerId="ADAL" clId="{7E6F3FA5-C1B1-41B5-9114-0A8B33EA4CFA}" dt="2026-03-26T01:15:54.775" v="533" actId="962"/>
          <ac:spMkLst>
            <pc:docMk/>
            <pc:sldMk cId="1226845015" sldId="293"/>
            <ac:spMk id="6" creationId="{22375D9E-29A7-620D-63C7-521EDAE0EFBD}"/>
          </ac:spMkLst>
        </pc:spChg>
        <pc:picChg chg="mod">
          <ac:chgData name="Martine Power" userId="f3410e55-3c0b-475c-b0b5-72038337e5c9" providerId="ADAL" clId="{7E6F3FA5-C1B1-41B5-9114-0A8B33EA4CFA}" dt="2026-03-26T01:17:18.338" v="535" actId="962"/>
          <ac:picMkLst>
            <pc:docMk/>
            <pc:sldMk cId="1226845015" sldId="293"/>
            <ac:picMk id="9" creationId="{43E4F527-FB73-BE4C-05BD-72C69FAA7949}"/>
          </ac:picMkLst>
        </pc:picChg>
        <pc:picChg chg="mod">
          <ac:chgData name="Martine Power" userId="f3410e55-3c0b-475c-b0b5-72038337e5c9" providerId="ADAL" clId="{7E6F3FA5-C1B1-41B5-9114-0A8B33EA4CFA}" dt="2026-03-26T01:17:53.879" v="537" actId="962"/>
          <ac:picMkLst>
            <pc:docMk/>
            <pc:sldMk cId="1226845015" sldId="293"/>
            <ac:picMk id="10" creationId="{178109F9-1988-9CBD-DB11-144296203C20}"/>
          </ac:picMkLst>
        </pc:picChg>
      </pc:sldChg>
      <pc:sldChg chg="modNotesTx">
        <pc:chgData name="Martine Power" userId="f3410e55-3c0b-475c-b0b5-72038337e5c9" providerId="ADAL" clId="{7E6F3FA5-C1B1-41B5-9114-0A8B33EA4CFA}" dt="2026-03-12T03:27:31.444" v="439" actId="20577"/>
        <pc:sldMkLst>
          <pc:docMk/>
          <pc:sldMk cId="3802132096" sldId="294"/>
        </pc:sldMkLst>
      </pc:sldChg>
      <pc:sldChg chg="modSp mod modNotesTx">
        <pc:chgData name="Martine Power" userId="f3410e55-3c0b-475c-b0b5-72038337e5c9" providerId="ADAL" clId="{7E6F3FA5-C1B1-41B5-9114-0A8B33EA4CFA}" dt="2026-03-26T01:30:16.728" v="582" actId="27636"/>
        <pc:sldMkLst>
          <pc:docMk/>
          <pc:sldMk cId="2532613486" sldId="295"/>
        </pc:sldMkLst>
        <pc:spChg chg="mod">
          <ac:chgData name="Martine Power" userId="f3410e55-3c0b-475c-b0b5-72038337e5c9" providerId="ADAL" clId="{7E6F3FA5-C1B1-41B5-9114-0A8B33EA4CFA}" dt="2026-03-26T01:30:16.728" v="582" actId="27636"/>
          <ac:spMkLst>
            <pc:docMk/>
            <pc:sldMk cId="2532613486" sldId="295"/>
            <ac:spMk id="2" creationId="{5E0E4AE7-96F9-3B88-45AB-098A2B045DAD}"/>
          </ac:spMkLst>
        </pc:spChg>
        <pc:spChg chg="mod">
          <ac:chgData name="Martine Power" userId="f3410e55-3c0b-475c-b0b5-72038337e5c9" providerId="ADAL" clId="{7E6F3FA5-C1B1-41B5-9114-0A8B33EA4CFA}" dt="2026-03-26T01:18:08.526" v="540" actId="962"/>
          <ac:spMkLst>
            <pc:docMk/>
            <pc:sldMk cId="2532613486" sldId="295"/>
            <ac:spMk id="4" creationId="{BCD7BA0D-3295-3B6D-5C5F-C8A571D7486F}"/>
          </ac:spMkLst>
        </pc:spChg>
        <pc:picChg chg="mod">
          <ac:chgData name="Martine Power" userId="f3410e55-3c0b-475c-b0b5-72038337e5c9" providerId="ADAL" clId="{7E6F3FA5-C1B1-41B5-9114-0A8B33EA4CFA}" dt="2026-03-26T01:17:56.514" v="538" actId="962"/>
          <ac:picMkLst>
            <pc:docMk/>
            <pc:sldMk cId="2532613486" sldId="295"/>
            <ac:picMk id="6" creationId="{7F95A475-0A97-7D63-0896-997A46C7A1B2}"/>
          </ac:picMkLst>
        </pc:picChg>
      </pc:sldChg>
      <pc:sldChg chg="modSp mod">
        <pc:chgData name="Martine Power" userId="f3410e55-3c0b-475c-b0b5-72038337e5c9" providerId="ADAL" clId="{7E6F3FA5-C1B1-41B5-9114-0A8B33EA4CFA}" dt="2026-03-26T01:25:43.583" v="544" actId="962"/>
        <pc:sldMkLst>
          <pc:docMk/>
          <pc:sldMk cId="495840345" sldId="296"/>
        </pc:sldMkLst>
        <pc:spChg chg="mod">
          <ac:chgData name="Martine Power" userId="f3410e55-3c0b-475c-b0b5-72038337e5c9" providerId="ADAL" clId="{7E6F3FA5-C1B1-41B5-9114-0A8B33EA4CFA}" dt="2026-03-26T01:25:35.927" v="542" actId="962"/>
          <ac:spMkLst>
            <pc:docMk/>
            <pc:sldMk cId="495840345" sldId="296"/>
            <ac:spMk id="20" creationId="{13A22550-2933-E2E5-879D-009C0ED66C0A}"/>
          </ac:spMkLst>
        </pc:spChg>
        <pc:grpChg chg="mod">
          <ac:chgData name="Martine Power" userId="f3410e55-3c0b-475c-b0b5-72038337e5c9" providerId="ADAL" clId="{7E6F3FA5-C1B1-41B5-9114-0A8B33EA4CFA}" dt="2026-03-26T01:25:43.583" v="544" actId="962"/>
          <ac:grpSpMkLst>
            <pc:docMk/>
            <pc:sldMk cId="495840345" sldId="296"/>
            <ac:grpSpMk id="29" creationId="{7824B9EC-B924-CFCC-221B-CC80DC8CC8A6}"/>
          </ac:grpSpMkLst>
        </pc:grpChg>
        <pc:picChg chg="mod">
          <ac:chgData name="Martine Power" userId="f3410e55-3c0b-475c-b0b5-72038337e5c9" providerId="ADAL" clId="{7E6F3FA5-C1B1-41B5-9114-0A8B33EA4CFA}" dt="2026-03-26T01:25:41.712" v="543" actId="962"/>
          <ac:picMkLst>
            <pc:docMk/>
            <pc:sldMk cId="495840345" sldId="296"/>
            <ac:picMk id="8" creationId="{76EE2456-07FE-0261-F8DB-969EB222F146}"/>
          </ac:picMkLst>
        </pc:picChg>
      </pc:sldChg>
      <pc:sldChg chg="modSp mod modNotesTx">
        <pc:chgData name="Martine Power" userId="f3410e55-3c0b-475c-b0b5-72038337e5c9" providerId="ADAL" clId="{7E6F3FA5-C1B1-41B5-9114-0A8B33EA4CFA}" dt="2026-03-26T01:28:59.935" v="548" actId="33553"/>
        <pc:sldMkLst>
          <pc:docMk/>
          <pc:sldMk cId="1178975965" sldId="297"/>
        </pc:sldMkLst>
        <pc:spChg chg="mod">
          <ac:chgData name="Martine Power" userId="f3410e55-3c0b-475c-b0b5-72038337e5c9" providerId="ADAL" clId="{7E6F3FA5-C1B1-41B5-9114-0A8B33EA4CFA}" dt="2026-03-26T01:28:59.935" v="548" actId="33553"/>
          <ac:spMkLst>
            <pc:docMk/>
            <pc:sldMk cId="1178975965" sldId="297"/>
            <ac:spMk id="3" creationId="{B59CE903-BB10-914F-8E51-CF16B9D69C5F}"/>
          </ac:spMkLst>
        </pc:spChg>
        <pc:spChg chg="mod">
          <ac:chgData name="Martine Power" userId="f3410e55-3c0b-475c-b0b5-72038337e5c9" providerId="ADAL" clId="{7E6F3FA5-C1B1-41B5-9114-0A8B33EA4CFA}" dt="2026-03-26T01:28:49.123" v="547" actId="962"/>
          <ac:spMkLst>
            <pc:docMk/>
            <pc:sldMk cId="1178975965" sldId="297"/>
            <ac:spMk id="4" creationId="{FF391532-ADC2-774A-8CC8-82522485F73F}"/>
          </ac:spMkLst>
        </pc:spChg>
        <pc:picChg chg="mod">
          <ac:chgData name="Martine Power" userId="f3410e55-3c0b-475c-b0b5-72038337e5c9" providerId="ADAL" clId="{7E6F3FA5-C1B1-41B5-9114-0A8B33EA4CFA}" dt="2026-03-26T01:25:45.121" v="545" actId="962"/>
          <ac:picMkLst>
            <pc:docMk/>
            <pc:sldMk cId="1178975965" sldId="297"/>
            <ac:picMk id="6" creationId="{F22F20A0-545C-140F-7D6D-8FFC54430D5B}"/>
          </ac:picMkLst>
        </pc:picChg>
      </pc:sldChg>
    </pc:docChg>
  </pc:docChgLst>
  <pc:docChgLst>
    <pc:chgData name="Jessica Boland" userId="f987fcc3-d97f-48ab-96ab-272559a3e60b" providerId="ADAL" clId="{D24B48FB-A023-4C31-A696-6E3BC752B178}"/>
    <pc:docChg chg="modSld">
      <pc:chgData name="Jessica Boland" userId="f987fcc3-d97f-48ab-96ab-272559a3e60b" providerId="ADAL" clId="{D24B48FB-A023-4C31-A696-6E3BC752B178}" dt="2026-03-18T11:54:50.468" v="164" actId="20577"/>
      <pc:docMkLst>
        <pc:docMk/>
      </pc:docMkLst>
      <pc:sldChg chg="modNotesTx">
        <pc:chgData name="Jessica Boland" userId="f987fcc3-d97f-48ab-96ab-272559a3e60b" providerId="ADAL" clId="{D24B48FB-A023-4C31-A696-6E3BC752B178}" dt="2026-03-13T00:57:40.291" v="13" actId="20577"/>
        <pc:sldMkLst>
          <pc:docMk/>
          <pc:sldMk cId="1799176025" sldId="269"/>
        </pc:sldMkLst>
      </pc:sldChg>
      <pc:sldChg chg="modNotesTx">
        <pc:chgData name="Jessica Boland" userId="f987fcc3-d97f-48ab-96ab-272559a3e60b" providerId="ADAL" clId="{D24B48FB-A023-4C31-A696-6E3BC752B178}" dt="2026-03-18T11:54:40.538" v="163" actId="20577"/>
        <pc:sldMkLst>
          <pc:docMk/>
          <pc:sldMk cId="277476121" sldId="292"/>
        </pc:sldMkLst>
      </pc:sldChg>
      <pc:sldChg chg="modNotesTx">
        <pc:chgData name="Jessica Boland" userId="f987fcc3-d97f-48ab-96ab-272559a3e60b" providerId="ADAL" clId="{D24B48FB-A023-4C31-A696-6E3BC752B178}" dt="2026-03-18T11:54:36.820" v="162" actId="20577"/>
        <pc:sldMkLst>
          <pc:docMk/>
          <pc:sldMk cId="1226845015" sldId="293"/>
        </pc:sldMkLst>
      </pc:sldChg>
      <pc:sldChg chg="modNotesTx">
        <pc:chgData name="Jessica Boland" userId="f987fcc3-d97f-48ab-96ab-272559a3e60b" providerId="ADAL" clId="{D24B48FB-A023-4C31-A696-6E3BC752B178}" dt="2026-03-18T11:54:50.468" v="164" actId="20577"/>
        <pc:sldMkLst>
          <pc:docMk/>
          <pc:sldMk cId="495840345" sldId="29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A8A8CC-5A52-5561-9EE1-570D7EA6F93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49CC645-F0A2-4F64-8EA9-F207F20041F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429A3F-9073-9647-97DC-1EA0E7CEE9C1}" type="datetimeFigureOut">
              <a:rPr lang="en-US" smtClean="0"/>
              <a:t>3/27/2026</a:t>
            </a:fld>
            <a:endParaRPr lang="en-US"/>
          </a:p>
        </p:txBody>
      </p:sp>
      <p:sp>
        <p:nvSpPr>
          <p:cNvPr id="4" name="Footer Placeholder 3">
            <a:extLst>
              <a:ext uri="{FF2B5EF4-FFF2-40B4-BE49-F238E27FC236}">
                <a16:creationId xmlns:a16="http://schemas.microsoft.com/office/drawing/2014/main" id="{299E074D-2C88-45C8-C966-7636F0437A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64E38F2-E320-9E6B-0814-024F5AF615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71B7EB-EB8C-064E-A999-792EB38B3EC5}" type="slidenum">
              <a:rPr lang="en-US" smtClean="0"/>
              <a:t>‹#›</a:t>
            </a:fld>
            <a:endParaRPr lang="en-US"/>
          </a:p>
        </p:txBody>
      </p:sp>
    </p:spTree>
    <p:extLst>
      <p:ext uri="{BB962C8B-B14F-4D97-AF65-F5344CB8AC3E}">
        <p14:creationId xmlns:p14="http://schemas.microsoft.com/office/powerpoint/2010/main" val="1599835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49BD00-89F1-45E3-B263-4F2C41624BC7}" type="datetimeFigureOut">
              <a:rPr lang="en-AU" smtClean="0"/>
              <a:t>27/03/2026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6ABBC-8B10-450B-9334-1DA78768B044}" type="slidenum">
              <a:rPr lang="en-AU" smtClean="0"/>
              <a:t>‹#›</a:t>
            </a:fld>
            <a:endParaRPr lang="en-AU"/>
          </a:p>
        </p:txBody>
      </p:sp>
    </p:spTree>
    <p:extLst>
      <p:ext uri="{BB962C8B-B14F-4D97-AF65-F5344CB8AC3E}">
        <p14:creationId xmlns:p14="http://schemas.microsoft.com/office/powerpoint/2010/main" val="2948123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Image credit: © Australian Humanitarian Partnership (AHP) Bangladesh / Australian Government Department of Foreign Affairs and Trade, CC BY</a:t>
            </a:r>
          </a:p>
        </p:txBody>
      </p:sp>
      <p:sp>
        <p:nvSpPr>
          <p:cNvPr id="4" name="Slide Number Placeholder 3"/>
          <p:cNvSpPr>
            <a:spLocks noGrp="1"/>
          </p:cNvSpPr>
          <p:nvPr>
            <p:ph type="sldNum" sz="quarter" idx="5"/>
          </p:nvPr>
        </p:nvSpPr>
        <p:spPr/>
        <p:txBody>
          <a:bodyPr/>
          <a:lstStyle/>
          <a:p>
            <a:fld id="{9CA6ABBC-8B10-450B-9334-1DA78768B044}" type="slidenum">
              <a:rPr lang="en-AU" smtClean="0"/>
              <a:t>1</a:t>
            </a:fld>
            <a:endParaRPr lang="en-AU"/>
          </a:p>
        </p:txBody>
      </p:sp>
    </p:spTree>
    <p:extLst>
      <p:ext uri="{BB962C8B-B14F-4D97-AF65-F5344CB8AC3E}">
        <p14:creationId xmlns:p14="http://schemas.microsoft.com/office/powerpoint/2010/main" val="4176440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AACA6-D346-5D71-6FA6-8FAE5CFB62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F6FE91-213F-EC56-F851-BD602E7883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0E468E-6A7E-9877-A0FA-3A8A8A68EF9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Adapted from: Development cooperation fact sheets, Department of Foreign Affairs and Trade, https://www.dfat.gov.au/about-us/publications/development-cooperation-fact-sheets-for-country-regional-and-sector-thematic-programs, CC BY 4.0.</a:t>
            </a:r>
          </a:p>
          <a:p>
            <a:endParaRPr lang="en-US"/>
          </a:p>
        </p:txBody>
      </p:sp>
      <p:sp>
        <p:nvSpPr>
          <p:cNvPr id="4" name="Slide Number Placeholder 3">
            <a:extLst>
              <a:ext uri="{FF2B5EF4-FFF2-40B4-BE49-F238E27FC236}">
                <a16:creationId xmlns:a16="http://schemas.microsoft.com/office/drawing/2014/main" id="{AD9A442B-99AE-735E-FB86-D2FE4D10F6E4}"/>
              </a:ext>
            </a:extLst>
          </p:cNvPr>
          <p:cNvSpPr>
            <a:spLocks noGrp="1"/>
          </p:cNvSpPr>
          <p:nvPr>
            <p:ph type="sldNum" sz="quarter" idx="5"/>
          </p:nvPr>
        </p:nvSpPr>
        <p:spPr/>
        <p:txBody>
          <a:bodyPr/>
          <a:lstStyle/>
          <a:p>
            <a:fld id="{9CA6ABBC-8B10-450B-9334-1DA78768B044}" type="slidenum">
              <a:rPr lang="en-AU" smtClean="0"/>
              <a:t>10</a:t>
            </a:fld>
            <a:endParaRPr lang="en-AU"/>
          </a:p>
        </p:txBody>
      </p:sp>
    </p:spTree>
    <p:extLst>
      <p:ext uri="{BB962C8B-B14F-4D97-AF65-F5344CB8AC3E}">
        <p14:creationId xmlns:p14="http://schemas.microsoft.com/office/powerpoint/2010/main" val="2771505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EDD2C-4EBF-BF8E-95CC-3622FC6BBC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5E693D-5167-2FB7-9BF5-7B8E5DEADF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CF0F8F-31A4-F1A1-E588-EEA8350E274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This photo shows a diversity choir established between Australia and Vietnam as part of the Australia Awards. The </a:t>
            </a:r>
            <a:r>
              <a:rPr lang="en-GB" sz="1200" kern="1200">
                <a:solidFill>
                  <a:schemeClr val="tx1"/>
                </a:solidFill>
                <a:effectLst/>
                <a:latin typeface="+mn-lt"/>
                <a:ea typeface="+mn-ea"/>
                <a:cs typeface="+mn-cs"/>
              </a:rPr>
              <a:t>Australia Awards build economic prosperity and people-to-people links for the region. The awards provide an opportunity for emerging leaders from our near neighbours (in this case, Vietnam) for study, research and professional development and then return home and contribute to their nations’ development, prosperity and resilience. </a:t>
            </a:r>
          </a:p>
          <a:p>
            <a:endParaRPr lang="en-AU"/>
          </a:p>
          <a:p>
            <a:endParaRPr lang="en-AU"/>
          </a:p>
          <a:p>
            <a:r>
              <a:rPr lang="en-AU"/>
              <a:t>Image credit: © Australian Government Department of Foreign Affairs and Trade</a:t>
            </a:r>
          </a:p>
        </p:txBody>
      </p:sp>
      <p:sp>
        <p:nvSpPr>
          <p:cNvPr id="4" name="Slide Number Placeholder 3">
            <a:extLst>
              <a:ext uri="{FF2B5EF4-FFF2-40B4-BE49-F238E27FC236}">
                <a16:creationId xmlns:a16="http://schemas.microsoft.com/office/drawing/2014/main" id="{C0B84A41-9B4E-CEB3-0277-B81C0FE06F18}"/>
              </a:ext>
            </a:extLst>
          </p:cNvPr>
          <p:cNvSpPr>
            <a:spLocks noGrp="1"/>
          </p:cNvSpPr>
          <p:nvPr>
            <p:ph type="sldNum" sz="quarter" idx="5"/>
          </p:nvPr>
        </p:nvSpPr>
        <p:spPr/>
        <p:txBody>
          <a:bodyPr/>
          <a:lstStyle/>
          <a:p>
            <a:fld id="{9CA6ABBC-8B10-450B-9334-1DA78768B044}" type="slidenum">
              <a:rPr lang="en-AU" smtClean="0"/>
              <a:t>11</a:t>
            </a:fld>
            <a:endParaRPr lang="en-AU"/>
          </a:p>
        </p:txBody>
      </p:sp>
    </p:spTree>
    <p:extLst>
      <p:ext uri="{BB962C8B-B14F-4D97-AF65-F5344CB8AC3E}">
        <p14:creationId xmlns:p14="http://schemas.microsoft.com/office/powerpoint/2010/main" val="3567378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5EAD3-6323-3F2E-E5AB-1321E8CF9F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1258A6-6A86-4284-C9C3-56934B4117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DB9A9E-5C60-4916-A75E-63A01B68DAE2}"/>
              </a:ext>
            </a:extLst>
          </p:cNvPr>
          <p:cNvSpPr>
            <a:spLocks noGrp="1"/>
          </p:cNvSpPr>
          <p:nvPr>
            <p:ph type="body" idx="1"/>
          </p:nvPr>
        </p:nvSpPr>
        <p:spPr/>
        <p:txBody>
          <a:bodyPr/>
          <a:lstStyle/>
          <a:p>
            <a:r>
              <a:rPr lang="en-AU"/>
              <a:t>Image credit: © Australian Government Department of Foreign Affairs and Trade</a:t>
            </a:r>
          </a:p>
        </p:txBody>
      </p:sp>
      <p:sp>
        <p:nvSpPr>
          <p:cNvPr id="4" name="Slide Number Placeholder 3">
            <a:extLst>
              <a:ext uri="{FF2B5EF4-FFF2-40B4-BE49-F238E27FC236}">
                <a16:creationId xmlns:a16="http://schemas.microsoft.com/office/drawing/2014/main" id="{BD53BFB9-97BD-5A5E-DABD-22B065AFD28A}"/>
              </a:ext>
            </a:extLst>
          </p:cNvPr>
          <p:cNvSpPr>
            <a:spLocks noGrp="1"/>
          </p:cNvSpPr>
          <p:nvPr>
            <p:ph type="sldNum" sz="quarter" idx="5"/>
          </p:nvPr>
        </p:nvSpPr>
        <p:spPr/>
        <p:txBody>
          <a:bodyPr/>
          <a:lstStyle/>
          <a:p>
            <a:fld id="{9CA6ABBC-8B10-450B-9334-1DA78768B044}" type="slidenum">
              <a:rPr lang="en-AU" smtClean="0"/>
              <a:t>12</a:t>
            </a:fld>
            <a:endParaRPr lang="en-AU"/>
          </a:p>
        </p:txBody>
      </p:sp>
    </p:spTree>
    <p:extLst>
      <p:ext uri="{BB962C8B-B14F-4D97-AF65-F5344CB8AC3E}">
        <p14:creationId xmlns:p14="http://schemas.microsoft.com/office/powerpoint/2010/main" val="706307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84447-7633-E6EF-A6E4-DF4400AD32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E22B64-2FFE-C86D-9B2E-C0C41F9CEC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AD57BA-966B-382E-E8F7-B183063130B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Adapted from: Development cooperation fact sheets, Department of Foreign Affairs and Trade, https://www.dfat.gov.au/about-us/publications/development-cooperation-fact-sheets-for-country-regional-and-sector-thematic-programs, CC BY 4.0.</a:t>
            </a:r>
          </a:p>
          <a:p>
            <a:endParaRPr lang="en-US"/>
          </a:p>
        </p:txBody>
      </p:sp>
      <p:sp>
        <p:nvSpPr>
          <p:cNvPr id="4" name="Slide Number Placeholder 3">
            <a:extLst>
              <a:ext uri="{FF2B5EF4-FFF2-40B4-BE49-F238E27FC236}">
                <a16:creationId xmlns:a16="http://schemas.microsoft.com/office/drawing/2014/main" id="{5193516B-DBAA-26EA-AE83-54BCD3D8FA11}"/>
              </a:ext>
            </a:extLst>
          </p:cNvPr>
          <p:cNvSpPr>
            <a:spLocks noGrp="1"/>
          </p:cNvSpPr>
          <p:nvPr>
            <p:ph type="sldNum" sz="quarter" idx="5"/>
          </p:nvPr>
        </p:nvSpPr>
        <p:spPr/>
        <p:txBody>
          <a:bodyPr/>
          <a:lstStyle/>
          <a:p>
            <a:fld id="{9CA6ABBC-8B10-450B-9334-1DA78768B044}" type="slidenum">
              <a:rPr lang="en-AU" smtClean="0"/>
              <a:t>13</a:t>
            </a:fld>
            <a:endParaRPr lang="en-AU"/>
          </a:p>
        </p:txBody>
      </p:sp>
    </p:spTree>
    <p:extLst>
      <p:ext uri="{BB962C8B-B14F-4D97-AF65-F5344CB8AC3E}">
        <p14:creationId xmlns:p14="http://schemas.microsoft.com/office/powerpoint/2010/main" val="800344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47488-14B1-7C1C-5817-FDD1B72F4B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9A7701-0283-CE3D-F6AB-672A3C6703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B46AD8-5386-3C0F-EC78-F34099FDB7A2}"/>
              </a:ext>
            </a:extLst>
          </p:cNvPr>
          <p:cNvSpPr>
            <a:spLocks noGrp="1"/>
          </p:cNvSpPr>
          <p:nvPr>
            <p:ph type="body" idx="1"/>
          </p:nvPr>
        </p:nvSpPr>
        <p:spPr/>
        <p:txBody>
          <a:bodyPr/>
          <a:lstStyle/>
          <a:p>
            <a:r>
              <a:rPr lang="en-AU"/>
              <a:t>Image credit: © Rob </a:t>
            </a:r>
            <a:r>
              <a:rPr lang="en-AU" err="1"/>
              <a:t>Maccoll</a:t>
            </a:r>
            <a:r>
              <a:rPr lang="en-AU"/>
              <a:t> / Australian Government Department of Foreign Affairs and Trade</a:t>
            </a:r>
          </a:p>
        </p:txBody>
      </p:sp>
      <p:sp>
        <p:nvSpPr>
          <p:cNvPr id="4" name="Slide Number Placeholder 3">
            <a:extLst>
              <a:ext uri="{FF2B5EF4-FFF2-40B4-BE49-F238E27FC236}">
                <a16:creationId xmlns:a16="http://schemas.microsoft.com/office/drawing/2014/main" id="{17BFE3F2-F3AB-8B45-7ECD-638ADE73558C}"/>
              </a:ext>
            </a:extLst>
          </p:cNvPr>
          <p:cNvSpPr>
            <a:spLocks noGrp="1"/>
          </p:cNvSpPr>
          <p:nvPr>
            <p:ph type="sldNum" sz="quarter" idx="5"/>
          </p:nvPr>
        </p:nvSpPr>
        <p:spPr/>
        <p:txBody>
          <a:bodyPr/>
          <a:lstStyle/>
          <a:p>
            <a:fld id="{9CA6ABBC-8B10-450B-9334-1DA78768B044}" type="slidenum">
              <a:rPr lang="en-AU" smtClean="0"/>
              <a:t>14</a:t>
            </a:fld>
            <a:endParaRPr lang="en-AU"/>
          </a:p>
        </p:txBody>
      </p:sp>
    </p:spTree>
    <p:extLst>
      <p:ext uri="{BB962C8B-B14F-4D97-AF65-F5344CB8AC3E}">
        <p14:creationId xmlns:p14="http://schemas.microsoft.com/office/powerpoint/2010/main" val="183599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Adapted from: © </a:t>
            </a:r>
            <a:r>
              <a:rPr lang="en-US" err="1"/>
              <a:t>VectorStock</a:t>
            </a:r>
            <a:r>
              <a:rPr lang="en-US"/>
              <a:t>.</a:t>
            </a:r>
            <a:br>
              <a:rPr lang="en-US"/>
            </a:br>
            <a:br>
              <a:rPr lang="en-US"/>
            </a:br>
            <a:r>
              <a:rPr lang="en-US"/>
              <a:t>View the map in full screen mode to use the zoom in feature to zero in on our Pacific </a:t>
            </a:r>
            <a:r>
              <a:rPr lang="en-US" err="1"/>
              <a:t>neighbours</a:t>
            </a:r>
            <a:r>
              <a:rPr lang="en-US"/>
              <a:t>.</a:t>
            </a:r>
          </a:p>
        </p:txBody>
      </p:sp>
      <p:sp>
        <p:nvSpPr>
          <p:cNvPr id="4" name="Slide Number Placeholder 3"/>
          <p:cNvSpPr>
            <a:spLocks noGrp="1"/>
          </p:cNvSpPr>
          <p:nvPr>
            <p:ph type="sldNum" sz="quarter" idx="5"/>
          </p:nvPr>
        </p:nvSpPr>
        <p:spPr/>
        <p:txBody>
          <a:bodyPr/>
          <a:lstStyle/>
          <a:p>
            <a:fld id="{9CA6ABBC-8B10-450B-9334-1DA78768B044}" type="slidenum">
              <a:rPr lang="en-AU" smtClean="0"/>
              <a:t>2</a:t>
            </a:fld>
            <a:endParaRPr lang="en-AU"/>
          </a:p>
        </p:txBody>
      </p:sp>
    </p:spTree>
    <p:extLst>
      <p:ext uri="{BB962C8B-B14F-4D97-AF65-F5344CB8AC3E}">
        <p14:creationId xmlns:p14="http://schemas.microsoft.com/office/powerpoint/2010/main" val="2999155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Image credit: © Samuel Phelps / Australian Government Department of Foreign Affairs and Trade</a:t>
            </a:r>
          </a:p>
        </p:txBody>
      </p:sp>
      <p:sp>
        <p:nvSpPr>
          <p:cNvPr id="4" name="Slide Number Placeholder 3"/>
          <p:cNvSpPr>
            <a:spLocks noGrp="1"/>
          </p:cNvSpPr>
          <p:nvPr>
            <p:ph type="sldNum" sz="quarter" idx="5"/>
          </p:nvPr>
        </p:nvSpPr>
        <p:spPr/>
        <p:txBody>
          <a:bodyPr/>
          <a:lstStyle/>
          <a:p>
            <a:fld id="{9CA6ABBC-8B10-450B-9334-1DA78768B044}" type="slidenum">
              <a:rPr lang="en-AU" smtClean="0"/>
              <a:t>3</a:t>
            </a:fld>
            <a:endParaRPr lang="en-AU"/>
          </a:p>
        </p:txBody>
      </p:sp>
    </p:spTree>
    <p:extLst>
      <p:ext uri="{BB962C8B-B14F-4D97-AF65-F5344CB8AC3E}">
        <p14:creationId xmlns:p14="http://schemas.microsoft.com/office/powerpoint/2010/main" val="2156943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C8219-559D-539F-98E1-3ECEF78C43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8D10C8-7974-DA69-D397-505A4AE7A3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1360B0-2C14-D9F6-DAFF-91DF4F398FFC}"/>
              </a:ext>
            </a:extLst>
          </p:cNvPr>
          <p:cNvSpPr>
            <a:spLocks noGrp="1"/>
          </p:cNvSpPr>
          <p:nvPr>
            <p:ph type="body" idx="1"/>
          </p:nvPr>
        </p:nvSpPr>
        <p:spPr/>
        <p:txBody>
          <a:bodyPr/>
          <a:lstStyle/>
          <a:p>
            <a:r>
              <a:rPr lang="en-AU"/>
              <a:t>Image credit: © Australian Government Department of Foreign Affairs and Trade</a:t>
            </a:r>
          </a:p>
        </p:txBody>
      </p:sp>
      <p:sp>
        <p:nvSpPr>
          <p:cNvPr id="4" name="Slide Number Placeholder 3">
            <a:extLst>
              <a:ext uri="{FF2B5EF4-FFF2-40B4-BE49-F238E27FC236}">
                <a16:creationId xmlns:a16="http://schemas.microsoft.com/office/drawing/2014/main" id="{B929EDC5-3E06-6EB0-BC2F-9F024BD22169}"/>
              </a:ext>
            </a:extLst>
          </p:cNvPr>
          <p:cNvSpPr>
            <a:spLocks noGrp="1"/>
          </p:cNvSpPr>
          <p:nvPr>
            <p:ph type="sldNum" sz="quarter" idx="5"/>
          </p:nvPr>
        </p:nvSpPr>
        <p:spPr/>
        <p:txBody>
          <a:bodyPr/>
          <a:lstStyle/>
          <a:p>
            <a:fld id="{9CA6ABBC-8B10-450B-9334-1DA78768B044}" type="slidenum">
              <a:rPr lang="en-AU" smtClean="0"/>
              <a:t>4</a:t>
            </a:fld>
            <a:endParaRPr lang="en-AU"/>
          </a:p>
        </p:txBody>
      </p:sp>
    </p:spTree>
    <p:extLst>
      <p:ext uri="{BB962C8B-B14F-4D97-AF65-F5344CB8AC3E}">
        <p14:creationId xmlns:p14="http://schemas.microsoft.com/office/powerpoint/2010/main" val="2764695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79DB3-BB7D-9674-4B14-B3E69D4BB8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288698-450E-83CB-A9B6-F80896806A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0C87D0-D97E-C6C9-ECD8-DC48C8CCB37D}"/>
              </a:ext>
            </a:extLst>
          </p:cNvPr>
          <p:cNvSpPr>
            <a:spLocks noGrp="1"/>
          </p:cNvSpPr>
          <p:nvPr>
            <p:ph type="body" idx="1"/>
          </p:nvPr>
        </p:nvSpPr>
        <p:spPr/>
        <p:txBody>
          <a:bodyPr/>
          <a:lstStyle/>
          <a:p>
            <a:r>
              <a:rPr lang="en-AU"/>
              <a:t>Image credit: © Australian Government Department of Foreign Affairs and Trade</a:t>
            </a:r>
          </a:p>
        </p:txBody>
      </p:sp>
      <p:sp>
        <p:nvSpPr>
          <p:cNvPr id="4" name="Slide Number Placeholder 3">
            <a:extLst>
              <a:ext uri="{FF2B5EF4-FFF2-40B4-BE49-F238E27FC236}">
                <a16:creationId xmlns:a16="http://schemas.microsoft.com/office/drawing/2014/main" id="{7049DA79-3ACC-A5B0-C772-C94D8EBAD9E8}"/>
              </a:ext>
            </a:extLst>
          </p:cNvPr>
          <p:cNvSpPr>
            <a:spLocks noGrp="1"/>
          </p:cNvSpPr>
          <p:nvPr>
            <p:ph type="sldNum" sz="quarter" idx="5"/>
          </p:nvPr>
        </p:nvSpPr>
        <p:spPr/>
        <p:txBody>
          <a:bodyPr/>
          <a:lstStyle/>
          <a:p>
            <a:fld id="{9CA6ABBC-8B10-450B-9334-1DA78768B044}" type="slidenum">
              <a:rPr lang="en-AU" smtClean="0"/>
              <a:t>5</a:t>
            </a:fld>
            <a:endParaRPr lang="en-AU"/>
          </a:p>
        </p:txBody>
      </p:sp>
    </p:spTree>
    <p:extLst>
      <p:ext uri="{BB962C8B-B14F-4D97-AF65-F5344CB8AC3E}">
        <p14:creationId xmlns:p14="http://schemas.microsoft.com/office/powerpoint/2010/main" val="4236078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99A61-E970-4034-5372-65319A1E33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F11683-9E18-8DE6-A729-3372247FAF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EDBA51-94FF-F9B4-5810-5F6AA437CCB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DE46DA5-B53F-2DA3-F251-7AF1353720CA}"/>
              </a:ext>
            </a:extLst>
          </p:cNvPr>
          <p:cNvSpPr>
            <a:spLocks noGrp="1"/>
          </p:cNvSpPr>
          <p:nvPr>
            <p:ph type="sldNum" sz="quarter" idx="5"/>
          </p:nvPr>
        </p:nvSpPr>
        <p:spPr/>
        <p:txBody>
          <a:bodyPr/>
          <a:lstStyle/>
          <a:p>
            <a:fld id="{9CA6ABBC-8B10-450B-9334-1DA78768B044}" type="slidenum">
              <a:rPr lang="en-AU" smtClean="0"/>
              <a:t>6</a:t>
            </a:fld>
            <a:endParaRPr lang="en-AU"/>
          </a:p>
        </p:txBody>
      </p:sp>
    </p:spTree>
    <p:extLst>
      <p:ext uri="{BB962C8B-B14F-4D97-AF65-F5344CB8AC3E}">
        <p14:creationId xmlns:p14="http://schemas.microsoft.com/office/powerpoint/2010/main" val="2619436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427AE-404D-A40D-F8C8-A4B59F7251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3B451B-8D33-11A0-4694-6B6F0C6C33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0D5AB-175A-6309-ACC6-D71DE824328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Image credit: © Rocky Roe / Australian Government Department of Foreign Affairs and Trade</a:t>
            </a:r>
          </a:p>
        </p:txBody>
      </p:sp>
      <p:sp>
        <p:nvSpPr>
          <p:cNvPr id="4" name="Slide Number Placeholder 3">
            <a:extLst>
              <a:ext uri="{FF2B5EF4-FFF2-40B4-BE49-F238E27FC236}">
                <a16:creationId xmlns:a16="http://schemas.microsoft.com/office/drawing/2014/main" id="{37AAA573-52C5-532C-2E9E-E24904F2D00B}"/>
              </a:ext>
            </a:extLst>
          </p:cNvPr>
          <p:cNvSpPr>
            <a:spLocks noGrp="1"/>
          </p:cNvSpPr>
          <p:nvPr>
            <p:ph type="sldNum" sz="quarter" idx="5"/>
          </p:nvPr>
        </p:nvSpPr>
        <p:spPr/>
        <p:txBody>
          <a:bodyPr/>
          <a:lstStyle/>
          <a:p>
            <a:fld id="{9CA6ABBC-8B10-450B-9334-1DA78768B044}" type="slidenum">
              <a:rPr lang="en-AU" smtClean="0"/>
              <a:t>7</a:t>
            </a:fld>
            <a:endParaRPr lang="en-AU"/>
          </a:p>
        </p:txBody>
      </p:sp>
    </p:spTree>
    <p:extLst>
      <p:ext uri="{BB962C8B-B14F-4D97-AF65-F5344CB8AC3E}">
        <p14:creationId xmlns:p14="http://schemas.microsoft.com/office/powerpoint/2010/main" val="3988665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314C1-F6BB-0432-9BEA-AF49804A37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B406AA-4D48-FEC2-FEF1-5773BB2EE6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48C14E-D6DF-E1DD-64CA-745DBBB234A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5328DB0-20B7-7DD2-AF26-491DA29E65D5}"/>
              </a:ext>
            </a:extLst>
          </p:cNvPr>
          <p:cNvSpPr>
            <a:spLocks noGrp="1"/>
          </p:cNvSpPr>
          <p:nvPr>
            <p:ph type="sldNum" sz="quarter" idx="5"/>
          </p:nvPr>
        </p:nvSpPr>
        <p:spPr/>
        <p:txBody>
          <a:bodyPr/>
          <a:lstStyle/>
          <a:p>
            <a:fld id="{9CA6ABBC-8B10-450B-9334-1DA78768B044}" type="slidenum">
              <a:rPr lang="en-AU" smtClean="0"/>
              <a:t>8</a:t>
            </a:fld>
            <a:endParaRPr lang="en-AU"/>
          </a:p>
        </p:txBody>
      </p:sp>
    </p:spTree>
    <p:extLst>
      <p:ext uri="{BB962C8B-B14F-4D97-AF65-F5344CB8AC3E}">
        <p14:creationId xmlns:p14="http://schemas.microsoft.com/office/powerpoint/2010/main" val="2713108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9B4C9-7AF0-BDE9-917C-67D1FE83DD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35B408-6623-3DA9-A2A1-46C1D194A9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321CFB-2519-7C06-2C7F-54B2822B3A68}"/>
              </a:ext>
            </a:extLst>
          </p:cNvPr>
          <p:cNvSpPr>
            <a:spLocks noGrp="1"/>
          </p:cNvSpPr>
          <p:nvPr>
            <p:ph type="body" idx="1"/>
          </p:nvPr>
        </p:nvSpPr>
        <p:spPr/>
        <p:txBody>
          <a:bodyPr/>
          <a:lstStyle/>
          <a:p>
            <a:r>
              <a:rPr lang="en-US"/>
              <a:t>Pie charts adapted from: Development cooperation fact sheets, Department of Foreign Affairs and Trade, https://www.dfat.gov.au/about-us/publications/development-cooperation-fact-sheets-for-country-regional-and-sector-thematic-programs, CC BY 4.0.</a:t>
            </a:r>
          </a:p>
        </p:txBody>
      </p:sp>
      <p:sp>
        <p:nvSpPr>
          <p:cNvPr id="4" name="Slide Number Placeholder 3">
            <a:extLst>
              <a:ext uri="{FF2B5EF4-FFF2-40B4-BE49-F238E27FC236}">
                <a16:creationId xmlns:a16="http://schemas.microsoft.com/office/drawing/2014/main" id="{330D38E5-C881-8129-B436-6AC03D9B15AE}"/>
              </a:ext>
            </a:extLst>
          </p:cNvPr>
          <p:cNvSpPr>
            <a:spLocks noGrp="1"/>
          </p:cNvSpPr>
          <p:nvPr>
            <p:ph type="sldNum" sz="quarter" idx="5"/>
          </p:nvPr>
        </p:nvSpPr>
        <p:spPr/>
        <p:txBody>
          <a:bodyPr/>
          <a:lstStyle/>
          <a:p>
            <a:fld id="{9CA6ABBC-8B10-450B-9334-1DA78768B044}" type="slidenum">
              <a:rPr lang="en-AU" smtClean="0"/>
              <a:t>9</a:t>
            </a:fld>
            <a:endParaRPr lang="en-AU"/>
          </a:p>
        </p:txBody>
      </p:sp>
    </p:spTree>
    <p:extLst>
      <p:ext uri="{BB962C8B-B14F-4D97-AF65-F5344CB8AC3E}">
        <p14:creationId xmlns:p14="http://schemas.microsoft.com/office/powerpoint/2010/main" val="7396944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sson 1">
    <p:bg>
      <p:bgPr>
        <a:solidFill>
          <a:schemeClr val="accent2"/>
        </a:solidFill>
        <a:effectLst/>
      </p:bgPr>
    </p:bg>
    <p:spTree>
      <p:nvGrpSpPr>
        <p:cNvPr id="1" name=""/>
        <p:cNvGrpSpPr/>
        <p:nvPr/>
      </p:nvGrpSpPr>
      <p:grpSpPr>
        <a:xfrm>
          <a:off x="0" y="0"/>
          <a:ext cx="0" cy="0"/>
          <a:chOff x="0" y="0"/>
          <a:chExt cx="0" cy="0"/>
        </a:xfrm>
      </p:grpSpPr>
      <p:sp>
        <p:nvSpPr>
          <p:cNvPr id="14" name="Teardrop 13">
            <a:extLst>
              <a:ext uri="{FF2B5EF4-FFF2-40B4-BE49-F238E27FC236}">
                <a16:creationId xmlns:a16="http://schemas.microsoft.com/office/drawing/2014/main" id="{9D553E92-697B-F86F-ED4E-B40411456C94}"/>
              </a:ext>
            </a:extLst>
          </p:cNvPr>
          <p:cNvSpPr/>
          <p:nvPr userDrawn="1"/>
        </p:nvSpPr>
        <p:spPr>
          <a:xfrm flipV="1">
            <a:off x="7217044" y="1875300"/>
            <a:ext cx="4716000" cy="4726987"/>
          </a:xfrm>
          <a:prstGeom prst="teardrop">
            <a:avLst/>
          </a:prstGeom>
          <a:blipFill dpi="0" rotWithShape="0">
            <a:blip r:embed="rId2" cstate="screen">
              <a:extLst>
                <a:ext uri="{28A0092B-C50C-407E-A947-70E740481C1C}">
                  <a14:useLocalDpi xmlns:a14="http://schemas.microsoft.com/office/drawing/2010/main"/>
                </a:ext>
              </a:extLst>
            </a:blip>
            <a:srcRect/>
            <a:stretch>
              <a:fillRect t="497" b="497"/>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3054E-5FEE-8D6D-4D57-89AB871700FE}"/>
              </a:ext>
            </a:extLst>
          </p:cNvPr>
          <p:cNvSpPr>
            <a:spLocks noGrp="1"/>
          </p:cNvSpPr>
          <p:nvPr>
            <p:ph type="ctrTitle"/>
          </p:nvPr>
        </p:nvSpPr>
        <p:spPr>
          <a:xfrm>
            <a:off x="392166" y="1570796"/>
            <a:ext cx="6562117" cy="4289845"/>
          </a:xfrm>
        </p:spPr>
        <p:txBody>
          <a:bodyPr anchor="ctr" anchorCtr="0">
            <a:normAutofit/>
          </a:bodyPr>
          <a:lstStyle>
            <a:lvl1pPr algn="l">
              <a:lnSpc>
                <a:spcPts val="5000"/>
              </a:lnSpc>
              <a:defRPr sz="5000">
                <a:solidFill>
                  <a:schemeClr val="bg2"/>
                </a:solidFill>
              </a:defRPr>
            </a:lvl1pPr>
          </a:lstStyle>
          <a:p>
            <a:r>
              <a:rPr lang="en-US"/>
              <a:t>Click to edit Master title style</a:t>
            </a:r>
            <a:endParaRPr lang="en-AU"/>
          </a:p>
        </p:txBody>
      </p:sp>
      <p:pic>
        <p:nvPicPr>
          <p:cNvPr id="21" name="Picture 20" descr="A blue and yellow gradient arrow&#10;&#10;AI-generated content may be incorrect.">
            <a:extLst>
              <a:ext uri="{FF2B5EF4-FFF2-40B4-BE49-F238E27FC236}">
                <a16:creationId xmlns:a16="http://schemas.microsoft.com/office/drawing/2014/main" id="{9A83F942-2F64-231C-F073-087F3221F0F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rot="10800000" flipH="1" flipV="1">
            <a:off x="6037220" y="0"/>
            <a:ext cx="6169571" cy="3085496"/>
          </a:xfrm>
          <a:prstGeom prst="rect">
            <a:avLst/>
          </a:prstGeom>
        </p:spPr>
      </p:pic>
      <p:pic>
        <p:nvPicPr>
          <p:cNvPr id="23" name="Picture 22">
            <a:extLst>
              <a:ext uri="{FF2B5EF4-FFF2-40B4-BE49-F238E27FC236}">
                <a16:creationId xmlns:a16="http://schemas.microsoft.com/office/drawing/2014/main" id="{71B9C7C3-E964-3D4F-673F-C6EF199338B8}"/>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5506" t="17615" r="-1" b="17615"/>
          <a:stretch>
            <a:fillRect/>
          </a:stretch>
        </p:blipFill>
        <p:spPr>
          <a:xfrm>
            <a:off x="-511444" y="298341"/>
            <a:ext cx="3809775" cy="1144592"/>
          </a:xfrm>
          <a:prstGeom prst="rect">
            <a:avLst/>
          </a:prstGeom>
        </p:spPr>
      </p:pic>
      <p:sp>
        <p:nvSpPr>
          <p:cNvPr id="24" name="Slide Number Placeholder 5">
            <a:extLst>
              <a:ext uri="{FF2B5EF4-FFF2-40B4-BE49-F238E27FC236}">
                <a16:creationId xmlns:a16="http://schemas.microsoft.com/office/drawing/2014/main" id="{42F2527B-AEC0-781B-793C-9C20EAC2032B}"/>
              </a:ext>
            </a:extLst>
          </p:cNvPr>
          <p:cNvSpPr txBox="1">
            <a:spLocks/>
          </p:cNvSpPr>
          <p:nvPr userDrawn="1"/>
        </p:nvSpPr>
        <p:spPr>
          <a:xfrm>
            <a:off x="392167" y="6352360"/>
            <a:ext cx="7139873" cy="365125"/>
          </a:xfrm>
          <a:prstGeom prst="rect">
            <a:avLst/>
          </a:prstGeom>
        </p:spPr>
        <p:txBody>
          <a:bodyPr vert="horz" lIns="0" tIns="45720" rIns="91440" bIns="45720" rtlCol="0" anchor="ctr"/>
          <a:lstStyle>
            <a:defPPr>
              <a:defRPr lang="en-US"/>
            </a:defPPr>
            <a:lvl1pPr marL="0" algn="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sz="800" b="0" i="0" kern="1200">
                <a:solidFill>
                  <a:srgbClr val="FFFFFF"/>
                </a:solidFill>
                <a:effectLst/>
                <a:latin typeface="Source Sans Pro" panose="020B0503030403020204" pitchFamily="34" charset="0"/>
                <a:ea typeface="+mn-ea"/>
                <a:cs typeface="+mn-cs"/>
              </a:rPr>
              <a:t>©  Australian Government Department of Foreign Affairs and Trade</a:t>
            </a:r>
          </a:p>
        </p:txBody>
      </p:sp>
    </p:spTree>
    <p:extLst>
      <p:ext uri="{BB962C8B-B14F-4D97-AF65-F5344CB8AC3E}">
        <p14:creationId xmlns:p14="http://schemas.microsoft.com/office/powerpoint/2010/main" val="2404494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0BA4-2BC2-AD36-1CCC-AD96A003E4B2}"/>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D3354F7-ED84-9C21-5CA2-C56124F043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2DC5F7-6AD2-2749-7CB1-423E63AC73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3FE04E4-A48D-85AC-D630-7A47FE743E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41F8D3-B6F6-DD87-E966-2B896C1717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6F9FAC1-106A-399D-8ED7-DFDF4B803B79}"/>
              </a:ext>
            </a:extLst>
          </p:cNvPr>
          <p:cNvSpPr>
            <a:spLocks noGrp="1"/>
          </p:cNvSpPr>
          <p:nvPr>
            <p:ph type="dt" sz="half" idx="10"/>
          </p:nvPr>
        </p:nvSpPr>
        <p:spPr>
          <a:xfrm>
            <a:off x="838200" y="6356350"/>
            <a:ext cx="2743200" cy="365125"/>
          </a:xfrm>
          <a:prstGeom prst="rect">
            <a:avLst/>
          </a:prstGeom>
        </p:spPr>
        <p:txBody>
          <a:bodyPr/>
          <a:lstStyle/>
          <a:p>
            <a:fld id="{EA889439-9243-438A-8564-59501EEE53AD}" type="datetimeFigureOut">
              <a:rPr lang="en-AU" smtClean="0"/>
              <a:t>27/03/2026</a:t>
            </a:fld>
            <a:endParaRPr lang="en-AU"/>
          </a:p>
        </p:txBody>
      </p:sp>
      <p:sp>
        <p:nvSpPr>
          <p:cNvPr id="8" name="Footer Placeholder 7">
            <a:extLst>
              <a:ext uri="{FF2B5EF4-FFF2-40B4-BE49-F238E27FC236}">
                <a16:creationId xmlns:a16="http://schemas.microsoft.com/office/drawing/2014/main" id="{3311F105-9B77-D659-E6FE-56773362655B}"/>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9" name="Slide Number Placeholder 8">
            <a:extLst>
              <a:ext uri="{FF2B5EF4-FFF2-40B4-BE49-F238E27FC236}">
                <a16:creationId xmlns:a16="http://schemas.microsoft.com/office/drawing/2014/main" id="{6A6FB2D6-187C-F020-EAD0-5811EBA3E5D5}"/>
              </a:ext>
            </a:extLst>
          </p:cNvPr>
          <p:cNvSpPr>
            <a:spLocks noGrp="1"/>
          </p:cNvSpPr>
          <p:nvPr>
            <p:ph type="sldNum" sz="quarter" idx="12"/>
          </p:nvPr>
        </p:nvSpPr>
        <p:spPr/>
        <p:txBody>
          <a:bodyPr/>
          <a:lstStyle/>
          <a:p>
            <a:fld id="{3AAC2D02-BE56-45A7-93F5-BB68C109A1A9}" type="slidenum">
              <a:rPr lang="en-AU" smtClean="0"/>
              <a:t>‹#›</a:t>
            </a:fld>
            <a:endParaRPr lang="en-AU"/>
          </a:p>
        </p:txBody>
      </p:sp>
    </p:spTree>
    <p:extLst>
      <p:ext uri="{BB962C8B-B14F-4D97-AF65-F5344CB8AC3E}">
        <p14:creationId xmlns:p14="http://schemas.microsoft.com/office/powerpoint/2010/main" val="2291372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57C89-0909-3B1A-CD22-DB0FCAC8CB87}"/>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489039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o">
    <p:bg>
      <p:bgPr>
        <a:solidFill>
          <a:schemeClr val="accent2"/>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3E5C8286-6E1C-711B-AA1E-71DEE3210F39}"/>
              </a:ext>
            </a:extLst>
          </p:cNvPr>
          <p:cNvSpPr txBox="1">
            <a:spLocks/>
          </p:cNvSpPr>
          <p:nvPr userDrawn="1"/>
        </p:nvSpPr>
        <p:spPr>
          <a:xfrm>
            <a:off x="392167" y="6352360"/>
            <a:ext cx="7139873" cy="365125"/>
          </a:xfrm>
          <a:prstGeom prst="rect">
            <a:avLst/>
          </a:prstGeom>
        </p:spPr>
        <p:txBody>
          <a:bodyPr vert="horz" lIns="0" tIns="45720" rIns="91440" bIns="45720" rtlCol="0" anchor="ctr"/>
          <a:lstStyle>
            <a:defPPr>
              <a:defRPr lang="en-US"/>
            </a:defPPr>
            <a:lvl1pPr marL="0" algn="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sz="800" b="0" i="0" kern="1200">
                <a:solidFill>
                  <a:srgbClr val="FFFFFF"/>
                </a:solidFill>
                <a:effectLst/>
                <a:latin typeface="Source Sans Pro" panose="020B0503030403020204" pitchFamily="34" charset="0"/>
                <a:ea typeface="+mn-ea"/>
                <a:cs typeface="+mn-cs"/>
              </a:rPr>
              <a:t>©  Australian Government Department of Foreign Affairs and Trade</a:t>
            </a:r>
          </a:p>
        </p:txBody>
      </p:sp>
    </p:spTree>
    <p:extLst>
      <p:ext uri="{BB962C8B-B14F-4D97-AF65-F5344CB8AC3E}">
        <p14:creationId xmlns:p14="http://schemas.microsoft.com/office/powerpoint/2010/main" val="1920369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82883-C830-0F30-4A70-EB37ECF023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DE0149C-6917-6306-C21F-EFF85E6078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AAA4BD9-9FDE-B3E3-63E4-70A8B8BD77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AF82DF-4DF1-3AA9-635B-7E1024B1C872}"/>
              </a:ext>
            </a:extLst>
          </p:cNvPr>
          <p:cNvSpPr>
            <a:spLocks noGrp="1"/>
          </p:cNvSpPr>
          <p:nvPr>
            <p:ph type="dt" sz="half" idx="10"/>
          </p:nvPr>
        </p:nvSpPr>
        <p:spPr>
          <a:xfrm>
            <a:off x="838200" y="6356350"/>
            <a:ext cx="2743200" cy="365125"/>
          </a:xfrm>
          <a:prstGeom prst="rect">
            <a:avLst/>
          </a:prstGeom>
        </p:spPr>
        <p:txBody>
          <a:bodyPr/>
          <a:lstStyle/>
          <a:p>
            <a:fld id="{EA889439-9243-438A-8564-59501EEE53AD}" type="datetimeFigureOut">
              <a:rPr lang="en-AU" smtClean="0"/>
              <a:t>27/03/2026</a:t>
            </a:fld>
            <a:endParaRPr lang="en-AU"/>
          </a:p>
        </p:txBody>
      </p:sp>
      <p:sp>
        <p:nvSpPr>
          <p:cNvPr id="6" name="Footer Placeholder 5">
            <a:extLst>
              <a:ext uri="{FF2B5EF4-FFF2-40B4-BE49-F238E27FC236}">
                <a16:creationId xmlns:a16="http://schemas.microsoft.com/office/drawing/2014/main" id="{5165E9AA-63F9-B1A4-4129-421B78A7F432}"/>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8C7BD662-4793-2381-0B5B-F231E366CB40}"/>
              </a:ext>
            </a:extLst>
          </p:cNvPr>
          <p:cNvSpPr>
            <a:spLocks noGrp="1"/>
          </p:cNvSpPr>
          <p:nvPr>
            <p:ph type="sldNum" sz="quarter" idx="12"/>
          </p:nvPr>
        </p:nvSpPr>
        <p:spPr/>
        <p:txBody>
          <a:bodyPr/>
          <a:lstStyle/>
          <a:p>
            <a:fld id="{3AAC2D02-BE56-45A7-93F5-BB68C109A1A9}" type="slidenum">
              <a:rPr lang="en-AU" smtClean="0"/>
              <a:t>‹#›</a:t>
            </a:fld>
            <a:endParaRPr lang="en-AU"/>
          </a:p>
        </p:txBody>
      </p:sp>
    </p:spTree>
    <p:extLst>
      <p:ext uri="{BB962C8B-B14F-4D97-AF65-F5344CB8AC3E}">
        <p14:creationId xmlns:p14="http://schemas.microsoft.com/office/powerpoint/2010/main" val="1884747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FB797-6C0D-E714-5B74-1367297539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6C70489F-E683-1823-C15B-8D13B5DE66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EF2CB14F-0116-616F-113C-4AEFC544CA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8294EB-44B3-D78C-DD67-4769C0244859}"/>
              </a:ext>
            </a:extLst>
          </p:cNvPr>
          <p:cNvSpPr>
            <a:spLocks noGrp="1"/>
          </p:cNvSpPr>
          <p:nvPr>
            <p:ph type="dt" sz="half" idx="10"/>
          </p:nvPr>
        </p:nvSpPr>
        <p:spPr>
          <a:xfrm>
            <a:off x="838200" y="6356350"/>
            <a:ext cx="2743200" cy="365125"/>
          </a:xfrm>
          <a:prstGeom prst="rect">
            <a:avLst/>
          </a:prstGeom>
        </p:spPr>
        <p:txBody>
          <a:bodyPr/>
          <a:lstStyle/>
          <a:p>
            <a:fld id="{EA889439-9243-438A-8564-59501EEE53AD}" type="datetimeFigureOut">
              <a:rPr lang="en-AU" smtClean="0"/>
              <a:t>27/03/2026</a:t>
            </a:fld>
            <a:endParaRPr lang="en-AU"/>
          </a:p>
        </p:txBody>
      </p:sp>
      <p:sp>
        <p:nvSpPr>
          <p:cNvPr id="6" name="Footer Placeholder 5">
            <a:extLst>
              <a:ext uri="{FF2B5EF4-FFF2-40B4-BE49-F238E27FC236}">
                <a16:creationId xmlns:a16="http://schemas.microsoft.com/office/drawing/2014/main" id="{7FFB7DBF-2E65-0617-E4CF-0E2331EE94A7}"/>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EF68880F-8C66-4FA4-735A-CB1560BFFF7F}"/>
              </a:ext>
            </a:extLst>
          </p:cNvPr>
          <p:cNvSpPr>
            <a:spLocks noGrp="1"/>
          </p:cNvSpPr>
          <p:nvPr>
            <p:ph type="sldNum" sz="quarter" idx="12"/>
          </p:nvPr>
        </p:nvSpPr>
        <p:spPr/>
        <p:txBody>
          <a:bodyPr/>
          <a:lstStyle/>
          <a:p>
            <a:fld id="{3AAC2D02-BE56-45A7-93F5-BB68C109A1A9}" type="slidenum">
              <a:rPr lang="en-AU" smtClean="0"/>
              <a:t>‹#›</a:t>
            </a:fld>
            <a:endParaRPr lang="en-AU"/>
          </a:p>
        </p:txBody>
      </p:sp>
    </p:spTree>
    <p:extLst>
      <p:ext uri="{BB962C8B-B14F-4D97-AF65-F5344CB8AC3E}">
        <p14:creationId xmlns:p14="http://schemas.microsoft.com/office/powerpoint/2010/main" val="81746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52F17-2370-2477-574E-5B1CA9A96EA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E92F986-13C7-B8CD-D2FD-7C6E96AE6E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E3D2C67-0007-75FC-A4CC-FAAD00F91413}"/>
              </a:ext>
            </a:extLst>
          </p:cNvPr>
          <p:cNvSpPr>
            <a:spLocks noGrp="1"/>
          </p:cNvSpPr>
          <p:nvPr>
            <p:ph type="dt" sz="half" idx="10"/>
          </p:nvPr>
        </p:nvSpPr>
        <p:spPr>
          <a:xfrm>
            <a:off x="838200" y="6356350"/>
            <a:ext cx="2743200" cy="365125"/>
          </a:xfrm>
          <a:prstGeom prst="rect">
            <a:avLst/>
          </a:prstGeom>
        </p:spPr>
        <p:txBody>
          <a:bodyPr/>
          <a:lstStyle/>
          <a:p>
            <a:fld id="{EA889439-9243-438A-8564-59501EEE53AD}" type="datetimeFigureOut">
              <a:rPr lang="en-AU" smtClean="0"/>
              <a:t>27/03/2026</a:t>
            </a:fld>
            <a:endParaRPr lang="en-AU"/>
          </a:p>
        </p:txBody>
      </p:sp>
      <p:sp>
        <p:nvSpPr>
          <p:cNvPr id="5" name="Footer Placeholder 4">
            <a:extLst>
              <a:ext uri="{FF2B5EF4-FFF2-40B4-BE49-F238E27FC236}">
                <a16:creationId xmlns:a16="http://schemas.microsoft.com/office/drawing/2014/main" id="{A4CB2D18-E319-5884-0874-90DA1AE4D780}"/>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EE5DF15C-8BC5-4EF1-54AB-0063220D6551}"/>
              </a:ext>
            </a:extLst>
          </p:cNvPr>
          <p:cNvSpPr>
            <a:spLocks noGrp="1"/>
          </p:cNvSpPr>
          <p:nvPr>
            <p:ph type="sldNum" sz="quarter" idx="12"/>
          </p:nvPr>
        </p:nvSpPr>
        <p:spPr/>
        <p:txBody>
          <a:bodyPr/>
          <a:lstStyle/>
          <a:p>
            <a:fld id="{3AAC2D02-BE56-45A7-93F5-BB68C109A1A9}" type="slidenum">
              <a:rPr lang="en-AU" smtClean="0"/>
              <a:t>‹#›</a:t>
            </a:fld>
            <a:endParaRPr lang="en-AU"/>
          </a:p>
        </p:txBody>
      </p:sp>
    </p:spTree>
    <p:extLst>
      <p:ext uri="{BB962C8B-B14F-4D97-AF65-F5344CB8AC3E}">
        <p14:creationId xmlns:p14="http://schemas.microsoft.com/office/powerpoint/2010/main" val="3663679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753727-25EB-0B1A-D455-0BEEC119AD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F246C62-3FBB-F844-4820-E2B2EE6AEF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F295E58-1CD1-3EC2-84A6-E5F0E411CAF2}"/>
              </a:ext>
            </a:extLst>
          </p:cNvPr>
          <p:cNvSpPr>
            <a:spLocks noGrp="1"/>
          </p:cNvSpPr>
          <p:nvPr>
            <p:ph type="dt" sz="half" idx="10"/>
          </p:nvPr>
        </p:nvSpPr>
        <p:spPr>
          <a:xfrm>
            <a:off x="838200" y="6356350"/>
            <a:ext cx="2743200" cy="365125"/>
          </a:xfrm>
          <a:prstGeom prst="rect">
            <a:avLst/>
          </a:prstGeom>
        </p:spPr>
        <p:txBody>
          <a:bodyPr/>
          <a:lstStyle/>
          <a:p>
            <a:fld id="{EA889439-9243-438A-8564-59501EEE53AD}" type="datetimeFigureOut">
              <a:rPr lang="en-AU" smtClean="0"/>
              <a:t>27/03/2026</a:t>
            </a:fld>
            <a:endParaRPr lang="en-AU"/>
          </a:p>
        </p:txBody>
      </p:sp>
      <p:sp>
        <p:nvSpPr>
          <p:cNvPr id="5" name="Footer Placeholder 4">
            <a:extLst>
              <a:ext uri="{FF2B5EF4-FFF2-40B4-BE49-F238E27FC236}">
                <a16:creationId xmlns:a16="http://schemas.microsoft.com/office/drawing/2014/main" id="{F63606DA-402F-E704-0AF9-3724DD5D3AA3}"/>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7D7F97A5-C244-C53D-832B-A0DB7F95460A}"/>
              </a:ext>
            </a:extLst>
          </p:cNvPr>
          <p:cNvSpPr>
            <a:spLocks noGrp="1"/>
          </p:cNvSpPr>
          <p:nvPr>
            <p:ph type="sldNum" sz="quarter" idx="12"/>
          </p:nvPr>
        </p:nvSpPr>
        <p:spPr/>
        <p:txBody>
          <a:bodyPr/>
          <a:lstStyle/>
          <a:p>
            <a:fld id="{3AAC2D02-BE56-45A7-93F5-BB68C109A1A9}" type="slidenum">
              <a:rPr lang="en-AU" smtClean="0"/>
              <a:t>‹#›</a:t>
            </a:fld>
            <a:endParaRPr lang="en-AU"/>
          </a:p>
        </p:txBody>
      </p:sp>
    </p:spTree>
    <p:extLst>
      <p:ext uri="{BB962C8B-B14F-4D97-AF65-F5344CB8AC3E}">
        <p14:creationId xmlns:p14="http://schemas.microsoft.com/office/powerpoint/2010/main" val="1025535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ctivity 2">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6C5DDB4-1CB5-5326-5A07-646E42B19D2A}"/>
              </a:ext>
            </a:extLst>
          </p:cNvPr>
          <p:cNvSpPr/>
          <p:nvPr userDrawn="1"/>
        </p:nvSpPr>
        <p:spPr>
          <a:xfrm>
            <a:off x="0" y="0"/>
            <a:ext cx="12192000" cy="130960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6FB11B-EF34-D9A6-2D3B-B8FEB2A34B32}"/>
              </a:ext>
            </a:extLst>
          </p:cNvPr>
          <p:cNvSpPr>
            <a:spLocks noGrp="1"/>
          </p:cNvSpPr>
          <p:nvPr>
            <p:ph type="title"/>
          </p:nvPr>
        </p:nvSpPr>
        <p:spPr>
          <a:xfrm>
            <a:off x="392167" y="527774"/>
            <a:ext cx="10515600" cy="781833"/>
          </a:xfrm>
        </p:spPr>
        <p:txBody>
          <a:bodyPr>
            <a:normAutofit/>
          </a:bodyPr>
          <a:lstStyle>
            <a:lvl1pPr>
              <a:defRPr sz="4000">
                <a:solidFill>
                  <a:srgbClr val="FFFFFF"/>
                </a:solidFill>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FCAA7CD-5B57-1537-AE9F-35ACDE3AF8E3}"/>
              </a:ext>
            </a:extLst>
          </p:cNvPr>
          <p:cNvSpPr>
            <a:spLocks noGrp="1"/>
          </p:cNvSpPr>
          <p:nvPr>
            <p:ph sz="half" idx="1"/>
          </p:nvPr>
        </p:nvSpPr>
        <p:spPr>
          <a:xfrm>
            <a:off x="392166" y="1852047"/>
            <a:ext cx="6101623" cy="4324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itle 1">
            <a:extLst>
              <a:ext uri="{FF2B5EF4-FFF2-40B4-BE49-F238E27FC236}">
                <a16:creationId xmlns:a16="http://schemas.microsoft.com/office/drawing/2014/main" id="{B923F9F8-78E9-3118-8CF9-DBEE7A0DB6FD}"/>
              </a:ext>
            </a:extLst>
          </p:cNvPr>
          <p:cNvSpPr txBox="1">
            <a:spLocks/>
          </p:cNvSpPr>
          <p:nvPr userDrawn="1"/>
        </p:nvSpPr>
        <p:spPr>
          <a:xfrm>
            <a:off x="392166" y="160150"/>
            <a:ext cx="10515600" cy="320297"/>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4400" b="1" i="0" kern="1200">
                <a:solidFill>
                  <a:schemeClr val="accent1"/>
                </a:solidFill>
                <a:latin typeface="Source Sans Pro Semibold" panose="020B0503030403020204" pitchFamily="34" charset="0"/>
                <a:ea typeface="+mj-ea"/>
                <a:cs typeface="+mj-cs"/>
              </a:defRPr>
            </a:lvl1pPr>
          </a:lstStyle>
          <a:p>
            <a:r>
              <a:rPr lang="en-US" sz="2200">
                <a:solidFill>
                  <a:schemeClr val="accent4"/>
                </a:solidFill>
              </a:rPr>
              <a:t>| </a:t>
            </a:r>
            <a:r>
              <a:rPr lang="en-US" sz="2200">
                <a:solidFill>
                  <a:srgbClr val="FFFFFF"/>
                </a:solidFill>
              </a:rPr>
              <a:t> Activity 2</a:t>
            </a:r>
            <a:endParaRPr lang="en-AU" sz="2200">
              <a:solidFill>
                <a:srgbClr val="FFFFFF"/>
              </a:solidFill>
            </a:endParaRPr>
          </a:p>
        </p:txBody>
      </p:sp>
      <p:pic>
        <p:nvPicPr>
          <p:cNvPr id="4" name="Picture 3" descr="A blue and yellow gradient arrow&#10;&#10;AI-generated content may be incorrect.">
            <a:extLst>
              <a:ext uri="{FF2B5EF4-FFF2-40B4-BE49-F238E27FC236}">
                <a16:creationId xmlns:a16="http://schemas.microsoft.com/office/drawing/2014/main" id="{B4B206ED-C102-AA1C-8BE8-C27594DEF4F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rot="10800000" flipH="1" flipV="1">
            <a:off x="10352314" y="0"/>
            <a:ext cx="1839686" cy="959657"/>
          </a:xfrm>
          <a:prstGeom prst="rect">
            <a:avLst/>
          </a:prstGeom>
        </p:spPr>
      </p:pic>
    </p:spTree>
    <p:extLst>
      <p:ext uri="{BB962C8B-B14F-4D97-AF65-F5344CB8AC3E}">
        <p14:creationId xmlns:p14="http://schemas.microsoft.com/office/powerpoint/2010/main" val="1856549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esson 1">
    <p:bg>
      <p:bgPr>
        <a:solidFill>
          <a:schemeClr val="accent2"/>
        </a:solidFill>
        <a:effectLst/>
      </p:bgPr>
    </p:bg>
    <p:spTree>
      <p:nvGrpSpPr>
        <p:cNvPr id="1" name=""/>
        <p:cNvGrpSpPr/>
        <p:nvPr/>
      </p:nvGrpSpPr>
      <p:grpSpPr>
        <a:xfrm>
          <a:off x="0" y="0"/>
          <a:ext cx="0" cy="0"/>
          <a:chOff x="0" y="0"/>
          <a:chExt cx="0" cy="0"/>
        </a:xfrm>
      </p:grpSpPr>
      <p:sp>
        <p:nvSpPr>
          <p:cNvPr id="14" name="Teardrop 13">
            <a:extLst>
              <a:ext uri="{FF2B5EF4-FFF2-40B4-BE49-F238E27FC236}">
                <a16:creationId xmlns:a16="http://schemas.microsoft.com/office/drawing/2014/main" id="{9D553E92-697B-F86F-ED4E-B40411456C94}"/>
              </a:ext>
            </a:extLst>
          </p:cNvPr>
          <p:cNvSpPr/>
          <p:nvPr userDrawn="1"/>
        </p:nvSpPr>
        <p:spPr>
          <a:xfrm flipV="1">
            <a:off x="7217044" y="1875300"/>
            <a:ext cx="4716000" cy="4726987"/>
          </a:xfrm>
          <a:prstGeom prst="teardrop">
            <a:avLst/>
          </a:prstGeom>
          <a:blipFill dpi="0" rotWithShape="0">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3054E-5FEE-8D6D-4D57-89AB871700FE}"/>
              </a:ext>
            </a:extLst>
          </p:cNvPr>
          <p:cNvSpPr>
            <a:spLocks noGrp="1"/>
          </p:cNvSpPr>
          <p:nvPr>
            <p:ph type="ctrTitle"/>
          </p:nvPr>
        </p:nvSpPr>
        <p:spPr>
          <a:xfrm>
            <a:off x="392166" y="1570796"/>
            <a:ext cx="6562117" cy="4289845"/>
          </a:xfrm>
        </p:spPr>
        <p:txBody>
          <a:bodyPr anchor="ctr" anchorCtr="0">
            <a:normAutofit/>
          </a:bodyPr>
          <a:lstStyle>
            <a:lvl1pPr algn="l">
              <a:lnSpc>
                <a:spcPts val="5000"/>
              </a:lnSpc>
              <a:defRPr sz="5000">
                <a:solidFill>
                  <a:schemeClr val="bg2"/>
                </a:solidFill>
              </a:defRPr>
            </a:lvl1pPr>
          </a:lstStyle>
          <a:p>
            <a:r>
              <a:rPr lang="en-US"/>
              <a:t>Click to edit Master title style</a:t>
            </a:r>
            <a:endParaRPr lang="en-AU"/>
          </a:p>
        </p:txBody>
      </p:sp>
      <p:pic>
        <p:nvPicPr>
          <p:cNvPr id="21" name="Picture 20" descr="A blue and yellow gradient arrow&#10;&#10;AI-generated content may be incorrect.">
            <a:extLst>
              <a:ext uri="{FF2B5EF4-FFF2-40B4-BE49-F238E27FC236}">
                <a16:creationId xmlns:a16="http://schemas.microsoft.com/office/drawing/2014/main" id="{9A83F942-2F64-231C-F073-087F3221F0F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rot="10800000" flipH="1" flipV="1">
            <a:off x="6037220" y="0"/>
            <a:ext cx="6169571" cy="3085496"/>
          </a:xfrm>
          <a:prstGeom prst="rect">
            <a:avLst/>
          </a:prstGeom>
        </p:spPr>
      </p:pic>
      <p:pic>
        <p:nvPicPr>
          <p:cNvPr id="23" name="Picture 22">
            <a:extLst>
              <a:ext uri="{FF2B5EF4-FFF2-40B4-BE49-F238E27FC236}">
                <a16:creationId xmlns:a16="http://schemas.microsoft.com/office/drawing/2014/main" id="{71B9C7C3-E964-3D4F-673F-C6EF199338B8}"/>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5506" t="17615" r="-1" b="17615"/>
          <a:stretch>
            <a:fillRect/>
          </a:stretch>
        </p:blipFill>
        <p:spPr>
          <a:xfrm>
            <a:off x="-511444" y="298341"/>
            <a:ext cx="3809775" cy="1144592"/>
          </a:xfrm>
          <a:prstGeom prst="rect">
            <a:avLst/>
          </a:prstGeom>
        </p:spPr>
      </p:pic>
      <p:sp>
        <p:nvSpPr>
          <p:cNvPr id="24" name="Slide Number Placeholder 5">
            <a:extLst>
              <a:ext uri="{FF2B5EF4-FFF2-40B4-BE49-F238E27FC236}">
                <a16:creationId xmlns:a16="http://schemas.microsoft.com/office/drawing/2014/main" id="{42F2527B-AEC0-781B-793C-9C20EAC2032B}"/>
              </a:ext>
            </a:extLst>
          </p:cNvPr>
          <p:cNvSpPr txBox="1">
            <a:spLocks/>
          </p:cNvSpPr>
          <p:nvPr userDrawn="1"/>
        </p:nvSpPr>
        <p:spPr>
          <a:xfrm>
            <a:off x="392167" y="6352360"/>
            <a:ext cx="7139873" cy="365125"/>
          </a:xfrm>
          <a:prstGeom prst="rect">
            <a:avLst/>
          </a:prstGeom>
        </p:spPr>
        <p:txBody>
          <a:bodyPr vert="horz" lIns="0" tIns="45720" rIns="91440" bIns="45720" rtlCol="0" anchor="ctr"/>
          <a:lstStyle>
            <a:defPPr>
              <a:defRPr lang="en-US"/>
            </a:defPPr>
            <a:lvl1pPr marL="0" algn="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sz="800" b="0" i="0" kern="1200">
                <a:solidFill>
                  <a:srgbClr val="FFFFFF"/>
                </a:solidFill>
                <a:effectLst/>
                <a:latin typeface="Source Sans Pro" panose="020B0503030403020204" pitchFamily="34" charset="0"/>
                <a:ea typeface="+mn-ea"/>
                <a:cs typeface="+mn-cs"/>
              </a:rPr>
              <a:t>©  Australian Government Department of Foreign Affairs and Trade</a:t>
            </a:r>
          </a:p>
        </p:txBody>
      </p:sp>
    </p:spTree>
    <p:extLst>
      <p:ext uri="{BB962C8B-B14F-4D97-AF65-F5344CB8AC3E}">
        <p14:creationId xmlns:p14="http://schemas.microsoft.com/office/powerpoint/2010/main" val="1157705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Lesson 1">
    <p:bg>
      <p:bgPr>
        <a:solidFill>
          <a:schemeClr val="accent2"/>
        </a:solidFill>
        <a:effectLst/>
      </p:bgPr>
    </p:bg>
    <p:spTree>
      <p:nvGrpSpPr>
        <p:cNvPr id="1" name=""/>
        <p:cNvGrpSpPr/>
        <p:nvPr/>
      </p:nvGrpSpPr>
      <p:grpSpPr>
        <a:xfrm>
          <a:off x="0" y="0"/>
          <a:ext cx="0" cy="0"/>
          <a:chOff x="0" y="0"/>
          <a:chExt cx="0" cy="0"/>
        </a:xfrm>
      </p:grpSpPr>
      <p:sp>
        <p:nvSpPr>
          <p:cNvPr id="14" name="Teardrop 13">
            <a:extLst>
              <a:ext uri="{FF2B5EF4-FFF2-40B4-BE49-F238E27FC236}">
                <a16:creationId xmlns:a16="http://schemas.microsoft.com/office/drawing/2014/main" id="{9D553E92-697B-F86F-ED4E-B40411456C94}"/>
              </a:ext>
            </a:extLst>
          </p:cNvPr>
          <p:cNvSpPr/>
          <p:nvPr userDrawn="1"/>
        </p:nvSpPr>
        <p:spPr>
          <a:xfrm flipV="1">
            <a:off x="7217044" y="1850287"/>
            <a:ext cx="4716000" cy="4752000"/>
          </a:xfrm>
          <a:prstGeom prst="teardrop">
            <a:avLst/>
          </a:prstGeom>
          <a:blipFill dpi="0" rotWithShape="0">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3054E-5FEE-8D6D-4D57-89AB871700FE}"/>
              </a:ext>
            </a:extLst>
          </p:cNvPr>
          <p:cNvSpPr>
            <a:spLocks noGrp="1"/>
          </p:cNvSpPr>
          <p:nvPr>
            <p:ph type="ctrTitle"/>
          </p:nvPr>
        </p:nvSpPr>
        <p:spPr>
          <a:xfrm>
            <a:off x="392166" y="1570796"/>
            <a:ext cx="6562117" cy="4289845"/>
          </a:xfrm>
        </p:spPr>
        <p:txBody>
          <a:bodyPr anchor="ctr" anchorCtr="0">
            <a:normAutofit/>
          </a:bodyPr>
          <a:lstStyle>
            <a:lvl1pPr algn="l">
              <a:lnSpc>
                <a:spcPts val="5000"/>
              </a:lnSpc>
              <a:defRPr sz="5000">
                <a:solidFill>
                  <a:schemeClr val="bg2"/>
                </a:solidFill>
              </a:defRPr>
            </a:lvl1pPr>
          </a:lstStyle>
          <a:p>
            <a:r>
              <a:rPr lang="en-US"/>
              <a:t>Click to edit Master title style</a:t>
            </a:r>
            <a:endParaRPr lang="en-AU"/>
          </a:p>
        </p:txBody>
      </p:sp>
      <p:pic>
        <p:nvPicPr>
          <p:cNvPr id="21" name="Picture 20" descr="A blue and yellow gradient arrow&#10;&#10;AI-generated content may be incorrect.">
            <a:extLst>
              <a:ext uri="{FF2B5EF4-FFF2-40B4-BE49-F238E27FC236}">
                <a16:creationId xmlns:a16="http://schemas.microsoft.com/office/drawing/2014/main" id="{9A83F942-2F64-231C-F073-087F3221F0F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rot="10800000" flipH="1" flipV="1">
            <a:off x="6037220" y="0"/>
            <a:ext cx="6169571" cy="3085496"/>
          </a:xfrm>
          <a:prstGeom prst="rect">
            <a:avLst/>
          </a:prstGeom>
        </p:spPr>
      </p:pic>
      <p:pic>
        <p:nvPicPr>
          <p:cNvPr id="23" name="Picture 22">
            <a:extLst>
              <a:ext uri="{FF2B5EF4-FFF2-40B4-BE49-F238E27FC236}">
                <a16:creationId xmlns:a16="http://schemas.microsoft.com/office/drawing/2014/main" id="{71B9C7C3-E964-3D4F-673F-C6EF199338B8}"/>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5506" t="17615" r="-1" b="17615"/>
          <a:stretch>
            <a:fillRect/>
          </a:stretch>
        </p:blipFill>
        <p:spPr>
          <a:xfrm>
            <a:off x="-511444" y="298341"/>
            <a:ext cx="3809775" cy="1144592"/>
          </a:xfrm>
          <a:prstGeom prst="rect">
            <a:avLst/>
          </a:prstGeom>
        </p:spPr>
      </p:pic>
      <p:sp>
        <p:nvSpPr>
          <p:cNvPr id="24" name="Slide Number Placeholder 5">
            <a:extLst>
              <a:ext uri="{FF2B5EF4-FFF2-40B4-BE49-F238E27FC236}">
                <a16:creationId xmlns:a16="http://schemas.microsoft.com/office/drawing/2014/main" id="{42F2527B-AEC0-781B-793C-9C20EAC2032B}"/>
              </a:ext>
            </a:extLst>
          </p:cNvPr>
          <p:cNvSpPr txBox="1">
            <a:spLocks/>
          </p:cNvSpPr>
          <p:nvPr userDrawn="1"/>
        </p:nvSpPr>
        <p:spPr>
          <a:xfrm>
            <a:off x="392167" y="6352360"/>
            <a:ext cx="7139873" cy="365125"/>
          </a:xfrm>
          <a:prstGeom prst="rect">
            <a:avLst/>
          </a:prstGeom>
        </p:spPr>
        <p:txBody>
          <a:bodyPr vert="horz" lIns="0" tIns="45720" rIns="91440" bIns="45720" rtlCol="0" anchor="ctr"/>
          <a:lstStyle>
            <a:defPPr>
              <a:defRPr lang="en-US"/>
            </a:defPPr>
            <a:lvl1pPr marL="0" algn="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sz="800" b="0" i="0" kern="1200">
                <a:solidFill>
                  <a:srgbClr val="FFFFFF"/>
                </a:solidFill>
                <a:effectLst/>
                <a:latin typeface="Source Sans Pro" panose="020B0503030403020204" pitchFamily="34" charset="0"/>
                <a:ea typeface="+mn-ea"/>
                <a:cs typeface="+mn-cs"/>
              </a:rPr>
              <a:t>©  Australian Government Department of Foreign Affairs and Trade</a:t>
            </a:r>
          </a:p>
        </p:txBody>
      </p:sp>
    </p:spTree>
    <p:extLst>
      <p:ext uri="{BB962C8B-B14F-4D97-AF65-F5344CB8AC3E}">
        <p14:creationId xmlns:p14="http://schemas.microsoft.com/office/powerpoint/2010/main" val="254014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sson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054E-5FEE-8D6D-4D57-89AB871700FE}"/>
              </a:ext>
            </a:extLst>
          </p:cNvPr>
          <p:cNvSpPr>
            <a:spLocks noGrp="1"/>
          </p:cNvSpPr>
          <p:nvPr>
            <p:ph type="ctrTitle"/>
          </p:nvPr>
        </p:nvSpPr>
        <p:spPr>
          <a:xfrm>
            <a:off x="392166" y="1570796"/>
            <a:ext cx="6562117" cy="4289845"/>
          </a:xfrm>
        </p:spPr>
        <p:txBody>
          <a:bodyPr anchor="ctr" anchorCtr="0">
            <a:normAutofit/>
          </a:bodyPr>
          <a:lstStyle>
            <a:lvl1pPr algn="l">
              <a:lnSpc>
                <a:spcPts val="5000"/>
              </a:lnSpc>
              <a:defRPr sz="5000">
                <a:solidFill>
                  <a:schemeClr val="bg2"/>
                </a:solidFill>
              </a:defRPr>
            </a:lvl1pPr>
          </a:lstStyle>
          <a:p>
            <a:r>
              <a:rPr lang="en-US"/>
              <a:t>Click to edit Master title style</a:t>
            </a:r>
            <a:endParaRPr lang="en-AU"/>
          </a:p>
        </p:txBody>
      </p:sp>
      <p:pic>
        <p:nvPicPr>
          <p:cNvPr id="21" name="Picture 20" descr="A blue and yellow gradient arrow&#10;&#10;AI-generated content may be incorrect.">
            <a:extLst>
              <a:ext uri="{FF2B5EF4-FFF2-40B4-BE49-F238E27FC236}">
                <a16:creationId xmlns:a16="http://schemas.microsoft.com/office/drawing/2014/main" id="{9A83F942-2F64-231C-F073-087F3221F0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rot="10800000" flipH="1" flipV="1">
            <a:off x="6037220" y="0"/>
            <a:ext cx="6169571" cy="3085496"/>
          </a:xfrm>
          <a:prstGeom prst="rect">
            <a:avLst/>
          </a:prstGeom>
        </p:spPr>
      </p:pic>
      <p:sp>
        <p:nvSpPr>
          <p:cNvPr id="3" name="Slide Number Placeholder 5">
            <a:extLst>
              <a:ext uri="{FF2B5EF4-FFF2-40B4-BE49-F238E27FC236}">
                <a16:creationId xmlns:a16="http://schemas.microsoft.com/office/drawing/2014/main" id="{6EFCD66F-EE65-E545-C537-E3487AAA5905}"/>
              </a:ext>
            </a:extLst>
          </p:cNvPr>
          <p:cNvSpPr txBox="1">
            <a:spLocks/>
          </p:cNvSpPr>
          <p:nvPr userDrawn="1"/>
        </p:nvSpPr>
        <p:spPr>
          <a:xfrm>
            <a:off x="392167" y="6352360"/>
            <a:ext cx="7139873" cy="365125"/>
          </a:xfrm>
          <a:prstGeom prst="rect">
            <a:avLst/>
          </a:prstGeom>
        </p:spPr>
        <p:txBody>
          <a:bodyPr vert="horz" lIns="0" tIns="45720" rIns="91440" bIns="45720" rtlCol="0" anchor="ctr"/>
          <a:lstStyle>
            <a:defPPr>
              <a:defRPr lang="en-US"/>
            </a:defPPr>
            <a:lvl1pPr marL="0" algn="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sz="800" b="0" i="0" kern="1200">
                <a:solidFill>
                  <a:srgbClr val="FFFFFF"/>
                </a:solidFill>
                <a:effectLst/>
                <a:latin typeface="Source Sans Pro" panose="020B0503030403020204" pitchFamily="34" charset="0"/>
                <a:ea typeface="+mn-ea"/>
                <a:cs typeface="+mn-cs"/>
              </a:rPr>
              <a:t>©  Australian Government Department of Foreign Affairs and Trade</a:t>
            </a:r>
          </a:p>
        </p:txBody>
      </p:sp>
      <p:pic>
        <p:nvPicPr>
          <p:cNvPr id="4" name="Picture 3">
            <a:extLst>
              <a:ext uri="{FF2B5EF4-FFF2-40B4-BE49-F238E27FC236}">
                <a16:creationId xmlns:a16="http://schemas.microsoft.com/office/drawing/2014/main" id="{A47C7BAB-26C8-79CF-906E-84BE1A519695}"/>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3923" t="17615" r="10206" b="17615"/>
          <a:stretch>
            <a:fillRect/>
          </a:stretch>
        </p:blipFill>
        <p:spPr>
          <a:xfrm>
            <a:off x="-511444" y="306730"/>
            <a:ext cx="3809775" cy="1144592"/>
          </a:xfrm>
          <a:prstGeom prst="rect">
            <a:avLst/>
          </a:prstGeom>
        </p:spPr>
      </p:pic>
      <p:sp>
        <p:nvSpPr>
          <p:cNvPr id="14" name="Teardrop 13">
            <a:extLst>
              <a:ext uri="{FF2B5EF4-FFF2-40B4-BE49-F238E27FC236}">
                <a16:creationId xmlns:a16="http://schemas.microsoft.com/office/drawing/2014/main" id="{9D553E92-697B-F86F-ED4E-B40411456C94}"/>
              </a:ext>
            </a:extLst>
          </p:cNvPr>
          <p:cNvSpPr/>
          <p:nvPr userDrawn="1"/>
        </p:nvSpPr>
        <p:spPr>
          <a:xfrm flipV="1">
            <a:off x="7217044" y="1875294"/>
            <a:ext cx="4726987" cy="4726987"/>
          </a:xfrm>
          <a:prstGeom prst="teardrop">
            <a:avLst/>
          </a:prstGeom>
          <a:blipFill dpi="0" rotWithShape="0">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endParaRPr lang="en-US"/>
          </a:p>
        </p:txBody>
      </p:sp>
    </p:spTree>
    <p:extLst>
      <p:ext uri="{BB962C8B-B14F-4D97-AF65-F5344CB8AC3E}">
        <p14:creationId xmlns:p14="http://schemas.microsoft.com/office/powerpoint/2010/main" val="1011336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2"/>
        </a:solidFill>
        <a:effectLst/>
      </p:bgPr>
    </p:bg>
    <p:spTree>
      <p:nvGrpSpPr>
        <p:cNvPr id="1" name=""/>
        <p:cNvGrpSpPr/>
        <p:nvPr/>
      </p:nvGrpSpPr>
      <p:grpSpPr>
        <a:xfrm>
          <a:off x="0" y="0"/>
          <a:ext cx="0" cy="0"/>
          <a:chOff x="0" y="0"/>
          <a:chExt cx="0" cy="0"/>
        </a:xfrm>
      </p:grpSpPr>
      <p:pic>
        <p:nvPicPr>
          <p:cNvPr id="8" name="Picture 7" descr="A close up of arrows&#10;&#10;AI-generated content may be incorrect.">
            <a:extLst>
              <a:ext uri="{FF2B5EF4-FFF2-40B4-BE49-F238E27FC236}">
                <a16:creationId xmlns:a16="http://schemas.microsoft.com/office/drawing/2014/main" id="{4B24A3B8-536B-2199-84E0-0D949EAA57F2}"/>
              </a:ext>
            </a:extLst>
          </p:cNvPr>
          <p:cNvPicPr>
            <a:picLocks noChangeAspect="1"/>
          </p:cNvPicPr>
          <p:nvPr userDrawn="1"/>
        </p:nvPicPr>
        <p:blipFill>
          <a:blip r:embed="rId2" cstate="screen">
            <a:extLst>
              <a:ext uri="{28A0092B-C50C-407E-A947-70E740481C1C}">
                <a14:useLocalDpi xmlns:a14="http://schemas.microsoft.com/office/drawing/2010/main"/>
              </a:ext>
            </a:extLst>
          </a:blip>
          <a:srcRect b="-17288"/>
          <a:stretch>
            <a:fillRect/>
          </a:stretch>
        </p:blipFill>
        <p:spPr>
          <a:xfrm>
            <a:off x="5978682" y="0"/>
            <a:ext cx="6213318" cy="4224789"/>
          </a:xfrm>
          <a:prstGeom prst="rect">
            <a:avLst/>
          </a:prstGeom>
        </p:spPr>
      </p:pic>
      <p:sp>
        <p:nvSpPr>
          <p:cNvPr id="2" name="Title 1">
            <a:extLst>
              <a:ext uri="{FF2B5EF4-FFF2-40B4-BE49-F238E27FC236}">
                <a16:creationId xmlns:a16="http://schemas.microsoft.com/office/drawing/2014/main" id="{2893054E-5FEE-8D6D-4D57-89AB871700FE}"/>
              </a:ext>
            </a:extLst>
          </p:cNvPr>
          <p:cNvSpPr>
            <a:spLocks noGrp="1"/>
          </p:cNvSpPr>
          <p:nvPr>
            <p:ph type="ctrTitle"/>
          </p:nvPr>
        </p:nvSpPr>
        <p:spPr>
          <a:xfrm>
            <a:off x="663388" y="1546412"/>
            <a:ext cx="7875494" cy="2171981"/>
          </a:xfrm>
        </p:spPr>
        <p:txBody>
          <a:bodyPr anchor="b"/>
          <a:lstStyle>
            <a:lvl1pPr algn="l">
              <a:lnSpc>
                <a:spcPts val="6000"/>
              </a:lnSpc>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208C208-0C5D-FC14-AABC-AF0CAC6B5D47}"/>
              </a:ext>
            </a:extLst>
          </p:cNvPr>
          <p:cNvSpPr>
            <a:spLocks noGrp="1"/>
          </p:cNvSpPr>
          <p:nvPr>
            <p:ph type="subTitle" idx="1"/>
          </p:nvPr>
        </p:nvSpPr>
        <p:spPr>
          <a:xfrm>
            <a:off x="663388" y="4007225"/>
            <a:ext cx="7875494" cy="1459006"/>
          </a:xfrm>
        </p:spPr>
        <p:txBody>
          <a:bodyPr>
            <a:normAutofit/>
          </a:bodyPr>
          <a:lstStyle>
            <a:lvl1pPr marL="0" indent="0" algn="l">
              <a:buNone/>
              <a:defRPr sz="4000" b="1" i="0">
                <a:solidFill>
                  <a:schemeClr val="accent1"/>
                </a:solidFill>
                <a:latin typeface="Source Sans Pro Semibold"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pic>
        <p:nvPicPr>
          <p:cNvPr id="10" name="Picture 9" descr="A green and black rectangle&#10;&#10;AI-generated content may be incorrect.">
            <a:extLst>
              <a:ext uri="{FF2B5EF4-FFF2-40B4-BE49-F238E27FC236}">
                <a16:creationId xmlns:a16="http://schemas.microsoft.com/office/drawing/2014/main" id="{C3EA53FE-22E8-4DC9-87BC-29DF5D8DD5BA}"/>
              </a:ext>
            </a:extLst>
          </p:cNvPr>
          <p:cNvPicPr>
            <a:picLocks noChangeAspect="1"/>
          </p:cNvPicPr>
          <p:nvPr userDrawn="1"/>
        </p:nvPicPr>
        <p:blipFill>
          <a:blip r:embed="rId3" cstate="screen">
            <a:extLst>
              <a:ext uri="{28A0092B-C50C-407E-A947-70E740481C1C}">
                <a14:useLocalDpi xmlns:a14="http://schemas.microsoft.com/office/drawing/2010/main"/>
              </a:ext>
            </a:extLst>
          </a:blip>
          <a:srcRect l="8325"/>
          <a:stretch>
            <a:fillRect/>
          </a:stretch>
        </p:blipFill>
        <p:spPr>
          <a:xfrm>
            <a:off x="-10594" y="131017"/>
            <a:ext cx="3331629" cy="1685738"/>
          </a:xfrm>
          <a:prstGeom prst="rect">
            <a:avLst/>
          </a:prstGeom>
        </p:spPr>
      </p:pic>
    </p:spTree>
    <p:extLst>
      <p:ext uri="{BB962C8B-B14F-4D97-AF65-F5344CB8AC3E}">
        <p14:creationId xmlns:p14="http://schemas.microsoft.com/office/powerpoint/2010/main" val="2829318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Learning Inten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10C47-52B4-442E-2716-E8D584734B7B}"/>
              </a:ext>
            </a:extLst>
          </p:cNvPr>
          <p:cNvSpPr>
            <a:spLocks noGrp="1"/>
          </p:cNvSpPr>
          <p:nvPr>
            <p:ph type="title"/>
          </p:nvPr>
        </p:nvSpPr>
        <p:spPr>
          <a:xfrm>
            <a:off x="392166" y="365125"/>
            <a:ext cx="4823012" cy="1325563"/>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F2EF0AF-8C0D-B7E3-9BB6-3D17E168C6E3}"/>
              </a:ext>
            </a:extLst>
          </p:cNvPr>
          <p:cNvSpPr>
            <a:spLocks noGrp="1"/>
          </p:cNvSpPr>
          <p:nvPr>
            <p:ph idx="1"/>
          </p:nvPr>
        </p:nvSpPr>
        <p:spPr>
          <a:xfrm>
            <a:off x="392166" y="1825625"/>
            <a:ext cx="48230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934451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8D525-7331-ADBC-812D-A3131FDC5A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2BAA5127-D9E4-DCE0-7833-F99761730D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DF54B1-5F60-C811-746D-2729BFEB224C}"/>
              </a:ext>
            </a:extLst>
          </p:cNvPr>
          <p:cNvSpPr>
            <a:spLocks noGrp="1"/>
          </p:cNvSpPr>
          <p:nvPr>
            <p:ph type="dt" sz="half" idx="10"/>
          </p:nvPr>
        </p:nvSpPr>
        <p:spPr>
          <a:xfrm>
            <a:off x="838200" y="6356350"/>
            <a:ext cx="2743200" cy="365125"/>
          </a:xfrm>
          <a:prstGeom prst="rect">
            <a:avLst/>
          </a:prstGeom>
        </p:spPr>
        <p:txBody>
          <a:bodyPr/>
          <a:lstStyle/>
          <a:p>
            <a:fld id="{EA889439-9243-438A-8564-59501EEE53AD}" type="datetimeFigureOut">
              <a:rPr lang="en-AU" smtClean="0"/>
              <a:t>27/03/2026</a:t>
            </a:fld>
            <a:endParaRPr lang="en-AU"/>
          </a:p>
        </p:txBody>
      </p:sp>
      <p:sp>
        <p:nvSpPr>
          <p:cNvPr id="5" name="Footer Placeholder 4">
            <a:extLst>
              <a:ext uri="{FF2B5EF4-FFF2-40B4-BE49-F238E27FC236}">
                <a16:creationId xmlns:a16="http://schemas.microsoft.com/office/drawing/2014/main" id="{79B6A139-80C6-330F-BA1D-BAE6CA686F99}"/>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9EA8CF36-54C6-7341-24DE-CAB7548E4D40}"/>
              </a:ext>
            </a:extLst>
          </p:cNvPr>
          <p:cNvSpPr>
            <a:spLocks noGrp="1"/>
          </p:cNvSpPr>
          <p:nvPr>
            <p:ph type="sldNum" sz="quarter" idx="12"/>
          </p:nvPr>
        </p:nvSpPr>
        <p:spPr/>
        <p:txBody>
          <a:bodyPr/>
          <a:lstStyle/>
          <a:p>
            <a:fld id="{3AAC2D02-BE56-45A7-93F5-BB68C109A1A9}" type="slidenum">
              <a:rPr lang="en-AU" smtClean="0"/>
              <a:t>‹#›</a:t>
            </a:fld>
            <a:endParaRPr lang="en-AU"/>
          </a:p>
        </p:txBody>
      </p:sp>
    </p:spTree>
    <p:extLst>
      <p:ext uri="{BB962C8B-B14F-4D97-AF65-F5344CB8AC3E}">
        <p14:creationId xmlns:p14="http://schemas.microsoft.com/office/powerpoint/2010/main" val="2108590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6C5DDB4-1CB5-5326-5A07-646E42B19D2A}"/>
              </a:ext>
            </a:extLst>
          </p:cNvPr>
          <p:cNvSpPr/>
          <p:nvPr userDrawn="1"/>
        </p:nvSpPr>
        <p:spPr>
          <a:xfrm>
            <a:off x="0" y="0"/>
            <a:ext cx="12192000" cy="130960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6FB11B-EF34-D9A6-2D3B-B8FEB2A34B32}"/>
              </a:ext>
            </a:extLst>
          </p:cNvPr>
          <p:cNvSpPr>
            <a:spLocks noGrp="1"/>
          </p:cNvSpPr>
          <p:nvPr>
            <p:ph type="title"/>
          </p:nvPr>
        </p:nvSpPr>
        <p:spPr>
          <a:xfrm>
            <a:off x="392167" y="527774"/>
            <a:ext cx="10515600" cy="781833"/>
          </a:xfrm>
        </p:spPr>
        <p:txBody>
          <a:bodyPr>
            <a:normAutofit/>
          </a:bodyPr>
          <a:lstStyle>
            <a:lvl1pPr>
              <a:defRPr sz="4000">
                <a:solidFill>
                  <a:srgbClr val="FFFFFF"/>
                </a:solidFill>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FCAA7CD-5B57-1537-AE9F-35ACDE3AF8E3}"/>
              </a:ext>
            </a:extLst>
          </p:cNvPr>
          <p:cNvSpPr>
            <a:spLocks noGrp="1"/>
          </p:cNvSpPr>
          <p:nvPr>
            <p:ph sz="half" idx="1"/>
          </p:nvPr>
        </p:nvSpPr>
        <p:spPr>
          <a:xfrm>
            <a:off x="392166" y="1852047"/>
            <a:ext cx="6101623" cy="4324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itle 1">
            <a:extLst>
              <a:ext uri="{FF2B5EF4-FFF2-40B4-BE49-F238E27FC236}">
                <a16:creationId xmlns:a16="http://schemas.microsoft.com/office/drawing/2014/main" id="{B923F9F8-78E9-3118-8CF9-DBEE7A0DB6FD}"/>
              </a:ext>
            </a:extLst>
          </p:cNvPr>
          <p:cNvSpPr txBox="1">
            <a:spLocks/>
          </p:cNvSpPr>
          <p:nvPr userDrawn="1"/>
        </p:nvSpPr>
        <p:spPr>
          <a:xfrm>
            <a:off x="392166" y="160150"/>
            <a:ext cx="10515600" cy="320297"/>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4400" b="1" i="0" kern="1200">
                <a:solidFill>
                  <a:schemeClr val="accent1"/>
                </a:solidFill>
                <a:latin typeface="Source Sans Pro Semibold" panose="020B0503030403020204" pitchFamily="34" charset="0"/>
                <a:ea typeface="+mj-ea"/>
                <a:cs typeface="+mj-cs"/>
              </a:defRPr>
            </a:lvl1pPr>
          </a:lstStyle>
          <a:p>
            <a:r>
              <a:rPr lang="en-US" sz="2200">
                <a:solidFill>
                  <a:schemeClr val="accent4"/>
                </a:solidFill>
              </a:rPr>
              <a:t>| </a:t>
            </a:r>
            <a:r>
              <a:rPr lang="en-US" sz="2200">
                <a:solidFill>
                  <a:srgbClr val="FFFFFF"/>
                </a:solidFill>
              </a:rPr>
              <a:t> Worksheet</a:t>
            </a:r>
            <a:endParaRPr lang="en-AU" sz="2200">
              <a:solidFill>
                <a:srgbClr val="FFFFFF"/>
              </a:solidFill>
            </a:endParaRPr>
          </a:p>
        </p:txBody>
      </p:sp>
      <p:pic>
        <p:nvPicPr>
          <p:cNvPr id="4" name="Picture 3" descr="A blue and yellow gradient arrow&#10;&#10;AI-generated content may be incorrect.">
            <a:extLst>
              <a:ext uri="{FF2B5EF4-FFF2-40B4-BE49-F238E27FC236}">
                <a16:creationId xmlns:a16="http://schemas.microsoft.com/office/drawing/2014/main" id="{B4B206ED-C102-AA1C-8BE8-C27594DEF4F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rot="10800000" flipH="1" flipV="1">
            <a:off x="10352314" y="0"/>
            <a:ext cx="1839686" cy="959657"/>
          </a:xfrm>
          <a:prstGeom prst="rect">
            <a:avLst/>
          </a:prstGeom>
        </p:spPr>
      </p:pic>
    </p:spTree>
    <p:extLst>
      <p:ext uri="{BB962C8B-B14F-4D97-AF65-F5344CB8AC3E}">
        <p14:creationId xmlns:p14="http://schemas.microsoft.com/office/powerpoint/2010/main" val="3861361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s">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55A5DD-72CA-D9C8-A45C-49C00AD0218B}"/>
              </a:ext>
            </a:extLst>
          </p:cNvPr>
          <p:cNvSpPr/>
          <p:nvPr userDrawn="1"/>
        </p:nvSpPr>
        <p:spPr>
          <a:xfrm>
            <a:off x="0" y="1"/>
            <a:ext cx="12192000" cy="82905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1718D03-7A1F-F1D7-98D7-034BB9935A08}"/>
              </a:ext>
            </a:extLst>
          </p:cNvPr>
          <p:cNvSpPr>
            <a:spLocks noGrp="1"/>
          </p:cNvSpPr>
          <p:nvPr>
            <p:ph type="title"/>
          </p:nvPr>
        </p:nvSpPr>
        <p:spPr>
          <a:xfrm>
            <a:off x="392167" y="95992"/>
            <a:ext cx="10515600" cy="781833"/>
          </a:xfrm>
        </p:spPr>
        <p:txBody>
          <a:bodyPr>
            <a:normAutofit/>
          </a:bodyPr>
          <a:lstStyle>
            <a:lvl1pPr>
              <a:defRPr sz="4000">
                <a:solidFill>
                  <a:srgbClr val="FFFFFF"/>
                </a:solidFill>
              </a:defRPr>
            </a:lvl1pPr>
          </a:lstStyle>
          <a:p>
            <a:r>
              <a:rPr lang="en-US"/>
              <a:t>Click to edit Master title style</a:t>
            </a:r>
            <a:endParaRPr lang="en-AU"/>
          </a:p>
        </p:txBody>
      </p:sp>
      <p:pic>
        <p:nvPicPr>
          <p:cNvPr id="2" name="Picture 1" descr="A blue and yellow gradient arrow&#10;&#10;AI-generated content may be incorrect.">
            <a:extLst>
              <a:ext uri="{FF2B5EF4-FFF2-40B4-BE49-F238E27FC236}">
                <a16:creationId xmlns:a16="http://schemas.microsoft.com/office/drawing/2014/main" id="{99FCDCE6-E402-A06C-503E-897F04C4FF6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rot="10800000" flipH="1" flipV="1">
            <a:off x="10352314" y="0"/>
            <a:ext cx="1839686" cy="959657"/>
          </a:xfrm>
          <a:prstGeom prst="rect">
            <a:avLst/>
          </a:prstGeom>
        </p:spPr>
      </p:pic>
    </p:spTree>
    <p:extLst>
      <p:ext uri="{BB962C8B-B14F-4D97-AF65-F5344CB8AC3E}">
        <p14:creationId xmlns:p14="http://schemas.microsoft.com/office/powerpoint/2010/main" val="3413226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0E25B1-B213-6EA7-43BC-6F0C1C158DCF}"/>
              </a:ext>
            </a:extLst>
          </p:cNvPr>
          <p:cNvSpPr>
            <a:spLocks noGrp="1"/>
          </p:cNvSpPr>
          <p:nvPr>
            <p:ph type="title"/>
          </p:nvPr>
        </p:nvSpPr>
        <p:spPr>
          <a:xfrm>
            <a:off x="392167" y="365125"/>
            <a:ext cx="10515600" cy="1325563"/>
          </a:xfrm>
          <a:prstGeom prst="rect">
            <a:avLst/>
          </a:prstGeom>
        </p:spPr>
        <p:txBody>
          <a:bodyPr vert="horz" lIns="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A33C14C-1F63-31DF-5F8B-F412A052EDDF}"/>
              </a:ext>
            </a:extLst>
          </p:cNvPr>
          <p:cNvSpPr>
            <a:spLocks noGrp="1"/>
          </p:cNvSpPr>
          <p:nvPr>
            <p:ph type="body" idx="1"/>
          </p:nvPr>
        </p:nvSpPr>
        <p:spPr>
          <a:xfrm>
            <a:off x="392167" y="1825625"/>
            <a:ext cx="10515600" cy="4351338"/>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a:extLst>
              <a:ext uri="{FF2B5EF4-FFF2-40B4-BE49-F238E27FC236}">
                <a16:creationId xmlns:a16="http://schemas.microsoft.com/office/drawing/2014/main" id="{714D34B4-B36F-5A6C-9214-1AC2526E06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a:solidFill>
                  <a:schemeClr val="accent1"/>
                </a:solidFill>
                <a:latin typeface="Source Sans Pro Semibold" panose="020B0503030403020204" pitchFamily="34" charset="0"/>
              </a:defRPr>
            </a:lvl1pPr>
          </a:lstStyle>
          <a:p>
            <a:fld id="{3AAC2D02-BE56-45A7-93F5-BB68C109A1A9}" type="slidenum">
              <a:rPr lang="en-AU" smtClean="0"/>
              <a:pPr/>
              <a:t>‹#›</a:t>
            </a:fld>
            <a:endParaRPr lang="en-AU"/>
          </a:p>
        </p:txBody>
      </p:sp>
      <p:sp>
        <p:nvSpPr>
          <p:cNvPr id="8" name="Slide Number Placeholder 5">
            <a:extLst>
              <a:ext uri="{FF2B5EF4-FFF2-40B4-BE49-F238E27FC236}">
                <a16:creationId xmlns:a16="http://schemas.microsoft.com/office/drawing/2014/main" id="{4F7A0569-9514-6C23-C933-A93D56D973CF}"/>
              </a:ext>
            </a:extLst>
          </p:cNvPr>
          <p:cNvSpPr txBox="1">
            <a:spLocks/>
          </p:cNvSpPr>
          <p:nvPr userDrawn="1"/>
        </p:nvSpPr>
        <p:spPr>
          <a:xfrm>
            <a:off x="392167" y="6352360"/>
            <a:ext cx="7139873" cy="365125"/>
          </a:xfrm>
          <a:prstGeom prst="rect">
            <a:avLst/>
          </a:prstGeom>
        </p:spPr>
        <p:txBody>
          <a:bodyPr vert="horz" lIns="0" tIns="45720" rIns="91440" bIns="45720" rtlCol="0" anchor="ctr"/>
          <a:lstStyle>
            <a:defPPr>
              <a:defRPr lang="en-US"/>
            </a:defPPr>
            <a:lvl1pPr marL="0" algn="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sz="800" b="0" i="0" kern="1200">
                <a:solidFill>
                  <a:schemeClr val="accent1"/>
                </a:solidFill>
                <a:effectLst/>
                <a:latin typeface="Source Sans Pro" panose="020B0503030403020204" pitchFamily="34" charset="0"/>
                <a:ea typeface="+mn-ea"/>
                <a:cs typeface="+mn-cs"/>
              </a:rPr>
              <a:t>©  Australian Government Department of Foreign Affairs and Trade</a:t>
            </a:r>
          </a:p>
        </p:txBody>
      </p:sp>
    </p:spTree>
    <p:extLst>
      <p:ext uri="{BB962C8B-B14F-4D97-AF65-F5344CB8AC3E}">
        <p14:creationId xmlns:p14="http://schemas.microsoft.com/office/powerpoint/2010/main" val="845629429"/>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6" r:id="rId3"/>
    <p:sldLayoutId id="2147483661" r:id="rId4"/>
    <p:sldLayoutId id="2147483660" r:id="rId5"/>
    <p:sldLayoutId id="2147483650" r:id="rId6"/>
    <p:sldLayoutId id="2147483651" r:id="rId7"/>
    <p:sldLayoutId id="2147483652" r:id="rId8"/>
    <p:sldLayoutId id="2147483662" r:id="rId9"/>
    <p:sldLayoutId id="2147483653" r:id="rId10"/>
    <p:sldLayoutId id="2147483654" r:id="rId11"/>
    <p:sldLayoutId id="2147483655" r:id="rId12"/>
    <p:sldLayoutId id="2147483656" r:id="rId13"/>
    <p:sldLayoutId id="2147483657" r:id="rId14"/>
    <p:sldLayoutId id="2147483658" r:id="rId15"/>
    <p:sldLayoutId id="2147483659" r:id="rId16"/>
    <p:sldLayoutId id="2147483664" r:id="rId17"/>
  </p:sldLayoutIdLst>
  <p:txStyles>
    <p:titleStyle>
      <a:lvl1pPr algn="l" defTabSz="914400" rtl="0" eaLnBrk="1" latinLnBrk="0" hangingPunct="1">
        <a:lnSpc>
          <a:spcPct val="90000"/>
        </a:lnSpc>
        <a:spcBef>
          <a:spcPct val="0"/>
        </a:spcBef>
        <a:buNone/>
        <a:defRPr sz="4400" b="1" i="0" kern="1200">
          <a:solidFill>
            <a:schemeClr val="accent1"/>
          </a:solidFill>
          <a:latin typeface="Source Sans Pro Semibold" panose="020B0503030403020204" pitchFamily="34" charset="0"/>
          <a:ea typeface="+mj-ea"/>
          <a:cs typeface="+mj-cs"/>
        </a:defRPr>
      </a:lvl1pPr>
    </p:titleStyle>
    <p:bodyStyle>
      <a:lvl1pPr marL="270000" indent="-2700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540000" indent="-2700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810000" indent="-2700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08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35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0260C-60A4-C70C-46AB-DDC47F0FACD7}"/>
              </a:ext>
            </a:extLst>
          </p:cNvPr>
          <p:cNvSpPr>
            <a:spLocks noGrp="1"/>
          </p:cNvSpPr>
          <p:nvPr>
            <p:ph type="ctrTitle"/>
          </p:nvPr>
        </p:nvSpPr>
        <p:spPr>
          <a:xfrm>
            <a:off x="392166" y="1570796"/>
            <a:ext cx="5703834" cy="4289845"/>
          </a:xfrm>
        </p:spPr>
        <p:txBody>
          <a:bodyPr>
            <a:normAutofit/>
          </a:bodyPr>
          <a:lstStyle/>
          <a:p>
            <a:pPr>
              <a:lnSpc>
                <a:spcPts val="6000"/>
              </a:lnSpc>
            </a:pPr>
            <a:r>
              <a:rPr lang="en-AU" sz="5400"/>
              <a:t>What makes the Asia-Pacific region so diverse?</a:t>
            </a:r>
            <a:endParaRPr lang="en-US" sz="5400"/>
          </a:p>
        </p:txBody>
      </p:sp>
      <p:sp>
        <p:nvSpPr>
          <p:cNvPr id="3" name="TextBox 2">
            <a:extLst>
              <a:ext uri="{FF2B5EF4-FFF2-40B4-BE49-F238E27FC236}">
                <a16:creationId xmlns:a16="http://schemas.microsoft.com/office/drawing/2014/main" id="{3A12993E-0CA0-FE61-5D3C-FE658D9158E3}"/>
              </a:ext>
            </a:extLst>
          </p:cNvPr>
          <p:cNvSpPr txBox="1"/>
          <p:nvPr/>
        </p:nvSpPr>
        <p:spPr>
          <a:xfrm>
            <a:off x="392166" y="534747"/>
            <a:ext cx="1859095" cy="630942"/>
          </a:xfrm>
          <a:prstGeom prst="rect">
            <a:avLst/>
          </a:prstGeom>
          <a:noFill/>
        </p:spPr>
        <p:txBody>
          <a:bodyPr wrap="square" lIns="0">
            <a:spAutoFit/>
          </a:bodyPr>
          <a:lstStyle/>
          <a:p>
            <a:r>
              <a:rPr lang="en-US" sz="3500" b="1">
                <a:solidFill>
                  <a:schemeClr val="accent2"/>
                </a:solidFill>
                <a:latin typeface="Source Sans Pro Semibold" panose="020B0503030403020204" pitchFamily="34" charset="0"/>
              </a:rPr>
              <a:t>Lesson 1</a:t>
            </a:r>
          </a:p>
        </p:txBody>
      </p:sp>
    </p:spTree>
    <p:extLst>
      <p:ext uri="{BB962C8B-B14F-4D97-AF65-F5344CB8AC3E}">
        <p14:creationId xmlns:p14="http://schemas.microsoft.com/office/powerpoint/2010/main" val="3031059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B8813-A785-2EF7-1812-32606E5D6386}"/>
            </a:ext>
          </a:extLst>
        </p:cNvPr>
        <p:cNvGrpSpPr/>
        <p:nvPr/>
      </p:nvGrpSpPr>
      <p:grpSpPr>
        <a:xfrm>
          <a:off x="0" y="0"/>
          <a:ext cx="0" cy="0"/>
          <a:chOff x="0" y="0"/>
          <a:chExt cx="0" cy="0"/>
        </a:xfrm>
      </p:grpSpPr>
      <p:sp>
        <p:nvSpPr>
          <p:cNvPr id="6" name="Rounded Rectangle 5" descr="Two pie charts showing percentage of Australian development assistance to South and Central Asia in 2025 and 2026 by category. Data for 2025 shows: Other: 25%: Economic infrastructure: 25%; Governance: 14%; Agricultural production: 12%; Health: 12%; Education: 7%; Humanitarian: 1%. Data for 2026 shows: Humanitarian: 21% Other: 19%: Economic infrastructure: 18%; Governance: 13%; Education: 11%; Agricultural production: 9%; Health: 9%. ">
            <a:extLst>
              <a:ext uri="{FF2B5EF4-FFF2-40B4-BE49-F238E27FC236}">
                <a16:creationId xmlns:a16="http://schemas.microsoft.com/office/drawing/2014/main" id="{22375D9E-29A7-620D-63C7-521EDAE0EFBD}"/>
              </a:ext>
            </a:extLst>
          </p:cNvPr>
          <p:cNvSpPr/>
          <p:nvPr/>
        </p:nvSpPr>
        <p:spPr>
          <a:xfrm>
            <a:off x="134112" y="2523744"/>
            <a:ext cx="11935968" cy="3858768"/>
          </a:xfrm>
          <a:prstGeom prst="roundRect">
            <a:avLst>
              <a:gd name="adj" fmla="val 3397"/>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501767-17BF-DFC4-64B2-763B3717F8E9}"/>
              </a:ext>
            </a:extLst>
          </p:cNvPr>
          <p:cNvSpPr>
            <a:spLocks noGrp="1"/>
          </p:cNvSpPr>
          <p:nvPr>
            <p:ph type="title"/>
          </p:nvPr>
        </p:nvSpPr>
        <p:spPr/>
        <p:txBody>
          <a:bodyPr>
            <a:normAutofit/>
          </a:bodyPr>
          <a:lstStyle/>
          <a:p>
            <a:r>
              <a:rPr lang="en-AU"/>
              <a:t>Compare these two charts</a:t>
            </a:r>
          </a:p>
        </p:txBody>
      </p:sp>
      <p:sp>
        <p:nvSpPr>
          <p:cNvPr id="3" name="Content Placeholder 2">
            <a:extLst>
              <a:ext uri="{FF2B5EF4-FFF2-40B4-BE49-F238E27FC236}">
                <a16:creationId xmlns:a16="http://schemas.microsoft.com/office/drawing/2014/main" id="{6D371616-5F3F-45FA-9D9F-774B5FB76EA9}"/>
              </a:ext>
            </a:extLst>
          </p:cNvPr>
          <p:cNvSpPr txBox="1">
            <a:spLocks/>
          </p:cNvSpPr>
          <p:nvPr/>
        </p:nvSpPr>
        <p:spPr>
          <a:xfrm>
            <a:off x="392167" y="1032480"/>
            <a:ext cx="11407665" cy="1405920"/>
          </a:xfrm>
          <a:prstGeom prst="rect">
            <a:avLst/>
          </a:prstGeom>
        </p:spPr>
        <p:txBody>
          <a:bodyPr lIns="0">
            <a:noAutofit/>
          </a:bodyPr>
          <a:lstStyle>
            <a:lvl1pPr marL="270000" indent="-2700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540000" indent="-2700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810000" indent="-2700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08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35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10000"/>
              </a:lnSpc>
            </a:pPr>
            <a:r>
              <a:rPr lang="en-GB" sz="2000"/>
              <a:t>Consider which sector receives the most and least funding in each chart.</a:t>
            </a:r>
          </a:p>
          <a:p>
            <a:pPr marL="285750" indent="-285750">
              <a:lnSpc>
                <a:spcPct val="110000"/>
              </a:lnSpc>
            </a:pPr>
            <a:r>
              <a:rPr lang="en-AU" sz="2000"/>
              <a:t>‘Other’ usually refers to the administration (planning and organising) of development funding.</a:t>
            </a:r>
          </a:p>
          <a:p>
            <a:pPr marL="285750" indent="-285750">
              <a:lnSpc>
                <a:spcPct val="110000"/>
              </a:lnSpc>
            </a:pPr>
            <a:r>
              <a:rPr lang="en-AU" sz="2000"/>
              <a:t>What has changed between 2025 and 2026?</a:t>
            </a:r>
          </a:p>
        </p:txBody>
      </p:sp>
      <p:pic>
        <p:nvPicPr>
          <p:cNvPr id="9" name="Picture 8" descr="Pie chart showing percentage of Australian development assistance to South and Central Asia in 2025 by category. Data shows: Other: 25%: Economic infrastructure: 25%; Governance: 14%; Agricultural production: 12%; Health: 12%; Education: 7%; Humanitarian: 1%.">
            <a:extLst>
              <a:ext uri="{FF2B5EF4-FFF2-40B4-BE49-F238E27FC236}">
                <a16:creationId xmlns:a16="http://schemas.microsoft.com/office/drawing/2014/main" id="{43E4F527-FB73-BE4C-05BD-72C69FAA794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2378" y="2850779"/>
            <a:ext cx="5232535" cy="3318373"/>
          </a:xfrm>
          <a:prstGeom prst="rect">
            <a:avLst/>
          </a:prstGeom>
        </p:spPr>
      </p:pic>
      <p:pic>
        <p:nvPicPr>
          <p:cNvPr id="10" name="Picture 9" descr="Pie chart showing percentage of Australian development assistance to South and Central Asia in 2026 by category. Data shows: Humanitarian: 21% Other: 19%: Economic infrastructure: 18%; Governance: 13%; Education: 11%; Agricultural production: 9%; Health: 9%. ">
            <a:extLst>
              <a:ext uri="{FF2B5EF4-FFF2-40B4-BE49-F238E27FC236}">
                <a16:creationId xmlns:a16="http://schemas.microsoft.com/office/drawing/2014/main" id="{178109F9-1988-9CBD-DB11-144296203C20}"/>
              </a:ext>
            </a:extLst>
          </p:cNvPr>
          <p:cNvPicPr>
            <a:picLocks noChangeAspect="1"/>
          </p:cNvPicPr>
          <p:nvPr/>
        </p:nvPicPr>
        <p:blipFill>
          <a:blip r:embed="rId4" cstate="screen">
            <a:extLst>
              <a:ext uri="{28A0092B-C50C-407E-A947-70E740481C1C}">
                <a14:useLocalDpi xmlns:a14="http://schemas.microsoft.com/office/drawing/2010/main"/>
              </a:ext>
            </a:extLst>
          </a:blip>
          <a:srcRect t="1314"/>
          <a:stretch>
            <a:fillRect/>
          </a:stretch>
        </p:blipFill>
        <p:spPr>
          <a:xfrm>
            <a:off x="6474992" y="2850779"/>
            <a:ext cx="5134630" cy="3318373"/>
          </a:xfrm>
          <a:prstGeom prst="rect">
            <a:avLst/>
          </a:prstGeom>
        </p:spPr>
      </p:pic>
    </p:spTree>
    <p:extLst>
      <p:ext uri="{BB962C8B-B14F-4D97-AF65-F5344CB8AC3E}">
        <p14:creationId xmlns:p14="http://schemas.microsoft.com/office/powerpoint/2010/main" val="1226845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13545-F613-C98F-0B9B-FDF75C311D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020FD5-1C99-0909-66A2-5F2BD5927722}"/>
              </a:ext>
            </a:extLst>
          </p:cNvPr>
          <p:cNvSpPr>
            <a:spLocks noGrp="1"/>
          </p:cNvSpPr>
          <p:nvPr>
            <p:ph type="ctrTitle"/>
          </p:nvPr>
        </p:nvSpPr>
        <p:spPr/>
        <p:txBody>
          <a:bodyPr>
            <a:normAutofit/>
          </a:bodyPr>
          <a:lstStyle/>
          <a:p>
            <a:pPr>
              <a:lnSpc>
                <a:spcPts val="6000"/>
              </a:lnSpc>
            </a:pPr>
            <a:r>
              <a:rPr lang="en-AU" sz="5400"/>
              <a:t>Why are decisions about development resources carefully planned?</a:t>
            </a:r>
            <a:endParaRPr lang="en-US" sz="5400"/>
          </a:p>
        </p:txBody>
      </p:sp>
      <p:sp>
        <p:nvSpPr>
          <p:cNvPr id="3" name="TextBox 2">
            <a:extLst>
              <a:ext uri="{FF2B5EF4-FFF2-40B4-BE49-F238E27FC236}">
                <a16:creationId xmlns:a16="http://schemas.microsoft.com/office/drawing/2014/main" id="{FDCE4B0F-4B29-1B39-3607-DB188FB2611F}"/>
              </a:ext>
            </a:extLst>
          </p:cNvPr>
          <p:cNvSpPr txBox="1"/>
          <p:nvPr/>
        </p:nvSpPr>
        <p:spPr>
          <a:xfrm>
            <a:off x="392166" y="534747"/>
            <a:ext cx="1859095" cy="630942"/>
          </a:xfrm>
          <a:prstGeom prst="rect">
            <a:avLst/>
          </a:prstGeom>
          <a:noFill/>
        </p:spPr>
        <p:txBody>
          <a:bodyPr wrap="square" lIns="0">
            <a:spAutoFit/>
          </a:bodyPr>
          <a:lstStyle/>
          <a:p>
            <a:r>
              <a:rPr lang="en-US" sz="3500" b="1">
                <a:solidFill>
                  <a:schemeClr val="accent2"/>
                </a:solidFill>
                <a:latin typeface="Source Sans Pro Semibold" panose="020B0503030403020204" pitchFamily="34" charset="0"/>
              </a:rPr>
              <a:t>Lesson 3</a:t>
            </a:r>
          </a:p>
        </p:txBody>
      </p:sp>
    </p:spTree>
    <p:extLst>
      <p:ext uri="{BB962C8B-B14F-4D97-AF65-F5344CB8AC3E}">
        <p14:creationId xmlns:p14="http://schemas.microsoft.com/office/powerpoint/2010/main" val="3802132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CF893-BAAE-DBDA-5794-80716B73CF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0E4AE7-96F9-3B88-45AB-098A2B045DAD}"/>
              </a:ext>
            </a:extLst>
          </p:cNvPr>
          <p:cNvSpPr>
            <a:spLocks noGrp="1"/>
          </p:cNvSpPr>
          <p:nvPr>
            <p:ph type="title"/>
          </p:nvPr>
        </p:nvSpPr>
        <p:spPr/>
        <p:txBody>
          <a:bodyPr>
            <a:normAutofit fontScale="90000"/>
          </a:bodyPr>
          <a:lstStyle/>
          <a:p>
            <a:r>
              <a:rPr lang="en-US"/>
              <a:t>Learning intentions: Lesson 3</a:t>
            </a:r>
          </a:p>
        </p:txBody>
      </p:sp>
      <p:sp>
        <p:nvSpPr>
          <p:cNvPr id="3" name="Content Placeholder 2">
            <a:extLst>
              <a:ext uri="{FF2B5EF4-FFF2-40B4-BE49-F238E27FC236}">
                <a16:creationId xmlns:a16="http://schemas.microsoft.com/office/drawing/2014/main" id="{CE64CE8E-492A-B95B-08A4-ECB807707842}"/>
              </a:ext>
            </a:extLst>
          </p:cNvPr>
          <p:cNvSpPr>
            <a:spLocks noGrp="1"/>
          </p:cNvSpPr>
          <p:nvPr>
            <p:ph idx="1"/>
          </p:nvPr>
        </p:nvSpPr>
        <p:spPr>
          <a:xfrm>
            <a:off x="392166" y="1579460"/>
            <a:ext cx="5289306" cy="4386088"/>
          </a:xfrm>
        </p:spPr>
        <p:txBody>
          <a:bodyPr>
            <a:noAutofit/>
          </a:bodyPr>
          <a:lstStyle/>
          <a:p>
            <a:pPr lvl="0">
              <a:lnSpc>
                <a:spcPts val="3800"/>
              </a:lnSpc>
            </a:pPr>
            <a:r>
              <a:rPr lang="en-AU" sz="3000"/>
              <a:t>To make informed financial decisions about Australia’s allocation of Official Development Assistance to </a:t>
            </a:r>
            <a:br>
              <a:rPr lang="en-AU" sz="3000"/>
            </a:br>
            <a:r>
              <a:rPr lang="en-AU" sz="3000"/>
              <a:t>its neighbours.</a:t>
            </a:r>
          </a:p>
          <a:p>
            <a:pPr lvl="0">
              <a:lnSpc>
                <a:spcPts val="3800"/>
              </a:lnSpc>
            </a:pPr>
            <a:r>
              <a:rPr lang="en-AU" sz="3000"/>
              <a:t>To interpret, compare and describe data presented in </a:t>
            </a:r>
            <a:br>
              <a:rPr lang="en-AU" sz="3000"/>
            </a:br>
            <a:r>
              <a:rPr lang="en-AU" sz="3000"/>
              <a:t>a table and chart format.</a:t>
            </a:r>
          </a:p>
        </p:txBody>
      </p:sp>
      <p:pic>
        <p:nvPicPr>
          <p:cNvPr id="6" name="Picture 5">
            <a:extLst>
              <a:ext uri="{FF2B5EF4-FFF2-40B4-BE49-F238E27FC236}">
                <a16:creationId xmlns:a16="http://schemas.microsoft.com/office/drawing/2014/main" id="{7F95A475-0A97-7D63-0896-997A46C7A1B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0800000" flipH="1">
            <a:off x="6037220" y="3772504"/>
            <a:ext cx="6169571" cy="3085496"/>
          </a:xfrm>
          <a:prstGeom prst="rect">
            <a:avLst/>
          </a:prstGeom>
        </p:spPr>
      </p:pic>
      <p:sp>
        <p:nvSpPr>
          <p:cNvPr id="4" name="Teardrop 3" descr="Two women at the market">
            <a:extLst>
              <a:ext uri="{FF2B5EF4-FFF2-40B4-BE49-F238E27FC236}">
                <a16:creationId xmlns:a16="http://schemas.microsoft.com/office/drawing/2014/main" id="{BCD7BA0D-3295-3B6D-5C5F-C8A571D7486F}"/>
              </a:ext>
            </a:extLst>
          </p:cNvPr>
          <p:cNvSpPr>
            <a:spLocks/>
          </p:cNvSpPr>
          <p:nvPr/>
        </p:nvSpPr>
        <p:spPr>
          <a:xfrm flipV="1">
            <a:off x="6169572" y="827822"/>
            <a:ext cx="5774460" cy="5774460"/>
          </a:xfrm>
          <a:prstGeom prst="teardrop">
            <a:avLst/>
          </a:prstGeom>
          <a:blipFill dpi="0" rotWithShape="0">
            <a:blip r:embed="rId4" cstate="screen">
              <a:extLst>
                <a:ext uri="{28A0092B-C50C-407E-A947-70E740481C1C}">
                  <a14:useLocalDpi xmlns:a14="http://schemas.microsoft.com/office/drawing/2010/main"/>
                </a:ext>
              </a:extLst>
            </a:blip>
            <a:srcRect/>
            <a:stretch>
              <a:fillRect t="125" b="125"/>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2613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42BB3-F66A-F55A-A064-C2C2A197095E}"/>
            </a:ext>
          </a:extLst>
        </p:cNvPr>
        <p:cNvGrpSpPr/>
        <p:nvPr/>
      </p:nvGrpSpPr>
      <p:grpSpPr>
        <a:xfrm>
          <a:off x="0" y="0"/>
          <a:ext cx="0" cy="0"/>
          <a:chOff x="0" y="0"/>
          <a:chExt cx="0" cy="0"/>
        </a:xfrm>
      </p:grpSpPr>
      <p:sp>
        <p:nvSpPr>
          <p:cNvPr id="20" name="Rounded Rectangle 19" descr="Pie chart showing percentage of Australian official development assistance to Pakistan in 2025. Data shows: Agriculture and other production: 43%; Health: 24%; Education: 23%; Other: 7%: Governance: 3%; 12%; Health: 12%; Education: 7%; Humanitarian: 0%; Economic infrastructure an dservices: 0%. ">
            <a:extLst>
              <a:ext uri="{FF2B5EF4-FFF2-40B4-BE49-F238E27FC236}">
                <a16:creationId xmlns:a16="http://schemas.microsoft.com/office/drawing/2014/main" id="{13A22550-2933-E2E5-879D-009C0ED66C0A}"/>
              </a:ext>
            </a:extLst>
          </p:cNvPr>
          <p:cNvSpPr/>
          <p:nvPr/>
        </p:nvSpPr>
        <p:spPr>
          <a:xfrm>
            <a:off x="6096000" y="1736034"/>
            <a:ext cx="5974080" cy="4174435"/>
          </a:xfrm>
          <a:prstGeom prst="roundRect">
            <a:avLst>
              <a:gd name="adj" fmla="val 3397"/>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6EE2456-07FE-0261-F8DB-969EB222F14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l="1596" t="5127" r="7890" b="4230"/>
          <a:stretch>
            <a:fillRect/>
          </a:stretch>
        </p:blipFill>
        <p:spPr>
          <a:xfrm>
            <a:off x="6304156" y="1978679"/>
            <a:ext cx="5560742" cy="3619234"/>
          </a:xfrm>
          <a:prstGeom prst="rect">
            <a:avLst/>
          </a:prstGeom>
        </p:spPr>
      </p:pic>
      <p:sp>
        <p:nvSpPr>
          <p:cNvPr id="9" name="Rectangle 8">
            <a:extLst>
              <a:ext uri="{FF2B5EF4-FFF2-40B4-BE49-F238E27FC236}">
                <a16:creationId xmlns:a16="http://schemas.microsoft.com/office/drawing/2014/main" id="{9580AEA5-305B-BC33-BCC0-5B95CE716A57}"/>
              </a:ext>
            </a:extLst>
          </p:cNvPr>
          <p:cNvSpPr/>
          <p:nvPr/>
        </p:nvSpPr>
        <p:spPr>
          <a:xfrm>
            <a:off x="6677522" y="1768264"/>
            <a:ext cx="4896018" cy="804794"/>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AU" sz="2400" b="1">
                <a:latin typeface="Calibri" panose="020F0502020204030204" pitchFamily="34" charset="0"/>
                <a:cs typeface="Calibri" panose="020F0502020204030204" pitchFamily="34" charset="0"/>
              </a:rPr>
              <a:t>Australian ODA to Pakistan, 2025</a:t>
            </a:r>
          </a:p>
        </p:txBody>
      </p:sp>
      <p:sp>
        <p:nvSpPr>
          <p:cNvPr id="2" name="Title 1">
            <a:extLst>
              <a:ext uri="{FF2B5EF4-FFF2-40B4-BE49-F238E27FC236}">
                <a16:creationId xmlns:a16="http://schemas.microsoft.com/office/drawing/2014/main" id="{49383617-A86F-F7BF-584B-300519946432}"/>
              </a:ext>
            </a:extLst>
          </p:cNvPr>
          <p:cNvSpPr>
            <a:spLocks noGrp="1"/>
          </p:cNvSpPr>
          <p:nvPr>
            <p:ph type="title"/>
          </p:nvPr>
        </p:nvSpPr>
        <p:spPr/>
        <p:txBody>
          <a:bodyPr>
            <a:normAutofit/>
          </a:bodyPr>
          <a:lstStyle/>
          <a:p>
            <a:r>
              <a:rPr lang="en-AU"/>
              <a:t>Example description of a pie chart</a:t>
            </a:r>
          </a:p>
        </p:txBody>
      </p:sp>
      <p:sp>
        <p:nvSpPr>
          <p:cNvPr id="3" name="Content Placeholder 2">
            <a:extLst>
              <a:ext uri="{FF2B5EF4-FFF2-40B4-BE49-F238E27FC236}">
                <a16:creationId xmlns:a16="http://schemas.microsoft.com/office/drawing/2014/main" id="{40A78CCA-C2A7-2E30-EB93-3E4C4D7FF374}"/>
              </a:ext>
            </a:extLst>
          </p:cNvPr>
          <p:cNvSpPr txBox="1">
            <a:spLocks/>
          </p:cNvSpPr>
          <p:nvPr/>
        </p:nvSpPr>
        <p:spPr>
          <a:xfrm>
            <a:off x="392167" y="1322601"/>
            <a:ext cx="5437889" cy="4444215"/>
          </a:xfrm>
          <a:prstGeom prst="rect">
            <a:avLst/>
          </a:prstGeom>
        </p:spPr>
        <p:txBody>
          <a:bodyPr lIns="0">
            <a:noAutofit/>
          </a:bodyPr>
          <a:lstStyle>
            <a:lvl1pPr marL="270000" indent="-2700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540000" indent="-2700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810000" indent="-2700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08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35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800"/>
              </a:lnSpc>
              <a:buNone/>
            </a:pPr>
            <a:r>
              <a:rPr lang="en-AU" b="1"/>
              <a:t>Almost half </a:t>
            </a:r>
            <a:r>
              <a:rPr lang="en-AU"/>
              <a:t>of </a:t>
            </a:r>
            <a:r>
              <a:rPr lang="en-AU" b="1">
                <a:solidFill>
                  <a:schemeClr val="accent1"/>
                </a:solidFill>
              </a:rPr>
              <a:t>Pakistan’s Official Development Assistance (ODA) </a:t>
            </a:r>
            <a:r>
              <a:rPr lang="en-AU"/>
              <a:t>from Australia in </a:t>
            </a:r>
            <a:r>
              <a:rPr lang="en-AU" b="1">
                <a:solidFill>
                  <a:schemeClr val="accent1"/>
                </a:solidFill>
              </a:rPr>
              <a:t>2025</a:t>
            </a:r>
            <a:r>
              <a:rPr lang="en-AU"/>
              <a:t> was allocated to farming or production of </a:t>
            </a:r>
            <a:r>
              <a:rPr lang="en-AU" b="1">
                <a:solidFill>
                  <a:srgbClr val="C00000"/>
                </a:solidFill>
              </a:rPr>
              <a:t>natural resources</a:t>
            </a:r>
            <a:r>
              <a:rPr lang="en-AU"/>
              <a:t>. Another </a:t>
            </a:r>
            <a:r>
              <a:rPr lang="en-AU" b="1"/>
              <a:t>half was equally shared</a:t>
            </a:r>
            <a:r>
              <a:rPr lang="en-AU"/>
              <a:t> between two major</a:t>
            </a:r>
            <a:r>
              <a:rPr lang="en-AU" b="1">
                <a:solidFill>
                  <a:srgbClr val="C00000"/>
                </a:solidFill>
              </a:rPr>
              <a:t> human resources </a:t>
            </a:r>
            <a:r>
              <a:rPr lang="en-AU"/>
              <a:t>– education and health. </a:t>
            </a:r>
            <a:br>
              <a:rPr lang="en-AU"/>
            </a:br>
            <a:r>
              <a:rPr lang="en-AU"/>
              <a:t>A </a:t>
            </a:r>
            <a:r>
              <a:rPr lang="en-AU" b="1"/>
              <a:t>negligible amount</a:t>
            </a:r>
            <a:r>
              <a:rPr lang="en-AU"/>
              <a:t> was provided </a:t>
            </a:r>
            <a:br>
              <a:rPr lang="en-AU"/>
            </a:br>
            <a:r>
              <a:rPr lang="en-AU"/>
              <a:t>to government services.</a:t>
            </a:r>
          </a:p>
        </p:txBody>
      </p:sp>
      <p:grpSp>
        <p:nvGrpSpPr>
          <p:cNvPr id="29" name="Group 28">
            <a:extLst>
              <a:ext uri="{FF2B5EF4-FFF2-40B4-BE49-F238E27FC236}">
                <a16:creationId xmlns:a16="http://schemas.microsoft.com/office/drawing/2014/main" id="{7824B9EC-B924-CFCC-221B-CC80DC8CC8A6}"/>
              </a:ext>
              <a:ext uri="{C183D7F6-B498-43B3-948B-1728B52AA6E4}">
                <adec:decorative xmlns:adec="http://schemas.microsoft.com/office/drawing/2017/decorative" val="1"/>
              </a:ext>
            </a:extLst>
          </p:cNvPr>
          <p:cNvGrpSpPr/>
          <p:nvPr/>
        </p:nvGrpSpPr>
        <p:grpSpPr>
          <a:xfrm>
            <a:off x="9883651" y="2684985"/>
            <a:ext cx="1981247" cy="2912928"/>
            <a:chOff x="9775354" y="2545565"/>
            <a:chExt cx="1981247" cy="2912928"/>
          </a:xfrm>
        </p:grpSpPr>
        <p:grpSp>
          <p:nvGrpSpPr>
            <p:cNvPr id="23" name="Group 22">
              <a:extLst>
                <a:ext uri="{FF2B5EF4-FFF2-40B4-BE49-F238E27FC236}">
                  <a16:creationId xmlns:a16="http://schemas.microsoft.com/office/drawing/2014/main" id="{7E6FF70E-14C8-402F-034C-B070DEE5F407}"/>
                </a:ext>
              </a:extLst>
            </p:cNvPr>
            <p:cNvGrpSpPr/>
            <p:nvPr/>
          </p:nvGrpSpPr>
          <p:grpSpPr>
            <a:xfrm>
              <a:off x="9775354" y="2642003"/>
              <a:ext cx="284393" cy="2780437"/>
              <a:chOff x="9775354" y="2642003"/>
              <a:chExt cx="284393" cy="2780437"/>
            </a:xfrm>
          </p:grpSpPr>
          <p:sp>
            <p:nvSpPr>
              <p:cNvPr id="11" name="Rectangle 10">
                <a:extLst>
                  <a:ext uri="{FF2B5EF4-FFF2-40B4-BE49-F238E27FC236}">
                    <a16:creationId xmlns:a16="http://schemas.microsoft.com/office/drawing/2014/main" id="{1F2021D4-07E6-22C6-2E71-457465D9B655}"/>
                  </a:ext>
                </a:extLst>
              </p:cNvPr>
              <p:cNvSpPr/>
              <p:nvPr/>
            </p:nvSpPr>
            <p:spPr>
              <a:xfrm>
                <a:off x="9775354" y="2642003"/>
                <a:ext cx="284393" cy="189503"/>
              </a:xfrm>
              <a:prstGeom prst="rect">
                <a:avLst/>
              </a:prstGeom>
              <a:solidFill>
                <a:srgbClr val="4F81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684ABFEF-EF62-0564-8045-67B63D5F8AC3}"/>
                  </a:ext>
                </a:extLst>
              </p:cNvPr>
              <p:cNvSpPr/>
              <p:nvPr/>
            </p:nvSpPr>
            <p:spPr>
              <a:xfrm>
                <a:off x="9775354" y="3073825"/>
                <a:ext cx="284393" cy="189503"/>
              </a:xfrm>
              <a:prstGeom prst="rect">
                <a:avLst/>
              </a:prstGeom>
              <a:solidFill>
                <a:srgbClr val="C050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2178C9BE-F086-F1E2-B7B6-BFB19669DF94}"/>
                  </a:ext>
                </a:extLst>
              </p:cNvPr>
              <p:cNvSpPr/>
              <p:nvPr/>
            </p:nvSpPr>
            <p:spPr>
              <a:xfrm>
                <a:off x="9775354" y="3505647"/>
                <a:ext cx="284393" cy="189503"/>
              </a:xfrm>
              <a:prstGeom prst="rect">
                <a:avLst/>
              </a:prstGeom>
              <a:solidFill>
                <a:srgbClr val="9BBB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CFDFE35B-4DFB-5DD5-B978-C69F3CBB3190}"/>
                  </a:ext>
                </a:extLst>
              </p:cNvPr>
              <p:cNvSpPr/>
              <p:nvPr/>
            </p:nvSpPr>
            <p:spPr>
              <a:xfrm>
                <a:off x="9775354" y="3937469"/>
                <a:ext cx="284393" cy="189503"/>
              </a:xfrm>
              <a:prstGeom prst="rect">
                <a:avLst/>
              </a:prstGeom>
              <a:solidFill>
                <a:srgbClr val="8064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A760A948-D13C-65BD-7BCC-78DE2DD1B224}"/>
                  </a:ext>
                </a:extLst>
              </p:cNvPr>
              <p:cNvSpPr/>
              <p:nvPr/>
            </p:nvSpPr>
            <p:spPr>
              <a:xfrm>
                <a:off x="9775354" y="4369291"/>
                <a:ext cx="284393" cy="189503"/>
              </a:xfrm>
              <a:prstGeom prst="rect">
                <a:avLst/>
              </a:prstGeom>
              <a:solidFill>
                <a:srgbClr val="4BAC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B4541362-443E-40DA-C2D4-4A2E46D2D376}"/>
                  </a:ext>
                </a:extLst>
              </p:cNvPr>
              <p:cNvSpPr/>
              <p:nvPr/>
            </p:nvSpPr>
            <p:spPr>
              <a:xfrm>
                <a:off x="9775354" y="4801113"/>
                <a:ext cx="284393" cy="189503"/>
              </a:xfrm>
              <a:prstGeom prst="rect">
                <a:avLst/>
              </a:prstGeom>
              <a:solidFill>
                <a:srgbClr val="F796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B3F12A3A-2129-5DB3-B68E-49028DBD6A05}"/>
                  </a:ext>
                </a:extLst>
              </p:cNvPr>
              <p:cNvSpPr/>
              <p:nvPr/>
            </p:nvSpPr>
            <p:spPr>
              <a:xfrm>
                <a:off x="9775354" y="5232937"/>
                <a:ext cx="284393" cy="189503"/>
              </a:xfrm>
              <a:prstGeom prst="rect">
                <a:avLst/>
              </a:prstGeom>
              <a:solidFill>
                <a:srgbClr val="2C4D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8" name="TextBox 17">
              <a:extLst>
                <a:ext uri="{FF2B5EF4-FFF2-40B4-BE49-F238E27FC236}">
                  <a16:creationId xmlns:a16="http://schemas.microsoft.com/office/drawing/2014/main" id="{C6728D4C-1670-EB30-CEC9-CCCD3990B6FE}"/>
                </a:ext>
              </a:extLst>
            </p:cNvPr>
            <p:cNvSpPr txBox="1"/>
            <p:nvPr/>
          </p:nvSpPr>
          <p:spPr>
            <a:xfrm>
              <a:off x="10093966" y="2545565"/>
              <a:ext cx="1656628" cy="488162"/>
            </a:xfrm>
            <a:prstGeom prst="rect">
              <a:avLst/>
            </a:prstGeom>
            <a:noFill/>
          </p:spPr>
          <p:txBody>
            <a:bodyPr wrap="none" rtlCol="0">
              <a:spAutoFit/>
            </a:bodyPr>
            <a:lstStyle/>
            <a:p>
              <a:r>
                <a:rPr lang="en-AU" sz="1100"/>
                <a:t>Agriculture and other</a:t>
              </a:r>
              <a:br>
                <a:rPr lang="en-AU" sz="1100"/>
              </a:br>
              <a:r>
                <a:rPr lang="en-AU" sz="1100"/>
                <a:t>production</a:t>
              </a:r>
            </a:p>
          </p:txBody>
        </p:sp>
        <p:sp>
          <p:nvSpPr>
            <p:cNvPr id="22" name="TextBox 21">
              <a:extLst>
                <a:ext uri="{FF2B5EF4-FFF2-40B4-BE49-F238E27FC236}">
                  <a16:creationId xmlns:a16="http://schemas.microsoft.com/office/drawing/2014/main" id="{A7647742-45A3-7241-1DA5-2A1323C5C4F4}"/>
                </a:ext>
              </a:extLst>
            </p:cNvPr>
            <p:cNvSpPr txBox="1"/>
            <p:nvPr/>
          </p:nvSpPr>
          <p:spPr>
            <a:xfrm>
              <a:off x="10093966" y="2953132"/>
              <a:ext cx="1662635" cy="430887"/>
            </a:xfrm>
            <a:prstGeom prst="rect">
              <a:avLst/>
            </a:prstGeom>
            <a:noFill/>
          </p:spPr>
          <p:txBody>
            <a:bodyPr wrap="none" rtlCol="0">
              <a:spAutoFit/>
            </a:bodyPr>
            <a:lstStyle/>
            <a:p>
              <a:pPr>
                <a:spcAft>
                  <a:spcPts val="600"/>
                </a:spcAft>
              </a:pPr>
              <a:r>
                <a:rPr lang="en-AU" sz="1100"/>
                <a:t>Economic infrastructure</a:t>
              </a:r>
              <a:br>
                <a:rPr lang="en-AU" sz="1100"/>
              </a:br>
              <a:r>
                <a:rPr lang="en-AU" sz="1100"/>
                <a:t>and services</a:t>
              </a:r>
            </a:p>
          </p:txBody>
        </p:sp>
        <p:sp>
          <p:nvSpPr>
            <p:cNvPr id="24" name="TextBox 23">
              <a:extLst>
                <a:ext uri="{FF2B5EF4-FFF2-40B4-BE49-F238E27FC236}">
                  <a16:creationId xmlns:a16="http://schemas.microsoft.com/office/drawing/2014/main" id="{C5ADE6BA-B30D-98F4-DC44-2F3B04D27991}"/>
                </a:ext>
              </a:extLst>
            </p:cNvPr>
            <p:cNvSpPr txBox="1"/>
            <p:nvPr/>
          </p:nvSpPr>
          <p:spPr>
            <a:xfrm>
              <a:off x="10093966" y="3470073"/>
              <a:ext cx="805029" cy="261610"/>
            </a:xfrm>
            <a:prstGeom prst="rect">
              <a:avLst/>
            </a:prstGeom>
            <a:noFill/>
          </p:spPr>
          <p:txBody>
            <a:bodyPr wrap="none" rtlCol="0">
              <a:spAutoFit/>
            </a:bodyPr>
            <a:lstStyle/>
            <a:p>
              <a:r>
                <a:rPr lang="en-AU" sz="1100"/>
                <a:t>Education</a:t>
              </a:r>
            </a:p>
          </p:txBody>
        </p:sp>
        <p:sp>
          <p:nvSpPr>
            <p:cNvPr id="25" name="TextBox 24">
              <a:extLst>
                <a:ext uri="{FF2B5EF4-FFF2-40B4-BE49-F238E27FC236}">
                  <a16:creationId xmlns:a16="http://schemas.microsoft.com/office/drawing/2014/main" id="{BCA6702A-A7B5-EC98-528E-3C97764A1756}"/>
                </a:ext>
              </a:extLst>
            </p:cNvPr>
            <p:cNvSpPr txBox="1"/>
            <p:nvPr/>
          </p:nvSpPr>
          <p:spPr>
            <a:xfrm>
              <a:off x="10093966" y="3891936"/>
              <a:ext cx="926857" cy="261610"/>
            </a:xfrm>
            <a:prstGeom prst="rect">
              <a:avLst/>
            </a:prstGeom>
            <a:noFill/>
          </p:spPr>
          <p:txBody>
            <a:bodyPr wrap="none" rtlCol="0">
              <a:spAutoFit/>
            </a:bodyPr>
            <a:lstStyle/>
            <a:p>
              <a:r>
                <a:rPr lang="en-AU" sz="1100"/>
                <a:t>Governance</a:t>
              </a:r>
            </a:p>
          </p:txBody>
        </p:sp>
        <p:sp>
          <p:nvSpPr>
            <p:cNvPr id="26" name="TextBox 25">
              <a:extLst>
                <a:ext uri="{FF2B5EF4-FFF2-40B4-BE49-F238E27FC236}">
                  <a16:creationId xmlns:a16="http://schemas.microsoft.com/office/drawing/2014/main" id="{C61EBF54-BD3A-DEDC-3FE4-9DB5AAF3A64C}"/>
                </a:ext>
              </a:extLst>
            </p:cNvPr>
            <p:cNvSpPr txBox="1"/>
            <p:nvPr/>
          </p:nvSpPr>
          <p:spPr>
            <a:xfrm>
              <a:off x="10093966" y="4328282"/>
              <a:ext cx="593432" cy="261610"/>
            </a:xfrm>
            <a:prstGeom prst="rect">
              <a:avLst/>
            </a:prstGeom>
            <a:noFill/>
          </p:spPr>
          <p:txBody>
            <a:bodyPr wrap="none" rtlCol="0">
              <a:spAutoFit/>
            </a:bodyPr>
            <a:lstStyle/>
            <a:p>
              <a:r>
                <a:rPr lang="en-AU" sz="1100"/>
                <a:t>Health</a:t>
              </a:r>
            </a:p>
          </p:txBody>
        </p:sp>
        <p:sp>
          <p:nvSpPr>
            <p:cNvPr id="27" name="TextBox 26">
              <a:extLst>
                <a:ext uri="{FF2B5EF4-FFF2-40B4-BE49-F238E27FC236}">
                  <a16:creationId xmlns:a16="http://schemas.microsoft.com/office/drawing/2014/main" id="{20EEFEEA-7C72-B923-A426-5E208C9AA8A1}"/>
                </a:ext>
              </a:extLst>
            </p:cNvPr>
            <p:cNvSpPr txBox="1"/>
            <p:nvPr/>
          </p:nvSpPr>
          <p:spPr>
            <a:xfrm>
              <a:off x="10093966" y="4750991"/>
              <a:ext cx="1024639" cy="261610"/>
            </a:xfrm>
            <a:prstGeom prst="rect">
              <a:avLst/>
            </a:prstGeom>
            <a:noFill/>
          </p:spPr>
          <p:txBody>
            <a:bodyPr wrap="none" rtlCol="0">
              <a:spAutoFit/>
            </a:bodyPr>
            <a:lstStyle/>
            <a:p>
              <a:r>
                <a:rPr lang="en-AU" sz="1100"/>
                <a:t>Humanitarian</a:t>
              </a:r>
            </a:p>
          </p:txBody>
        </p:sp>
        <p:sp>
          <p:nvSpPr>
            <p:cNvPr id="28" name="TextBox 27">
              <a:extLst>
                <a:ext uri="{FF2B5EF4-FFF2-40B4-BE49-F238E27FC236}">
                  <a16:creationId xmlns:a16="http://schemas.microsoft.com/office/drawing/2014/main" id="{0109FC87-1886-76A3-8308-CA73FF6445C3}"/>
                </a:ext>
              </a:extLst>
            </p:cNvPr>
            <p:cNvSpPr txBox="1"/>
            <p:nvPr/>
          </p:nvSpPr>
          <p:spPr>
            <a:xfrm>
              <a:off x="10093966" y="5196883"/>
              <a:ext cx="530915" cy="261610"/>
            </a:xfrm>
            <a:prstGeom prst="rect">
              <a:avLst/>
            </a:prstGeom>
            <a:noFill/>
          </p:spPr>
          <p:txBody>
            <a:bodyPr wrap="none" rtlCol="0">
              <a:spAutoFit/>
            </a:bodyPr>
            <a:lstStyle/>
            <a:p>
              <a:r>
                <a:rPr lang="en-AU" sz="1100"/>
                <a:t>Other</a:t>
              </a:r>
            </a:p>
          </p:txBody>
        </p:sp>
      </p:grpSp>
    </p:spTree>
    <p:extLst>
      <p:ext uri="{BB962C8B-B14F-4D97-AF65-F5344CB8AC3E}">
        <p14:creationId xmlns:p14="http://schemas.microsoft.com/office/powerpoint/2010/main" val="495840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A40A5-FEEE-B367-BB04-4CBFA87ADFB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22F20A0-545C-140F-7D6D-8FFC54430D5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0800000" flipH="1">
            <a:off x="6037220" y="3772504"/>
            <a:ext cx="6169571" cy="3085496"/>
          </a:xfrm>
          <a:prstGeom prst="rect">
            <a:avLst/>
          </a:prstGeom>
        </p:spPr>
      </p:pic>
      <p:sp>
        <p:nvSpPr>
          <p:cNvPr id="4" name="Teardrop 3" descr="Group of men with a bench saw cutting wood to build in a village.">
            <a:extLst>
              <a:ext uri="{FF2B5EF4-FFF2-40B4-BE49-F238E27FC236}">
                <a16:creationId xmlns:a16="http://schemas.microsoft.com/office/drawing/2014/main" id="{FF391532-ADC2-774A-8CC8-82522485F73F}"/>
              </a:ext>
            </a:extLst>
          </p:cNvPr>
          <p:cNvSpPr>
            <a:spLocks/>
          </p:cNvSpPr>
          <p:nvPr/>
        </p:nvSpPr>
        <p:spPr>
          <a:xfrm flipV="1">
            <a:off x="6169572" y="827822"/>
            <a:ext cx="5774460" cy="5774460"/>
          </a:xfrm>
          <a:prstGeom prst="teardrop">
            <a:avLst/>
          </a:prstGeom>
          <a:blipFill dpi="0" rotWithShape="0">
            <a:blip r:embed="rId4" cstate="screen">
              <a:extLst>
                <a:ext uri="{28A0092B-C50C-407E-A947-70E740481C1C}">
                  <a14:useLocalDpi xmlns:a14="http://schemas.microsoft.com/office/drawing/2010/main"/>
                </a:ext>
              </a:extLst>
            </a:blip>
            <a:srcRect/>
            <a:stretch>
              <a:fillRect t="125" b="125"/>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 name="Title 1">
            <a:extLst>
              <a:ext uri="{FF2B5EF4-FFF2-40B4-BE49-F238E27FC236}">
                <a16:creationId xmlns:a16="http://schemas.microsoft.com/office/drawing/2014/main" id="{B59CE903-BB10-914F-8E51-CF16B9D69C5F}"/>
              </a:ext>
            </a:extLst>
          </p:cNvPr>
          <p:cNvSpPr txBox="1">
            <a:spLocks noGrp="1"/>
          </p:cNvSpPr>
          <p:nvPr>
            <p:ph type="title" idx="4294967295"/>
          </p:nvPr>
        </p:nvSpPr>
        <p:spPr>
          <a:xfrm>
            <a:off x="392166" y="365125"/>
            <a:ext cx="4823012" cy="1325563"/>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i="0" kern="1200">
                <a:solidFill>
                  <a:schemeClr val="accent1"/>
                </a:solidFill>
                <a:latin typeface="Source Sans Pro Semibold" panose="020B0503030403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400" b="1" i="0" u="none" strike="noStrike" kern="1200" cap="none" spc="0" normalizeH="0" baseline="0" noProof="0">
                <a:ln>
                  <a:noFill/>
                </a:ln>
                <a:solidFill>
                  <a:schemeClr val="accent1"/>
                </a:solidFill>
                <a:effectLst/>
                <a:uLnTx/>
                <a:uFillTx/>
                <a:latin typeface="Source Sans Pro Semibold" panose="020B0503030403020204" pitchFamily="34" charset="0"/>
                <a:ea typeface="+mj-ea"/>
                <a:cs typeface="+mj-cs"/>
              </a:rPr>
              <a:t>Extension question</a:t>
            </a:r>
          </a:p>
        </p:txBody>
      </p:sp>
      <p:sp>
        <p:nvSpPr>
          <p:cNvPr id="5" name="Content Placeholder 2">
            <a:extLst>
              <a:ext uri="{FF2B5EF4-FFF2-40B4-BE49-F238E27FC236}">
                <a16:creationId xmlns:a16="http://schemas.microsoft.com/office/drawing/2014/main" id="{B8D53E84-793F-19E6-3809-6CBA00DC4D68}"/>
              </a:ext>
            </a:extLst>
          </p:cNvPr>
          <p:cNvSpPr>
            <a:spLocks noGrp="1"/>
          </p:cNvSpPr>
          <p:nvPr>
            <p:ph idx="1"/>
          </p:nvPr>
        </p:nvSpPr>
        <p:spPr>
          <a:xfrm>
            <a:off x="392166" y="2300154"/>
            <a:ext cx="4583595" cy="2058090"/>
          </a:xfrm>
        </p:spPr>
        <p:txBody>
          <a:bodyPr>
            <a:noAutofit/>
          </a:bodyPr>
          <a:lstStyle/>
          <a:p>
            <a:pPr marL="0" lvl="0" indent="0">
              <a:lnSpc>
                <a:spcPts val="3800"/>
              </a:lnSpc>
              <a:buNone/>
            </a:pPr>
            <a:r>
              <a:rPr lang="en-GB" sz="3000"/>
              <a:t>How will the partnership established through Official Development Assistance change a place?</a:t>
            </a:r>
            <a:endParaRPr lang="en-AU" sz="3000"/>
          </a:p>
        </p:txBody>
      </p:sp>
    </p:spTree>
    <p:extLst>
      <p:ext uri="{BB962C8B-B14F-4D97-AF65-F5344CB8AC3E}">
        <p14:creationId xmlns:p14="http://schemas.microsoft.com/office/powerpoint/2010/main" val="1178975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 of the countries of the Asia-Pacific Region&#10;&#10;">
            <a:extLst>
              <a:ext uri="{FF2B5EF4-FFF2-40B4-BE49-F238E27FC236}">
                <a16:creationId xmlns:a16="http://schemas.microsoft.com/office/drawing/2014/main" id="{7269F49D-25EF-12E5-92F3-326051A0AC4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914F27B4-FA0D-2167-6549-9EAC8D18893D}"/>
              </a:ext>
            </a:extLst>
          </p:cNvPr>
          <p:cNvSpPr txBox="1">
            <a:spLocks/>
          </p:cNvSpPr>
          <p:nvPr/>
        </p:nvSpPr>
        <p:spPr>
          <a:xfrm>
            <a:off x="392167" y="3747271"/>
            <a:ext cx="3265433" cy="2751065"/>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4400" b="1" i="0" kern="1200">
                <a:solidFill>
                  <a:schemeClr val="accent1"/>
                </a:solidFill>
                <a:latin typeface="Source Sans Pro Semibold" panose="020B0503030403020204" pitchFamily="34" charset="0"/>
                <a:ea typeface="+mj-ea"/>
                <a:cs typeface="+mj-cs"/>
              </a:defRPr>
            </a:lvl1pPr>
          </a:lstStyle>
          <a:p>
            <a:pPr>
              <a:spcAft>
                <a:spcPts val="2800"/>
              </a:spcAft>
            </a:pPr>
            <a:r>
              <a:rPr lang="en-GB" sz="3800"/>
              <a:t>The Asia-Pacific Region</a:t>
            </a:r>
          </a:p>
          <a:p>
            <a:r>
              <a:rPr lang="en-GB" sz="3200" b="0">
                <a:latin typeface="Source Sans Pro" panose="020B0503030403020204" pitchFamily="34" charset="0"/>
              </a:rPr>
              <a:t>Australia’s closest neighbours</a:t>
            </a:r>
            <a:endParaRPr lang="en-US" sz="3200" b="0">
              <a:latin typeface="Source Sans Pro" panose="020B0503030403020204" pitchFamily="34" charset="0"/>
            </a:endParaRPr>
          </a:p>
        </p:txBody>
      </p:sp>
      <p:sp>
        <p:nvSpPr>
          <p:cNvPr id="2" name="Rectangle 1">
            <a:extLst>
              <a:ext uri="{FF2B5EF4-FFF2-40B4-BE49-F238E27FC236}">
                <a16:creationId xmlns:a16="http://schemas.microsoft.com/office/drawing/2014/main" id="{1F144042-E0A9-7B76-A681-B1FC5A1FBD2D}"/>
              </a:ext>
              <a:ext uri="{C183D7F6-B498-43B3-948B-1728B52AA6E4}">
                <adec:decorative xmlns:adec="http://schemas.microsoft.com/office/drawing/2017/decorative" val="1"/>
              </a:ext>
            </a:extLst>
          </p:cNvPr>
          <p:cNvSpPr/>
          <p:nvPr/>
        </p:nvSpPr>
        <p:spPr>
          <a:xfrm>
            <a:off x="6929610" y="969484"/>
            <a:ext cx="5262390" cy="383387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64A32F44-A9BD-D191-2F0B-088C90B94DFB}"/>
              </a:ext>
            </a:extLst>
          </p:cNvPr>
          <p:cNvSpPr txBox="1"/>
          <p:nvPr/>
        </p:nvSpPr>
        <p:spPr>
          <a:xfrm>
            <a:off x="8582140" y="638978"/>
            <a:ext cx="3050130" cy="369332"/>
          </a:xfrm>
          <a:prstGeom prst="rect">
            <a:avLst/>
          </a:prstGeom>
          <a:noFill/>
        </p:spPr>
        <p:txBody>
          <a:bodyPr wrap="none" rtlCol="0">
            <a:spAutoFit/>
          </a:bodyPr>
          <a:lstStyle/>
          <a:p>
            <a:r>
              <a:rPr lang="en-AU"/>
              <a:t>Click to zoom into the Pacific</a:t>
            </a:r>
          </a:p>
        </p:txBody>
      </p:sp>
      <p:pic>
        <p:nvPicPr>
          <p:cNvPr id="4" name="Picture 3">
            <a:extLst>
              <a:ext uri="{FF2B5EF4-FFF2-40B4-BE49-F238E27FC236}">
                <a16:creationId xmlns:a16="http://schemas.microsoft.com/office/drawing/2014/main" id="{CCEF2F74-1119-2E37-5458-0FC6D51FECE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l="35566" t="11914" r="45" b="24953"/>
          <a:stretch>
            <a:fillRect/>
          </a:stretch>
        </p:blipFill>
        <p:spPr>
          <a:xfrm>
            <a:off x="0" y="145882"/>
            <a:ext cx="12192000" cy="6566235"/>
          </a:xfrm>
          <a:prstGeom prst="rect">
            <a:avLst/>
          </a:prstGeom>
          <a:ln w="19050">
            <a:solidFill>
              <a:schemeClr val="accent1"/>
            </a:solidFill>
          </a:ln>
        </p:spPr>
      </p:pic>
      <p:sp>
        <p:nvSpPr>
          <p:cNvPr id="7" name="Title 6">
            <a:extLst>
              <a:ext uri="{FF2B5EF4-FFF2-40B4-BE49-F238E27FC236}">
                <a16:creationId xmlns:a16="http://schemas.microsoft.com/office/drawing/2014/main" id="{B3D66AA2-5695-8639-CC77-7D90F68AC3F1}"/>
              </a:ext>
            </a:extLst>
          </p:cNvPr>
          <p:cNvSpPr>
            <a:spLocks noGrp="1"/>
          </p:cNvSpPr>
          <p:nvPr>
            <p:ph type="title" idx="4294967295"/>
          </p:nvPr>
        </p:nvSpPr>
        <p:spPr>
          <a:xfrm>
            <a:off x="392167" y="-1325563"/>
            <a:ext cx="10515600" cy="1325563"/>
          </a:xfrm>
        </p:spPr>
        <p:txBody>
          <a:bodyPr vert="horz" lIns="0" tIns="45720" rIns="91440" bIns="45720" rtlCol="0" anchor="b">
            <a:normAutofit/>
          </a:bodyPr>
          <a:lstStyle/>
          <a:p>
            <a:r>
              <a:rPr lang="en-US" sz="800">
                <a:solidFill>
                  <a:schemeClr val="bg2"/>
                </a:solidFill>
              </a:rPr>
              <a:t>Map of countries of the Asia-Pacific region</a:t>
            </a:r>
            <a:endParaRPr lang="en-AU" sz="800">
              <a:solidFill>
                <a:schemeClr val="bg2"/>
              </a:solidFill>
            </a:endParaRPr>
          </a:p>
        </p:txBody>
      </p:sp>
    </p:spTree>
    <p:extLst>
      <p:ext uri="{BB962C8B-B14F-4D97-AF65-F5344CB8AC3E}">
        <p14:creationId xmlns:p14="http://schemas.microsoft.com/office/powerpoint/2010/main" val="140447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07823-1E65-5A02-2047-E94382CD9707}"/>
              </a:ext>
            </a:extLst>
          </p:cNvPr>
          <p:cNvSpPr>
            <a:spLocks noGrp="1"/>
          </p:cNvSpPr>
          <p:nvPr>
            <p:ph type="title"/>
          </p:nvPr>
        </p:nvSpPr>
        <p:spPr/>
        <p:txBody>
          <a:bodyPr>
            <a:normAutofit fontScale="90000"/>
          </a:bodyPr>
          <a:lstStyle/>
          <a:p>
            <a:r>
              <a:rPr lang="en-US"/>
              <a:t>Learning intentions: Lesson 1</a:t>
            </a:r>
          </a:p>
        </p:txBody>
      </p:sp>
      <p:sp>
        <p:nvSpPr>
          <p:cNvPr id="3" name="Content Placeholder 2">
            <a:extLst>
              <a:ext uri="{FF2B5EF4-FFF2-40B4-BE49-F238E27FC236}">
                <a16:creationId xmlns:a16="http://schemas.microsoft.com/office/drawing/2014/main" id="{7B367C1E-4535-08A7-FF3B-B728A1F2D25C}"/>
              </a:ext>
            </a:extLst>
          </p:cNvPr>
          <p:cNvSpPr>
            <a:spLocks noGrp="1"/>
          </p:cNvSpPr>
          <p:nvPr>
            <p:ph idx="1"/>
          </p:nvPr>
        </p:nvSpPr>
        <p:spPr>
          <a:xfrm>
            <a:off x="392166" y="1935678"/>
            <a:ext cx="4823012" cy="3526338"/>
          </a:xfrm>
        </p:spPr>
        <p:txBody>
          <a:bodyPr>
            <a:normAutofit/>
          </a:bodyPr>
          <a:lstStyle/>
          <a:p>
            <a:pPr lvl="0">
              <a:lnSpc>
                <a:spcPts val="3800"/>
              </a:lnSpc>
            </a:pPr>
            <a:r>
              <a:rPr lang="en-AU" sz="3000"/>
              <a:t>To describe the natural features and location of the Asia-Pacific region.</a:t>
            </a:r>
          </a:p>
          <a:p>
            <a:pPr lvl="0">
              <a:lnSpc>
                <a:spcPts val="3800"/>
              </a:lnSpc>
            </a:pPr>
            <a:r>
              <a:rPr lang="en-AU" sz="3000"/>
              <a:t>To compare the diversity of various countries within the Asia-Pacific region.</a:t>
            </a:r>
          </a:p>
        </p:txBody>
      </p:sp>
      <p:pic>
        <p:nvPicPr>
          <p:cNvPr id="6" name="Picture 5">
            <a:extLst>
              <a:ext uri="{FF2B5EF4-FFF2-40B4-BE49-F238E27FC236}">
                <a16:creationId xmlns:a16="http://schemas.microsoft.com/office/drawing/2014/main" id="{FD279B63-879D-CB5E-8201-73AE83B6594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0800000" flipH="1">
            <a:off x="6037220" y="3772504"/>
            <a:ext cx="6169571" cy="3085496"/>
          </a:xfrm>
          <a:prstGeom prst="rect">
            <a:avLst/>
          </a:prstGeom>
        </p:spPr>
      </p:pic>
      <p:sp>
        <p:nvSpPr>
          <p:cNvPr id="4" name="Teardrop 3" descr="Community members celebrating in colourful costumes">
            <a:extLst>
              <a:ext uri="{FF2B5EF4-FFF2-40B4-BE49-F238E27FC236}">
                <a16:creationId xmlns:a16="http://schemas.microsoft.com/office/drawing/2014/main" id="{663F3E4E-4700-FE25-E788-0C1A592EFFBC}"/>
              </a:ext>
            </a:extLst>
          </p:cNvPr>
          <p:cNvSpPr>
            <a:spLocks/>
          </p:cNvSpPr>
          <p:nvPr/>
        </p:nvSpPr>
        <p:spPr>
          <a:xfrm flipV="1">
            <a:off x="6169572" y="827822"/>
            <a:ext cx="5774460" cy="5774460"/>
          </a:xfrm>
          <a:prstGeom prst="teardrop">
            <a:avLst/>
          </a:prstGeom>
          <a:blipFill dpi="0" rotWithShape="0">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9176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A1AD5-4428-D1CB-9502-D7F69509F2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DEB67B-A2F4-1E75-393D-06B66DE4EF9F}"/>
              </a:ext>
            </a:extLst>
          </p:cNvPr>
          <p:cNvSpPr>
            <a:spLocks noGrp="1"/>
          </p:cNvSpPr>
          <p:nvPr>
            <p:ph type="ctrTitle"/>
          </p:nvPr>
        </p:nvSpPr>
        <p:spPr/>
        <p:txBody>
          <a:bodyPr>
            <a:normAutofit/>
          </a:bodyPr>
          <a:lstStyle/>
          <a:p>
            <a:pPr>
              <a:lnSpc>
                <a:spcPts val="6000"/>
              </a:lnSpc>
            </a:pPr>
            <a:r>
              <a:rPr lang="en-AU" sz="5400" dirty="0"/>
              <a:t>How does Australia work in partnership with </a:t>
            </a:r>
            <a:r>
              <a:rPr lang="en-AU" sz="5400"/>
              <a:t>the Asia-Pacific region?</a:t>
            </a:r>
            <a:endParaRPr lang="en-US" sz="5400" dirty="0"/>
          </a:p>
        </p:txBody>
      </p:sp>
      <p:sp>
        <p:nvSpPr>
          <p:cNvPr id="3" name="TextBox 2">
            <a:extLst>
              <a:ext uri="{FF2B5EF4-FFF2-40B4-BE49-F238E27FC236}">
                <a16:creationId xmlns:a16="http://schemas.microsoft.com/office/drawing/2014/main" id="{F2F15538-F9D4-5854-8E87-FF851F05A615}"/>
              </a:ext>
            </a:extLst>
          </p:cNvPr>
          <p:cNvSpPr txBox="1"/>
          <p:nvPr/>
        </p:nvSpPr>
        <p:spPr>
          <a:xfrm>
            <a:off x="392166" y="534747"/>
            <a:ext cx="1859095" cy="630942"/>
          </a:xfrm>
          <a:prstGeom prst="rect">
            <a:avLst/>
          </a:prstGeom>
          <a:noFill/>
        </p:spPr>
        <p:txBody>
          <a:bodyPr wrap="square" lIns="0">
            <a:spAutoFit/>
          </a:bodyPr>
          <a:lstStyle/>
          <a:p>
            <a:r>
              <a:rPr lang="en-US" sz="3500" b="1">
                <a:solidFill>
                  <a:schemeClr val="accent2"/>
                </a:solidFill>
                <a:latin typeface="Source Sans Pro Semibold" panose="020B0503030403020204" pitchFamily="34" charset="0"/>
              </a:rPr>
              <a:t>Lesson 2</a:t>
            </a:r>
          </a:p>
        </p:txBody>
      </p:sp>
    </p:spTree>
    <p:extLst>
      <p:ext uri="{BB962C8B-B14F-4D97-AF65-F5344CB8AC3E}">
        <p14:creationId xmlns:p14="http://schemas.microsoft.com/office/powerpoint/2010/main" val="3146227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819AD-4122-F749-869B-956523F9FC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6E2268-C5E7-B7CF-A6E0-5FA921CC1429}"/>
              </a:ext>
            </a:extLst>
          </p:cNvPr>
          <p:cNvSpPr>
            <a:spLocks noGrp="1"/>
          </p:cNvSpPr>
          <p:nvPr>
            <p:ph type="title"/>
          </p:nvPr>
        </p:nvSpPr>
        <p:spPr/>
        <p:txBody>
          <a:bodyPr>
            <a:normAutofit fontScale="90000"/>
          </a:bodyPr>
          <a:lstStyle/>
          <a:p>
            <a:r>
              <a:rPr lang="en-US"/>
              <a:t>Learning intentions: Lesson 2</a:t>
            </a:r>
          </a:p>
        </p:txBody>
      </p:sp>
      <p:sp>
        <p:nvSpPr>
          <p:cNvPr id="3" name="Content Placeholder 2">
            <a:extLst>
              <a:ext uri="{FF2B5EF4-FFF2-40B4-BE49-F238E27FC236}">
                <a16:creationId xmlns:a16="http://schemas.microsoft.com/office/drawing/2014/main" id="{6B0D25B1-70AF-47DF-78D5-1F0A5CA03B3D}"/>
              </a:ext>
            </a:extLst>
          </p:cNvPr>
          <p:cNvSpPr>
            <a:spLocks noGrp="1"/>
          </p:cNvSpPr>
          <p:nvPr>
            <p:ph idx="1"/>
          </p:nvPr>
        </p:nvSpPr>
        <p:spPr>
          <a:xfrm>
            <a:off x="392166" y="1808980"/>
            <a:ext cx="4472442" cy="3240040"/>
          </a:xfrm>
        </p:spPr>
        <p:txBody>
          <a:bodyPr>
            <a:noAutofit/>
          </a:bodyPr>
          <a:lstStyle/>
          <a:p>
            <a:pPr lvl="0">
              <a:lnSpc>
                <a:spcPts val="3800"/>
              </a:lnSpc>
            </a:pPr>
            <a:r>
              <a:rPr lang="en-AU" sz="3000"/>
              <a:t>To explain how Official Development Assistance supports sustainable development.</a:t>
            </a:r>
          </a:p>
          <a:p>
            <a:pPr lvl="0">
              <a:lnSpc>
                <a:spcPts val="3800"/>
              </a:lnSpc>
            </a:pPr>
            <a:r>
              <a:rPr lang="en-GB" sz="3000"/>
              <a:t>To interpret data presented in a pie chart.</a:t>
            </a:r>
            <a:endParaRPr lang="en-AU" sz="3000"/>
          </a:p>
        </p:txBody>
      </p:sp>
      <p:pic>
        <p:nvPicPr>
          <p:cNvPr id="6" name="Picture 5">
            <a:extLst>
              <a:ext uri="{FF2B5EF4-FFF2-40B4-BE49-F238E27FC236}">
                <a16:creationId xmlns:a16="http://schemas.microsoft.com/office/drawing/2014/main" id="{56D70810-E3CE-F79A-2D54-8DC522A8618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0800000" flipH="1">
            <a:off x="6037220" y="3772504"/>
            <a:ext cx="6169571" cy="3085496"/>
          </a:xfrm>
          <a:prstGeom prst="rect">
            <a:avLst/>
          </a:prstGeom>
        </p:spPr>
      </p:pic>
      <p:sp>
        <p:nvSpPr>
          <p:cNvPr id="4" name="Teardrop 3" descr="People gathered around a pile of sweet potatoes">
            <a:extLst>
              <a:ext uri="{FF2B5EF4-FFF2-40B4-BE49-F238E27FC236}">
                <a16:creationId xmlns:a16="http://schemas.microsoft.com/office/drawing/2014/main" id="{2093FA77-4C94-4604-20C4-D0BB3DFEDC4D}"/>
              </a:ext>
            </a:extLst>
          </p:cNvPr>
          <p:cNvSpPr>
            <a:spLocks/>
          </p:cNvSpPr>
          <p:nvPr/>
        </p:nvSpPr>
        <p:spPr>
          <a:xfrm flipV="1">
            <a:off x="6169572" y="827822"/>
            <a:ext cx="5774460" cy="5774460"/>
          </a:xfrm>
          <a:prstGeom prst="teardrop">
            <a:avLst/>
          </a:prstGeom>
          <a:blipFill dpi="0" rotWithShape="0">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215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95CE0-5253-AF43-D7CC-1833D35F00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101717-7313-10F9-AF8B-E75D3DC94663}"/>
              </a:ext>
            </a:extLst>
          </p:cNvPr>
          <p:cNvSpPr>
            <a:spLocks noGrp="1"/>
          </p:cNvSpPr>
          <p:nvPr>
            <p:ph type="title"/>
          </p:nvPr>
        </p:nvSpPr>
        <p:spPr/>
        <p:txBody>
          <a:bodyPr>
            <a:normAutofit/>
          </a:bodyPr>
          <a:lstStyle/>
          <a:p>
            <a:r>
              <a:rPr lang="en-AU"/>
              <a:t>Australia’s Official Development Assistance: </a:t>
            </a:r>
          </a:p>
        </p:txBody>
      </p:sp>
      <p:sp>
        <p:nvSpPr>
          <p:cNvPr id="3" name="Content Placeholder 2">
            <a:extLst>
              <a:ext uri="{FF2B5EF4-FFF2-40B4-BE49-F238E27FC236}">
                <a16:creationId xmlns:a16="http://schemas.microsoft.com/office/drawing/2014/main" id="{FDFA058B-ADC8-7E39-EE83-A6607EEE639A}"/>
              </a:ext>
            </a:extLst>
          </p:cNvPr>
          <p:cNvSpPr txBox="1">
            <a:spLocks/>
          </p:cNvSpPr>
          <p:nvPr/>
        </p:nvSpPr>
        <p:spPr>
          <a:xfrm>
            <a:off x="392168" y="1391443"/>
            <a:ext cx="11543800" cy="2559885"/>
          </a:xfrm>
          <a:prstGeom prst="rect">
            <a:avLst/>
          </a:prstGeom>
        </p:spPr>
        <p:txBody>
          <a:bodyPr lIns="0">
            <a:noAutofit/>
          </a:bodyPr>
          <a:lstStyle>
            <a:lvl1pPr marL="270000" indent="-2700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540000" indent="-2700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810000" indent="-2700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08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35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800"/>
              </a:lnSpc>
            </a:pPr>
            <a:r>
              <a:rPr lang="en-AU"/>
              <a:t>is aimed at reducing </a:t>
            </a:r>
            <a:r>
              <a:rPr lang="en-AU" b="1"/>
              <a:t>poverty</a:t>
            </a:r>
            <a:r>
              <a:rPr lang="en-AU"/>
              <a:t> and promoting sustainable development</a:t>
            </a:r>
          </a:p>
          <a:p>
            <a:pPr>
              <a:lnSpc>
                <a:spcPts val="3800"/>
              </a:lnSpc>
            </a:pPr>
            <a:r>
              <a:rPr lang="en-AU"/>
              <a:t>has supported countries within the Asia-Pacific region for more than 40 years</a:t>
            </a:r>
          </a:p>
          <a:p>
            <a:pPr>
              <a:lnSpc>
                <a:spcPts val="3800"/>
              </a:lnSpc>
            </a:pPr>
            <a:r>
              <a:rPr lang="en-AU"/>
              <a:t>ensures resources are allocated where they are </a:t>
            </a:r>
            <a:r>
              <a:rPr lang="en-AU" b="1"/>
              <a:t>needed</a:t>
            </a:r>
            <a:r>
              <a:rPr lang="en-AU"/>
              <a:t> most</a:t>
            </a:r>
          </a:p>
          <a:p>
            <a:pPr>
              <a:lnSpc>
                <a:spcPts val="3800"/>
              </a:lnSpc>
            </a:pPr>
            <a:r>
              <a:rPr lang="en-AU"/>
              <a:t>supports the United Nations Sustainable Development Goals.</a:t>
            </a:r>
          </a:p>
          <a:p>
            <a:pPr marL="0" indent="0">
              <a:lnSpc>
                <a:spcPts val="3800"/>
              </a:lnSpc>
              <a:buNone/>
            </a:pPr>
            <a:endParaRPr lang="en-AU"/>
          </a:p>
        </p:txBody>
      </p:sp>
      <p:sp>
        <p:nvSpPr>
          <p:cNvPr id="10" name="Content Placeholder 2">
            <a:extLst>
              <a:ext uri="{FF2B5EF4-FFF2-40B4-BE49-F238E27FC236}">
                <a16:creationId xmlns:a16="http://schemas.microsoft.com/office/drawing/2014/main" id="{0E68C24D-17E7-21A3-C57D-094A3ACC68E9}"/>
              </a:ext>
            </a:extLst>
          </p:cNvPr>
          <p:cNvSpPr txBox="1">
            <a:spLocks/>
          </p:cNvSpPr>
          <p:nvPr/>
        </p:nvSpPr>
        <p:spPr>
          <a:xfrm>
            <a:off x="392168" y="5014221"/>
            <a:ext cx="11543800" cy="549276"/>
          </a:xfrm>
          <a:prstGeom prst="rect">
            <a:avLst/>
          </a:prstGeom>
        </p:spPr>
        <p:txBody>
          <a:bodyPr lIns="0">
            <a:noAutofit/>
          </a:bodyPr>
          <a:lstStyle>
            <a:lvl1pPr marL="270000" indent="-2700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540000" indent="-2700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810000" indent="-2700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08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35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500"/>
              <a:t>Poverty: the state of being extremely poor</a:t>
            </a:r>
          </a:p>
        </p:txBody>
      </p:sp>
      <p:cxnSp>
        <p:nvCxnSpPr>
          <p:cNvPr id="15" name="Straight Connector 14">
            <a:extLst>
              <a:ext uri="{FF2B5EF4-FFF2-40B4-BE49-F238E27FC236}">
                <a16:creationId xmlns:a16="http://schemas.microsoft.com/office/drawing/2014/main" id="{0CE38E0C-DDA4-F451-B54C-27E57FC26276}"/>
              </a:ext>
              <a:ext uri="{C183D7F6-B498-43B3-948B-1728B52AA6E4}">
                <adec:decorative xmlns:adec="http://schemas.microsoft.com/office/drawing/2017/decorative" val="1"/>
              </a:ext>
            </a:extLst>
          </p:cNvPr>
          <p:cNvCxnSpPr>
            <a:cxnSpLocks/>
          </p:cNvCxnSpPr>
          <p:nvPr/>
        </p:nvCxnSpPr>
        <p:spPr>
          <a:xfrm>
            <a:off x="392166" y="4352544"/>
            <a:ext cx="11373114" cy="0"/>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sp>
        <p:nvSpPr>
          <p:cNvPr id="16" name="Title 1">
            <a:extLst>
              <a:ext uri="{FF2B5EF4-FFF2-40B4-BE49-F238E27FC236}">
                <a16:creationId xmlns:a16="http://schemas.microsoft.com/office/drawing/2014/main" id="{729F4075-9B14-3F68-3CA7-ABAE60C017AB}"/>
              </a:ext>
            </a:extLst>
          </p:cNvPr>
          <p:cNvSpPr txBox="1">
            <a:spLocks/>
          </p:cNvSpPr>
          <p:nvPr/>
        </p:nvSpPr>
        <p:spPr>
          <a:xfrm>
            <a:off x="392166" y="4464946"/>
            <a:ext cx="2143770" cy="549275"/>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4000" b="1" i="0" kern="1200">
                <a:solidFill>
                  <a:srgbClr val="FFFFFF"/>
                </a:solidFill>
                <a:latin typeface="Source Sans Pro Semibold" panose="020B0503030403020204" pitchFamily="34" charset="0"/>
                <a:ea typeface="+mj-ea"/>
                <a:cs typeface="+mj-cs"/>
              </a:defRPr>
            </a:lvl1pPr>
          </a:lstStyle>
          <a:p>
            <a:r>
              <a:rPr lang="en-US" sz="2500">
                <a:solidFill>
                  <a:schemeClr val="accent1"/>
                </a:solidFill>
              </a:rPr>
              <a:t>Glossary</a:t>
            </a:r>
          </a:p>
        </p:txBody>
      </p:sp>
    </p:spTree>
    <p:extLst>
      <p:ext uri="{BB962C8B-B14F-4D97-AF65-F5344CB8AC3E}">
        <p14:creationId xmlns:p14="http://schemas.microsoft.com/office/powerpoint/2010/main" val="2709624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00089-4425-75D8-7491-C37A2D45DB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F278CE-974A-F051-CC5E-CB0B393357D5}"/>
              </a:ext>
            </a:extLst>
          </p:cNvPr>
          <p:cNvSpPr>
            <a:spLocks noGrp="1"/>
          </p:cNvSpPr>
          <p:nvPr>
            <p:ph type="title"/>
          </p:nvPr>
        </p:nvSpPr>
        <p:spPr/>
        <p:txBody>
          <a:bodyPr>
            <a:normAutofit/>
          </a:bodyPr>
          <a:lstStyle/>
          <a:p>
            <a:r>
              <a:rPr lang="en-AU"/>
              <a:t>Key priorities</a:t>
            </a:r>
          </a:p>
        </p:txBody>
      </p:sp>
      <p:sp>
        <p:nvSpPr>
          <p:cNvPr id="3" name="Content Placeholder 2">
            <a:extLst>
              <a:ext uri="{FF2B5EF4-FFF2-40B4-BE49-F238E27FC236}">
                <a16:creationId xmlns:a16="http://schemas.microsoft.com/office/drawing/2014/main" id="{CF497F4E-D2A0-9417-69F2-A73D9A2190CA}"/>
              </a:ext>
            </a:extLst>
          </p:cNvPr>
          <p:cNvSpPr txBox="1">
            <a:spLocks/>
          </p:cNvSpPr>
          <p:nvPr/>
        </p:nvSpPr>
        <p:spPr>
          <a:xfrm>
            <a:off x="392168" y="1013214"/>
            <a:ext cx="7910584" cy="3286637"/>
          </a:xfrm>
          <a:prstGeom prst="rect">
            <a:avLst/>
          </a:prstGeom>
        </p:spPr>
        <p:txBody>
          <a:bodyPr lIns="0">
            <a:noAutofit/>
          </a:bodyPr>
          <a:lstStyle>
            <a:lvl1pPr marL="270000" indent="-2700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540000" indent="-2700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810000" indent="-2700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08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35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800"/>
              </a:lnSpc>
              <a:buNone/>
            </a:pPr>
            <a:r>
              <a:rPr lang="en-AU"/>
              <a:t>Australia works alongside Asia-Pacific countries to:</a:t>
            </a:r>
          </a:p>
          <a:p>
            <a:pPr lvl="1">
              <a:lnSpc>
                <a:spcPts val="3800"/>
              </a:lnSpc>
            </a:pPr>
            <a:r>
              <a:rPr lang="en-AU" sz="2800"/>
              <a:t>build strong economies</a:t>
            </a:r>
          </a:p>
          <a:p>
            <a:pPr lvl="1">
              <a:lnSpc>
                <a:spcPts val="3800"/>
              </a:lnSpc>
            </a:pPr>
            <a:r>
              <a:rPr lang="en-AU" sz="2800"/>
              <a:t>take climate action</a:t>
            </a:r>
          </a:p>
          <a:p>
            <a:pPr lvl="1">
              <a:lnSpc>
                <a:spcPts val="3800"/>
              </a:lnSpc>
            </a:pPr>
            <a:r>
              <a:rPr lang="en-AU" sz="2800"/>
              <a:t>improve health and education</a:t>
            </a:r>
          </a:p>
          <a:p>
            <a:pPr lvl="1">
              <a:lnSpc>
                <a:spcPts val="3800"/>
              </a:lnSpc>
            </a:pPr>
            <a:r>
              <a:rPr lang="en-AU" sz="2800"/>
              <a:t>emphasise equality for all people</a:t>
            </a:r>
          </a:p>
          <a:p>
            <a:pPr lvl="1">
              <a:lnSpc>
                <a:spcPts val="3800"/>
              </a:lnSpc>
            </a:pPr>
            <a:r>
              <a:rPr lang="en-AU" sz="2800"/>
              <a:t>offer </a:t>
            </a:r>
            <a:r>
              <a:rPr lang="en-AU" sz="2800" b="1"/>
              <a:t>humanitarian support</a:t>
            </a:r>
            <a:r>
              <a:rPr lang="en-AU" sz="2800"/>
              <a:t>.</a:t>
            </a:r>
          </a:p>
        </p:txBody>
      </p:sp>
      <p:sp>
        <p:nvSpPr>
          <p:cNvPr id="6" name="Title 1">
            <a:extLst>
              <a:ext uri="{FF2B5EF4-FFF2-40B4-BE49-F238E27FC236}">
                <a16:creationId xmlns:a16="http://schemas.microsoft.com/office/drawing/2014/main" id="{C1B2DB0C-CFEB-7659-682B-B805EAE2A270}"/>
              </a:ext>
            </a:extLst>
          </p:cNvPr>
          <p:cNvSpPr txBox="1">
            <a:spLocks/>
          </p:cNvSpPr>
          <p:nvPr/>
        </p:nvSpPr>
        <p:spPr>
          <a:xfrm>
            <a:off x="392166" y="4623166"/>
            <a:ext cx="2143770" cy="549275"/>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4000" b="1" i="0" kern="1200">
                <a:solidFill>
                  <a:srgbClr val="FFFFFF"/>
                </a:solidFill>
                <a:latin typeface="Source Sans Pro Semibold" panose="020B0503030403020204" pitchFamily="34" charset="0"/>
                <a:ea typeface="+mj-ea"/>
                <a:cs typeface="+mj-cs"/>
              </a:defRPr>
            </a:lvl1pPr>
          </a:lstStyle>
          <a:p>
            <a:r>
              <a:rPr lang="en-US" sz="2500">
                <a:solidFill>
                  <a:schemeClr val="accent1"/>
                </a:solidFill>
              </a:rPr>
              <a:t>Glossary</a:t>
            </a:r>
          </a:p>
        </p:txBody>
      </p:sp>
      <p:sp>
        <p:nvSpPr>
          <p:cNvPr id="10" name="Content Placeholder 2">
            <a:extLst>
              <a:ext uri="{FF2B5EF4-FFF2-40B4-BE49-F238E27FC236}">
                <a16:creationId xmlns:a16="http://schemas.microsoft.com/office/drawing/2014/main" id="{000D28C3-08FD-8954-CD91-1383D6DC6274}"/>
              </a:ext>
            </a:extLst>
          </p:cNvPr>
          <p:cNvSpPr txBox="1">
            <a:spLocks/>
          </p:cNvSpPr>
          <p:nvPr/>
        </p:nvSpPr>
        <p:spPr>
          <a:xfrm>
            <a:off x="392168" y="5027414"/>
            <a:ext cx="7215640" cy="1434335"/>
          </a:xfrm>
          <a:prstGeom prst="rect">
            <a:avLst/>
          </a:prstGeom>
        </p:spPr>
        <p:txBody>
          <a:bodyPr lIns="0">
            <a:noAutofit/>
          </a:bodyPr>
          <a:lstStyle>
            <a:lvl1pPr marL="270000" indent="-2700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540000" indent="-2700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810000" indent="-2700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08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35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200"/>
              </a:lnSpc>
              <a:buNone/>
            </a:pPr>
            <a:r>
              <a:rPr lang="en-AU" sz="2500"/>
              <a:t>Humanitarian support: short-term assistance following a crisis, conflict or disaster to reduce suffering and provide basic needs such as food, water and shelter</a:t>
            </a:r>
          </a:p>
        </p:txBody>
      </p:sp>
      <p:cxnSp>
        <p:nvCxnSpPr>
          <p:cNvPr id="12" name="Straight Connector 11">
            <a:extLst>
              <a:ext uri="{FF2B5EF4-FFF2-40B4-BE49-F238E27FC236}">
                <a16:creationId xmlns:a16="http://schemas.microsoft.com/office/drawing/2014/main" id="{06348CA6-C99C-BB0A-9BAA-41C7C2B6670A}"/>
              </a:ext>
              <a:ext uri="{C183D7F6-B498-43B3-948B-1728B52AA6E4}">
                <adec:decorative xmlns:adec="http://schemas.microsoft.com/office/drawing/2017/decorative" val="1"/>
              </a:ext>
            </a:extLst>
          </p:cNvPr>
          <p:cNvCxnSpPr>
            <a:cxnSpLocks/>
          </p:cNvCxnSpPr>
          <p:nvPr/>
        </p:nvCxnSpPr>
        <p:spPr>
          <a:xfrm>
            <a:off x="392166" y="4511040"/>
            <a:ext cx="6874266" cy="0"/>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sp>
        <p:nvSpPr>
          <p:cNvPr id="9" name="Teardrop 8">
            <a:extLst>
              <a:ext uri="{FF2B5EF4-FFF2-40B4-BE49-F238E27FC236}">
                <a16:creationId xmlns:a16="http://schemas.microsoft.com/office/drawing/2014/main" id="{BE46A665-629A-6966-5A05-267C7F58DF76}"/>
              </a:ext>
              <a:ext uri="{C183D7F6-B498-43B3-948B-1728B52AA6E4}">
                <adec:decorative xmlns:adec="http://schemas.microsoft.com/office/drawing/2017/decorative" val="1"/>
              </a:ext>
            </a:extLst>
          </p:cNvPr>
          <p:cNvSpPr>
            <a:spLocks/>
          </p:cNvSpPr>
          <p:nvPr/>
        </p:nvSpPr>
        <p:spPr>
          <a:xfrm flipV="1">
            <a:off x="7627750" y="2285999"/>
            <a:ext cx="4316281" cy="4316281"/>
          </a:xfrm>
          <a:prstGeom prst="teardrop">
            <a:avLst/>
          </a:prstGeom>
          <a:blipFill dpi="0" rotWithShape="0">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423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80483-FBE2-FFEF-D631-C00298A508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509097-CBC5-DBE3-D137-56925D99491A}"/>
              </a:ext>
            </a:extLst>
          </p:cNvPr>
          <p:cNvSpPr>
            <a:spLocks noGrp="1"/>
          </p:cNvSpPr>
          <p:nvPr>
            <p:ph type="title"/>
          </p:nvPr>
        </p:nvSpPr>
        <p:spPr/>
        <p:txBody>
          <a:bodyPr>
            <a:normAutofit/>
          </a:bodyPr>
          <a:lstStyle/>
          <a:p>
            <a:r>
              <a:rPr lang="en-AU"/>
              <a:t>How does Australia decide who gets what?</a:t>
            </a:r>
          </a:p>
        </p:txBody>
      </p:sp>
      <p:sp>
        <p:nvSpPr>
          <p:cNvPr id="3" name="Content Placeholder 2">
            <a:extLst>
              <a:ext uri="{FF2B5EF4-FFF2-40B4-BE49-F238E27FC236}">
                <a16:creationId xmlns:a16="http://schemas.microsoft.com/office/drawing/2014/main" id="{4D40BC9D-A5B4-DBEE-B105-B9B70525BC48}"/>
              </a:ext>
            </a:extLst>
          </p:cNvPr>
          <p:cNvSpPr txBox="1">
            <a:spLocks/>
          </p:cNvSpPr>
          <p:nvPr/>
        </p:nvSpPr>
        <p:spPr>
          <a:xfrm>
            <a:off x="392168" y="1225513"/>
            <a:ext cx="11543800" cy="2559885"/>
          </a:xfrm>
          <a:prstGeom prst="rect">
            <a:avLst/>
          </a:prstGeom>
        </p:spPr>
        <p:txBody>
          <a:bodyPr lIns="0">
            <a:noAutofit/>
          </a:bodyPr>
          <a:lstStyle>
            <a:lvl1pPr marL="270000" indent="-2700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540000" indent="-2700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810000" indent="-2700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08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35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800"/>
              </a:lnSpc>
            </a:pPr>
            <a:r>
              <a:rPr lang="en-AU"/>
              <a:t>Each year a </a:t>
            </a:r>
            <a:r>
              <a:rPr lang="en-AU" b="1"/>
              <a:t>budget</a:t>
            </a:r>
            <a:r>
              <a:rPr lang="en-AU" i="1"/>
              <a:t> </a:t>
            </a:r>
            <a:r>
              <a:rPr lang="en-AU"/>
              <a:t>is formed for each country that requires Official Development Assistance.</a:t>
            </a:r>
          </a:p>
          <a:p>
            <a:pPr>
              <a:lnSpc>
                <a:spcPts val="3800"/>
              </a:lnSpc>
            </a:pPr>
            <a:r>
              <a:rPr lang="en-AU"/>
              <a:t>The Australian Government allocates </a:t>
            </a:r>
            <a:r>
              <a:rPr lang="en-AU" b="1"/>
              <a:t>funds</a:t>
            </a:r>
            <a:r>
              <a:rPr lang="en-AU"/>
              <a:t> across the various categories based on need.</a:t>
            </a:r>
          </a:p>
          <a:p>
            <a:pPr>
              <a:lnSpc>
                <a:spcPts val="3800"/>
              </a:lnSpc>
            </a:pPr>
            <a:r>
              <a:rPr lang="en-AU"/>
              <a:t>The budget is represented in a pie chart.</a:t>
            </a:r>
          </a:p>
        </p:txBody>
      </p:sp>
      <p:sp>
        <p:nvSpPr>
          <p:cNvPr id="10" name="Content Placeholder 2">
            <a:extLst>
              <a:ext uri="{FF2B5EF4-FFF2-40B4-BE49-F238E27FC236}">
                <a16:creationId xmlns:a16="http://schemas.microsoft.com/office/drawing/2014/main" id="{9CFF360A-69C8-420A-A8D6-B52DB31209C5}"/>
              </a:ext>
            </a:extLst>
          </p:cNvPr>
          <p:cNvSpPr txBox="1">
            <a:spLocks/>
          </p:cNvSpPr>
          <p:nvPr/>
        </p:nvSpPr>
        <p:spPr>
          <a:xfrm>
            <a:off x="392168" y="5014221"/>
            <a:ext cx="11543800" cy="549276"/>
          </a:xfrm>
          <a:prstGeom prst="rect">
            <a:avLst/>
          </a:prstGeom>
        </p:spPr>
        <p:txBody>
          <a:bodyPr lIns="0">
            <a:noAutofit/>
          </a:bodyPr>
          <a:lstStyle>
            <a:lvl1pPr marL="270000" indent="-2700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540000" indent="-2700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810000" indent="-2700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08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35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500"/>
              <a:t>Budget: a plan for how to spend and save money</a:t>
            </a:r>
          </a:p>
          <a:p>
            <a:r>
              <a:rPr lang="en-AU" sz="2500"/>
              <a:t>Funds: a sum of money made available for a particular purpose</a:t>
            </a:r>
          </a:p>
        </p:txBody>
      </p:sp>
      <p:cxnSp>
        <p:nvCxnSpPr>
          <p:cNvPr id="15" name="Straight Connector 14">
            <a:extLst>
              <a:ext uri="{FF2B5EF4-FFF2-40B4-BE49-F238E27FC236}">
                <a16:creationId xmlns:a16="http://schemas.microsoft.com/office/drawing/2014/main" id="{E5901E3F-7C23-7B14-23B0-665080251EB7}"/>
              </a:ext>
              <a:ext uri="{C183D7F6-B498-43B3-948B-1728B52AA6E4}">
                <adec:decorative xmlns:adec="http://schemas.microsoft.com/office/drawing/2017/decorative" val="1"/>
              </a:ext>
            </a:extLst>
          </p:cNvPr>
          <p:cNvCxnSpPr>
            <a:cxnSpLocks/>
          </p:cNvCxnSpPr>
          <p:nvPr/>
        </p:nvCxnSpPr>
        <p:spPr>
          <a:xfrm>
            <a:off x="392166" y="4352544"/>
            <a:ext cx="11373114" cy="0"/>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sp>
        <p:nvSpPr>
          <p:cNvPr id="16" name="Title 1">
            <a:extLst>
              <a:ext uri="{FF2B5EF4-FFF2-40B4-BE49-F238E27FC236}">
                <a16:creationId xmlns:a16="http://schemas.microsoft.com/office/drawing/2014/main" id="{EEBC76A8-00A5-6DCC-E859-8F275B842494}"/>
              </a:ext>
            </a:extLst>
          </p:cNvPr>
          <p:cNvSpPr txBox="1">
            <a:spLocks/>
          </p:cNvSpPr>
          <p:nvPr/>
        </p:nvSpPr>
        <p:spPr>
          <a:xfrm>
            <a:off x="392166" y="4464946"/>
            <a:ext cx="2143770" cy="549275"/>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4000" b="1" i="0" kern="1200">
                <a:solidFill>
                  <a:srgbClr val="FFFFFF"/>
                </a:solidFill>
                <a:latin typeface="Source Sans Pro Semibold" panose="020B0503030403020204" pitchFamily="34" charset="0"/>
                <a:ea typeface="+mj-ea"/>
                <a:cs typeface="+mj-cs"/>
              </a:defRPr>
            </a:lvl1pPr>
          </a:lstStyle>
          <a:p>
            <a:r>
              <a:rPr lang="en-US" sz="2500">
                <a:solidFill>
                  <a:schemeClr val="accent1"/>
                </a:solidFill>
              </a:rPr>
              <a:t>Glossary</a:t>
            </a:r>
          </a:p>
        </p:txBody>
      </p:sp>
    </p:spTree>
    <p:extLst>
      <p:ext uri="{BB962C8B-B14F-4D97-AF65-F5344CB8AC3E}">
        <p14:creationId xmlns:p14="http://schemas.microsoft.com/office/powerpoint/2010/main" val="3420432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766E0-A310-4B36-765D-6D90FD6B3643}"/>
            </a:ext>
          </a:extLst>
        </p:cNvPr>
        <p:cNvGrpSpPr/>
        <p:nvPr/>
      </p:nvGrpSpPr>
      <p:grpSpPr>
        <a:xfrm>
          <a:off x="0" y="0"/>
          <a:ext cx="0" cy="0"/>
          <a:chOff x="0" y="0"/>
          <a:chExt cx="0" cy="0"/>
        </a:xfrm>
      </p:grpSpPr>
      <p:sp>
        <p:nvSpPr>
          <p:cNvPr id="6" name="Rounded Rectangle 5" descr="Pie chart (on left): Australian development to South and Central Asia in 2026. Humanitarian 21%; Economic infrastructure 18%;Governance 13%, Education 11%; Health 9%; Agriculture and other production 9%; Other 19%&#10;P)ie chart (on right): Pie chart: Australian development to Southeast Asia in 2026. Health 18%; Agriculture production 17%;Economic infrastructure 13%;Governance 12%, Education 4%; Humanitarian 2%; Other 36%">
            <a:extLst>
              <a:ext uri="{FF2B5EF4-FFF2-40B4-BE49-F238E27FC236}">
                <a16:creationId xmlns:a16="http://schemas.microsoft.com/office/drawing/2014/main" id="{84B6F7EF-4B78-AECD-97E0-E15FFADF4AD8}"/>
              </a:ext>
            </a:extLst>
          </p:cNvPr>
          <p:cNvSpPr/>
          <p:nvPr/>
        </p:nvSpPr>
        <p:spPr>
          <a:xfrm>
            <a:off x="134112" y="2523744"/>
            <a:ext cx="11935968" cy="3858768"/>
          </a:xfrm>
          <a:prstGeom prst="roundRect">
            <a:avLst>
              <a:gd name="adj" fmla="val 3397"/>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A08B9B-B433-5B2A-4AAC-0BF1A8243BC5}"/>
              </a:ext>
            </a:extLst>
          </p:cNvPr>
          <p:cNvSpPr>
            <a:spLocks noGrp="1"/>
          </p:cNvSpPr>
          <p:nvPr>
            <p:ph type="title"/>
          </p:nvPr>
        </p:nvSpPr>
        <p:spPr/>
        <p:txBody>
          <a:bodyPr>
            <a:normAutofit/>
          </a:bodyPr>
          <a:lstStyle/>
          <a:p>
            <a:r>
              <a:rPr lang="en-AU"/>
              <a:t>Pie chart budgets</a:t>
            </a:r>
          </a:p>
        </p:txBody>
      </p:sp>
      <p:sp>
        <p:nvSpPr>
          <p:cNvPr id="3" name="Content Placeholder 2">
            <a:extLst>
              <a:ext uri="{FF2B5EF4-FFF2-40B4-BE49-F238E27FC236}">
                <a16:creationId xmlns:a16="http://schemas.microsoft.com/office/drawing/2014/main" id="{45425AE2-4FF6-218B-10B4-5CF6C6A75F3E}"/>
              </a:ext>
            </a:extLst>
          </p:cNvPr>
          <p:cNvSpPr txBox="1">
            <a:spLocks/>
          </p:cNvSpPr>
          <p:nvPr/>
        </p:nvSpPr>
        <p:spPr>
          <a:xfrm>
            <a:off x="392167" y="1032480"/>
            <a:ext cx="11407665" cy="1405920"/>
          </a:xfrm>
          <a:prstGeom prst="rect">
            <a:avLst/>
          </a:prstGeom>
        </p:spPr>
        <p:txBody>
          <a:bodyPr lIns="0">
            <a:noAutofit/>
          </a:bodyPr>
          <a:lstStyle>
            <a:lvl1pPr marL="270000" indent="-2700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540000" indent="-2700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810000" indent="-2700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08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35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ts val="2500"/>
              </a:lnSpc>
            </a:pPr>
            <a:r>
              <a:rPr lang="en-AU" sz="2000"/>
              <a:t>Pie charts show the proportion (percentage) of funding provided to each development sector. </a:t>
            </a:r>
          </a:p>
          <a:p>
            <a:pPr marL="342900" indent="-342900">
              <a:lnSpc>
                <a:spcPts val="2500"/>
              </a:lnSpc>
            </a:pPr>
            <a:r>
              <a:rPr lang="en-AU" sz="2000"/>
              <a:t>A pie chart as a whole will add up to 100%.</a:t>
            </a:r>
          </a:p>
          <a:p>
            <a:pPr marL="342900" indent="-342900">
              <a:lnSpc>
                <a:spcPts val="2500"/>
              </a:lnSpc>
            </a:pPr>
            <a:r>
              <a:rPr lang="en-AU" sz="2000"/>
              <a:t>Each colour represents a development sector that Australia is supporting in a particular country or region.</a:t>
            </a:r>
          </a:p>
        </p:txBody>
      </p:sp>
      <p:pic>
        <p:nvPicPr>
          <p:cNvPr id="4" name="Picture 3" descr="A pie chart with text and numbers">
            <a:extLst>
              <a:ext uri="{FF2B5EF4-FFF2-40B4-BE49-F238E27FC236}">
                <a16:creationId xmlns:a16="http://schemas.microsoft.com/office/drawing/2014/main" id="{1924363D-E164-7A53-2F97-7B888E71230A}"/>
              </a:ext>
            </a:extLst>
          </p:cNvPr>
          <p:cNvPicPr>
            <a:picLocks noChangeAspect="1"/>
          </p:cNvPicPr>
          <p:nvPr/>
        </p:nvPicPr>
        <p:blipFill>
          <a:blip r:embed="rId3" cstate="screen">
            <a:extLst>
              <a:ext uri="{28A0092B-C50C-407E-A947-70E740481C1C}">
                <a14:useLocalDpi xmlns:a14="http://schemas.microsoft.com/office/drawing/2010/main"/>
              </a:ext>
            </a:extLst>
          </a:blip>
          <a:srcRect t="2359"/>
          <a:stretch>
            <a:fillRect/>
          </a:stretch>
        </p:blipFill>
        <p:spPr>
          <a:xfrm>
            <a:off x="487343" y="2793941"/>
            <a:ext cx="5189542" cy="3318373"/>
          </a:xfrm>
          <a:prstGeom prst="rect">
            <a:avLst/>
          </a:prstGeom>
        </p:spPr>
      </p:pic>
      <p:pic>
        <p:nvPicPr>
          <p:cNvPr id="5" name="Picture 4" descr="Pie chart showing percentage of Australian development assistance to Southeast Asia in 2026 by category. Data shows: Other: 36%: Agriculture production: 17%; Health: 16%; Economic infrastructure: 14%; Governance: 12%; Education: 4%; Humanitarian: 2%.">
            <a:extLst>
              <a:ext uri="{FF2B5EF4-FFF2-40B4-BE49-F238E27FC236}">
                <a16:creationId xmlns:a16="http://schemas.microsoft.com/office/drawing/2014/main" id="{8825FBD0-69E5-B0F1-B93C-1990BD98A83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15116" y="2850779"/>
            <a:ext cx="5094506" cy="3318373"/>
          </a:xfrm>
          <a:prstGeom prst="rect">
            <a:avLst/>
          </a:prstGeom>
        </p:spPr>
      </p:pic>
    </p:spTree>
    <p:extLst>
      <p:ext uri="{BB962C8B-B14F-4D97-AF65-F5344CB8AC3E}">
        <p14:creationId xmlns:p14="http://schemas.microsoft.com/office/powerpoint/2010/main" val="277476121"/>
      </p:ext>
    </p:extLst>
  </p:cSld>
  <p:clrMapOvr>
    <a:masterClrMapping/>
  </p:clrMapOvr>
</p:sld>
</file>

<file path=ppt/theme/theme1.xml><?xml version="1.0" encoding="utf-8"?>
<a:theme xmlns:a="http://schemas.openxmlformats.org/drawingml/2006/main" name="Office Theme">
  <a:themeElements>
    <a:clrScheme name="Global Ed">
      <a:dk1>
        <a:srgbClr val="000000"/>
      </a:dk1>
      <a:lt1>
        <a:srgbClr val="E6F3F2"/>
      </a:lt1>
      <a:dk2>
        <a:srgbClr val="0E2841"/>
      </a:dk2>
      <a:lt2>
        <a:srgbClr val="FEF9ED"/>
      </a:lt2>
      <a:accent1>
        <a:srgbClr val="065157"/>
      </a:accent1>
      <a:accent2>
        <a:srgbClr val="00837C"/>
      </a:accent2>
      <a:accent3>
        <a:srgbClr val="F3B223"/>
      </a:accent3>
      <a:accent4>
        <a:srgbClr val="CCE6E5"/>
      </a:accent4>
      <a:accent5>
        <a:srgbClr val="00837C"/>
      </a:accent5>
      <a:accent6>
        <a:srgbClr val="00837C"/>
      </a:accent6>
      <a:hlink>
        <a:srgbClr val="00837C"/>
      </a:hlink>
      <a:folHlink>
        <a:srgbClr val="06515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9303871-8934-4198-a088-14ac5c5d1c31">
      <Terms xmlns="http://schemas.microsoft.com/office/infopath/2007/PartnerControls"/>
    </lcf76f155ced4ddcb4097134ff3c332f>
    <TaxCatchAll xmlns="6f2ae4e0-94e8-4b28-8f95-861d59f7ae7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6BD63B06336DD48B4944551E1A7B4D8" ma:contentTypeVersion="18" ma:contentTypeDescription="Create a new document." ma:contentTypeScope="" ma:versionID="42100a60e008955486c434f02929e03a">
  <xsd:schema xmlns:xsd="http://www.w3.org/2001/XMLSchema" xmlns:xs="http://www.w3.org/2001/XMLSchema" xmlns:p="http://schemas.microsoft.com/office/2006/metadata/properties" xmlns:ns2="99303871-8934-4198-a088-14ac5c5d1c31" xmlns:ns3="6f2ae4e0-94e8-4b28-8f95-861d59f7ae70" targetNamespace="http://schemas.microsoft.com/office/2006/metadata/properties" ma:root="true" ma:fieldsID="fb19140305ec6cc42dd904f7f6d9f015" ns2:_="" ns3:_="">
    <xsd:import namespace="99303871-8934-4198-a088-14ac5c5d1c31"/>
    <xsd:import namespace="6f2ae4e0-94e8-4b28-8f95-861d59f7ae7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SearchProperties" minOccurs="0"/>
                <xsd:element ref="ns2:MediaServiceOCR" minOccurs="0"/>
                <xsd:element ref="ns2:MediaLengthInSeconds" minOccurs="0"/>
                <xsd:element ref="ns2:MediaServiceObjectDetectorVersion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303871-8934-4198-a088-14ac5c5d1c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00eb7d5-ca27-4af2-baac-ce4379253668"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2ae4e0-94e8-4b28-8f95-861d59f7ae7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3809fa2-c2da-453f-9c3e-eead0055a1b0}" ma:internalName="TaxCatchAll" ma:showField="CatchAllData" ma:web="6f2ae4e0-94e8-4b28-8f95-861d59f7ae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E12B4E-845D-4B2B-B70B-EEBABFF70808}">
  <ds:schemaRefs>
    <ds:schemaRef ds:uri="http://schemas.microsoft.com/sharepoint/v3/contenttype/forms"/>
  </ds:schemaRefs>
</ds:datastoreItem>
</file>

<file path=customXml/itemProps2.xml><?xml version="1.0" encoding="utf-8"?>
<ds:datastoreItem xmlns:ds="http://schemas.openxmlformats.org/officeDocument/2006/customXml" ds:itemID="{1738CC16-A383-4C01-96A0-E1921AE04BDF}">
  <ds:schemaRefs>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64eff3df-e3d6-48ed-978f-45ff25640900"/>
    <ds:schemaRef ds:uri="http://www.w3.org/XML/1998/namespace"/>
    <ds:schemaRef ds:uri="http://schemas.microsoft.com/office/infopath/2007/PartnerControls"/>
    <ds:schemaRef ds:uri="ff236c08-9611-4854-a4bb-16d44b7327b6"/>
    <ds:schemaRef ds:uri="http://purl.org/dc/dcmitype/"/>
    <ds:schemaRef ds:uri="http://purl.org/dc/terms/"/>
  </ds:schemaRefs>
</ds:datastoreItem>
</file>

<file path=customXml/itemProps3.xml><?xml version="1.0" encoding="utf-8"?>
<ds:datastoreItem xmlns:ds="http://schemas.openxmlformats.org/officeDocument/2006/customXml" ds:itemID="{3FCA2244-89AD-4275-AA14-71B67A410B75}"/>
</file>

<file path=docProps/app.xml><?xml version="1.0" encoding="utf-8"?>
<Properties xmlns="http://schemas.openxmlformats.org/officeDocument/2006/extended-properties" xmlns:vt="http://schemas.openxmlformats.org/officeDocument/2006/docPropsVTypes">
  <TotalTime>0</TotalTime>
  <Words>841</Words>
  <Application>Microsoft Office PowerPoint</Application>
  <PresentationFormat>Widescreen</PresentationFormat>
  <Paragraphs>91</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Arial</vt:lpstr>
      <vt:lpstr>Calibri</vt:lpstr>
      <vt:lpstr>Source Sans Pro</vt:lpstr>
      <vt:lpstr>Source Sans Pro Semibold</vt:lpstr>
      <vt:lpstr>Office Theme</vt:lpstr>
      <vt:lpstr>What makes the Asia-Pacific region so diverse?</vt:lpstr>
      <vt:lpstr>Map of countries of the Asia-Pacific region</vt:lpstr>
      <vt:lpstr>Learning intentions: Lesson 1</vt:lpstr>
      <vt:lpstr>How does Australia work in partnership with the Asia-Pacific region?</vt:lpstr>
      <vt:lpstr>Learning intentions: Lesson 2</vt:lpstr>
      <vt:lpstr>Australia’s Official Development Assistance: </vt:lpstr>
      <vt:lpstr>Key priorities</vt:lpstr>
      <vt:lpstr>How does Australia decide who gets what?</vt:lpstr>
      <vt:lpstr>Pie chart budgets</vt:lpstr>
      <vt:lpstr>Compare these two charts</vt:lpstr>
      <vt:lpstr>Why are decisions about development resources carefully planned?</vt:lpstr>
      <vt:lpstr>Learning intentions: Lesson 3</vt:lpstr>
      <vt:lpstr>Example description of a pie chart</vt:lpstr>
      <vt:lpstr>Extension 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does Australia interconnect with  the Pacific to manage environmental hazards?</dc:title>
  <dc:creator>Katrina Davey</dc:creator>
  <cp:lastModifiedBy>Martine Power</cp:lastModifiedBy>
  <cp:revision>1</cp:revision>
  <dcterms:created xsi:type="dcterms:W3CDTF">2025-05-23T05:58:39Z</dcterms:created>
  <dcterms:modified xsi:type="dcterms:W3CDTF">2026-03-27T04:03:52Z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0x010100D6BD63B06336DD48B4944551E1A7B4D8</vt:lpwstr>
  </property>
  <property fmtid="{D5CDD505-2E9C-101B-9397-08002B2CF9AE}" pid="3" name="MediaServiceImageTags">
    <vt:lpwstr/>
  </property>
</Properties>
</file>