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notesSlides/notesSlide3.xml" ContentType="application/vnd.openxmlformats-officedocument.presentationml.notesSlide+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8.xml" ContentType="application/vnd.openxmlformats-officedocument.presentationml.notesSlid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6.xml" ContentType="application/vnd.openxmlformats-officedocument.presentationml.notesSlide+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commentAuthors.xml" ContentType="application/vnd.openxmlformats-officedocument.presentationml.commentAuthors+xml"/>
  <Override PartName="/ppt/theme/theme1.xml" ContentType="application/vnd.openxmlformats-officedocument.theme+xml"/>
  <Override PartName="/ppt/theme/theme3.xml" ContentType="application/vnd.openxmlformats-officedocument.theme+xml"/>
  <Override PartName="/ppt/handoutMasters/handoutMaster1.xml" ContentType="application/vnd.openxmlformats-officedocument.presentationml.handout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ppt/authors.xml" ContentType="application/vnd.ms-powerpoint.authors+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comments/modernComment_102_3D261F0C.xml" ContentType="application/vnd.ms-powerpoint.comment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12"/>
  </p:notesMasterIdLst>
  <p:handoutMasterIdLst>
    <p:handoutMasterId r:id="rId13"/>
  </p:handoutMasterIdLst>
  <p:sldIdLst>
    <p:sldId id="256" r:id="rId2"/>
    <p:sldId id="258" r:id="rId3"/>
    <p:sldId id="268" r:id="rId4"/>
    <p:sldId id="262" r:id="rId5"/>
    <p:sldId id="261" r:id="rId6"/>
    <p:sldId id="267" r:id="rId7"/>
    <p:sldId id="265" r:id="rId8"/>
    <p:sldId id="264" r:id="rId9"/>
    <p:sldId id="263" r:id="rId10"/>
    <p:sldId id="25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47E"/>
    <a:srgbClr val="CED2D3"/>
    <a:srgbClr val="313E48"/>
    <a:srgbClr val="00837C"/>
    <a:srgbClr val="47763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2847DE-26BF-49BD-8EC8-CE09E7844E69}" v="8" dt="2026-02-16T02:08:29.0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23" Type="http://schemas.openxmlformats.org/officeDocument/2006/relationships/customXml" Target="../customXml/item3.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 Id="rId22" Type="http://schemas.openxmlformats.org/officeDocument/2006/relationships/customXml" Target="../customXml/item2.xml"/></Relationships>
</file>

<file path=ppt/comments/modernComment_102_3D261F0C.xml><?xml version="1.0" encoding="utf-8"?>
<p188:cmLst xmlns:a="http://schemas.openxmlformats.org/drawingml/2006/main" xmlns:r="http://schemas.openxmlformats.org/officeDocument/2006/relationships" xmlns:p188="http://schemas.microsoft.com/office/powerpoint/2018/8/main">
  <p188:cm id="{D4D19521-059F-4D3B-B1C8-0083620A21BB}" authorId="{00000000-0000-0000-0000-000000000000}" status="resolved" created="2026-01-15T06:03:54.542">
    <ac:txMkLst xmlns:ac="http://schemas.microsoft.com/office/drawing/2013/main/command">
      <pc:docMk xmlns:pc="http://schemas.microsoft.com/office/powerpoint/2013/main/command"/>
      <pc:sldMk xmlns:pc="http://schemas.microsoft.com/office/powerpoint/2013/main/command" cId="1025908492" sldId="258"/>
      <ac:spMk id="14" creationId="{E3C2E390-78D0-43DB-ACF6-10B214725FF7}"/>
      <ac:txMk cp="56" len="2">
        <ac:context len="494" hash="2697324951"/>
      </ac:txMk>
    </ac:txMkLst>
    <p188:pos x="6772275" y="295275"/>
    <p188:replyLst>
      <p188:reply id="{75FA48FF-08A5-473B-B4B0-8D9BA268A2C4}" authorId="{00000000-0000-0000-0000-000000000000}" created="2026-01-16T08:29:39.121">
        <p188:txBody>
          <a:bodyPr/>
          <a:lstStyle/>
          <a:p>
            <a:r>
              <a:rPr lang="en-US"/>
              <a:t>i think we are seeking a provider to be a partner so ok as is?</a:t>
            </a:r>
          </a:p>
        </p188:txBody>
      </p188:reply>
    </p188:replyLst>
    <p188:txBody>
      <a:bodyPr/>
      <a:lstStyle/>
      <a:p>
        <a:r>
          <a:rPr lang="en-US"/>
          <a:t>Did we want to keep consistent with 'partner' or 'provider'? Or ok as is?</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20AF796-E339-4FA9-955F-08B46E7A0EF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lgn="ctr"/>
            <a:endParaRPr lang="en-AU" b="1">
              <a:solidFill>
                <a:srgbClr val="FF0000"/>
              </a:solidFill>
              <a:latin typeface="Arial" panose="020B0604020202020204" pitchFamily="34" charset="0"/>
            </a:endParaRPr>
          </a:p>
        </p:txBody>
      </p:sp>
      <p:sp>
        <p:nvSpPr>
          <p:cNvPr id="3" name="Date Placeholder 2">
            <a:extLst>
              <a:ext uri="{FF2B5EF4-FFF2-40B4-BE49-F238E27FC236}">
                <a16:creationId xmlns:a16="http://schemas.microsoft.com/office/drawing/2014/main" id="{5AE12993-DA4D-4EF9-B04B-F3225DAB07E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07783AB-4C93-4F1E-BDA5-747B69897081}" type="datetimeFigureOut">
              <a:rPr lang="en-AU" smtClean="0"/>
              <a:t>15/02/2026</a:t>
            </a:fld>
            <a:endParaRPr lang="en-AU"/>
          </a:p>
        </p:txBody>
      </p:sp>
      <p:sp>
        <p:nvSpPr>
          <p:cNvPr id="4" name="Footer Placeholder 3">
            <a:extLst>
              <a:ext uri="{FF2B5EF4-FFF2-40B4-BE49-F238E27FC236}">
                <a16:creationId xmlns:a16="http://schemas.microsoft.com/office/drawing/2014/main" id="{436DE251-DD4B-49AB-AECF-03FB508A44A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algn="ctr"/>
            <a:endParaRPr lang="en-AU" b="1">
              <a:solidFill>
                <a:srgbClr val="FF0000"/>
              </a:solidFill>
              <a:latin typeface="Arial" panose="020B0604020202020204" pitchFamily="34" charset="0"/>
            </a:endParaRPr>
          </a:p>
        </p:txBody>
      </p:sp>
      <p:sp>
        <p:nvSpPr>
          <p:cNvPr id="5" name="Slide Number Placeholder 4">
            <a:extLst>
              <a:ext uri="{FF2B5EF4-FFF2-40B4-BE49-F238E27FC236}">
                <a16:creationId xmlns:a16="http://schemas.microsoft.com/office/drawing/2014/main" id="{6D38F839-E54D-45FE-BF6B-5E2B6E5B540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7B67146-344C-4AC4-8935-479B57C0DFCE}" type="slidenum">
              <a:rPr lang="en-AU" smtClean="0"/>
              <a:t>‹#›</a:t>
            </a:fld>
            <a:endParaRPr lang="en-AU"/>
          </a:p>
        </p:txBody>
      </p:sp>
    </p:spTree>
    <p:extLst>
      <p:ext uri="{BB962C8B-B14F-4D97-AF65-F5344CB8AC3E}">
        <p14:creationId xmlns:p14="http://schemas.microsoft.com/office/powerpoint/2010/main" val="115976066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ctr">
              <a:defRPr sz="1200" b="1" i="0" u="none">
                <a:solidFill>
                  <a:srgbClr val="FF0000"/>
                </a:solidFill>
                <a:latin typeface="Arial" panose="020B0604020202020204" pitchFamily="34"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FF8D57-F6A0-4CD7-A213-7E609B3A14D8}" type="datetimeFigureOut">
              <a:rPr lang="en-AU" smtClean="0"/>
              <a:t>15/02/2026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ctr">
              <a:defRPr sz="1200" b="1" i="0" u="none">
                <a:solidFill>
                  <a:srgbClr val="FF0000"/>
                </a:solidFill>
                <a:latin typeface="Arial" panose="020B0604020202020204" pitchFamily="34"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98D145-6B1E-4633-9FF6-F8C2E7AB467B}" type="slidenum">
              <a:rPr lang="en-AU" smtClean="0"/>
              <a:t>‹#›</a:t>
            </a:fld>
            <a:endParaRPr lang="en-AU"/>
          </a:p>
        </p:txBody>
      </p:sp>
    </p:spTree>
    <p:extLst>
      <p:ext uri="{BB962C8B-B14F-4D97-AF65-F5344CB8AC3E}">
        <p14:creationId xmlns:p14="http://schemas.microsoft.com/office/powerpoint/2010/main" val="211139660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A98D145-6B1E-4633-9FF6-F8C2E7AB467B}" type="slidenum">
              <a:rPr lang="en-AU" smtClean="0"/>
              <a:t>1</a:t>
            </a:fld>
            <a:endParaRPr lang="en-AU"/>
          </a:p>
        </p:txBody>
      </p:sp>
      <p:sp>
        <p:nvSpPr>
          <p:cNvPr id="5" name="Footer Placeholder 4">
            <a:extLst>
              <a:ext uri="{FF2B5EF4-FFF2-40B4-BE49-F238E27FC236}">
                <a16:creationId xmlns:a16="http://schemas.microsoft.com/office/drawing/2014/main" id="{441685F4-72E5-4E33-84B2-F84BB43B2879}"/>
              </a:ext>
            </a:extLst>
          </p:cNvPr>
          <p:cNvSpPr>
            <a:spLocks noGrp="1"/>
          </p:cNvSpPr>
          <p:nvPr>
            <p:ph type="ftr" sz="quarter" idx="4"/>
          </p:nvPr>
        </p:nvSpPr>
        <p:spPr>
          <a:xfrm>
            <a:off x="6003634" y="8685213"/>
            <a:ext cx="184731" cy="276999"/>
          </a:xfrm>
        </p:spPr>
        <p:txBody>
          <a:bodyPr wrap="none">
            <a:spAutoFit/>
          </a:bodyPr>
          <a:lstStyle/>
          <a:p>
            <a:endParaRPr lang="en-AU"/>
          </a:p>
        </p:txBody>
      </p:sp>
      <p:sp>
        <p:nvSpPr>
          <p:cNvPr id="6" name="Header Placeholder 5">
            <a:extLst>
              <a:ext uri="{FF2B5EF4-FFF2-40B4-BE49-F238E27FC236}">
                <a16:creationId xmlns:a16="http://schemas.microsoft.com/office/drawing/2014/main" id="{E84A763D-77D7-4680-A526-230084D0E7D1}"/>
              </a:ext>
            </a:extLst>
          </p:cNvPr>
          <p:cNvSpPr>
            <a:spLocks noGrp="1"/>
          </p:cNvSpPr>
          <p:nvPr>
            <p:ph type="hdr" sz="quarter"/>
          </p:nvPr>
        </p:nvSpPr>
        <p:spPr>
          <a:xfrm>
            <a:off x="6003634" y="0"/>
            <a:ext cx="184731" cy="276999"/>
          </a:xfrm>
        </p:spPr>
        <p:txBody>
          <a:bodyPr wrap="none">
            <a:spAutoFit/>
          </a:bodyPr>
          <a:lstStyle/>
          <a:p>
            <a:endParaRPr lang="en-AU"/>
          </a:p>
        </p:txBody>
      </p:sp>
    </p:spTree>
    <p:extLst>
      <p:ext uri="{BB962C8B-B14F-4D97-AF65-F5344CB8AC3E}">
        <p14:creationId xmlns:p14="http://schemas.microsoft.com/office/powerpoint/2010/main" val="1219460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A98D145-6B1E-4633-9FF6-F8C2E7AB467B}" type="slidenum">
              <a:rPr lang="en-AU" smtClean="0"/>
              <a:t>10</a:t>
            </a:fld>
            <a:endParaRPr lang="en-AU"/>
          </a:p>
        </p:txBody>
      </p:sp>
      <p:sp>
        <p:nvSpPr>
          <p:cNvPr id="5" name="Footer Placeholder 4">
            <a:extLst>
              <a:ext uri="{FF2B5EF4-FFF2-40B4-BE49-F238E27FC236}">
                <a16:creationId xmlns:a16="http://schemas.microsoft.com/office/drawing/2014/main" id="{EAA7D2AA-C1BC-4B10-9A8E-9F0CD71F14D2}"/>
              </a:ext>
            </a:extLst>
          </p:cNvPr>
          <p:cNvSpPr>
            <a:spLocks noGrp="1"/>
          </p:cNvSpPr>
          <p:nvPr>
            <p:ph type="ftr" sz="quarter" idx="4"/>
          </p:nvPr>
        </p:nvSpPr>
        <p:spPr>
          <a:xfrm>
            <a:off x="6003634" y="8685213"/>
            <a:ext cx="184731" cy="276999"/>
          </a:xfrm>
        </p:spPr>
        <p:txBody>
          <a:bodyPr wrap="none">
            <a:spAutoFit/>
          </a:bodyPr>
          <a:lstStyle/>
          <a:p>
            <a:endParaRPr lang="en-AU"/>
          </a:p>
        </p:txBody>
      </p:sp>
      <p:sp>
        <p:nvSpPr>
          <p:cNvPr id="6" name="Header Placeholder 5">
            <a:extLst>
              <a:ext uri="{FF2B5EF4-FFF2-40B4-BE49-F238E27FC236}">
                <a16:creationId xmlns:a16="http://schemas.microsoft.com/office/drawing/2014/main" id="{03A95FB8-4228-410D-88E1-0A7F2F6408B3}"/>
              </a:ext>
            </a:extLst>
          </p:cNvPr>
          <p:cNvSpPr>
            <a:spLocks noGrp="1"/>
          </p:cNvSpPr>
          <p:nvPr>
            <p:ph type="hdr" sz="quarter"/>
          </p:nvPr>
        </p:nvSpPr>
        <p:spPr>
          <a:xfrm>
            <a:off x="6003634" y="0"/>
            <a:ext cx="184731" cy="276999"/>
          </a:xfrm>
        </p:spPr>
        <p:txBody>
          <a:bodyPr wrap="none">
            <a:spAutoFit/>
          </a:bodyPr>
          <a:lstStyle/>
          <a:p>
            <a:endParaRPr lang="en-AU"/>
          </a:p>
        </p:txBody>
      </p:sp>
    </p:spTree>
    <p:extLst>
      <p:ext uri="{BB962C8B-B14F-4D97-AF65-F5344CB8AC3E}">
        <p14:creationId xmlns:p14="http://schemas.microsoft.com/office/powerpoint/2010/main" val="269612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A98D145-6B1E-4633-9FF6-F8C2E7AB467B}" type="slidenum">
              <a:rPr lang="en-AU" smtClean="0"/>
              <a:t>2</a:t>
            </a:fld>
            <a:endParaRPr lang="en-AU"/>
          </a:p>
        </p:txBody>
      </p:sp>
      <p:sp>
        <p:nvSpPr>
          <p:cNvPr id="5" name="Footer Placeholder 4">
            <a:extLst>
              <a:ext uri="{FF2B5EF4-FFF2-40B4-BE49-F238E27FC236}">
                <a16:creationId xmlns:a16="http://schemas.microsoft.com/office/drawing/2014/main" id="{C99C999F-BF2A-4AAB-85A6-6A6F8CBEA932}"/>
              </a:ext>
            </a:extLst>
          </p:cNvPr>
          <p:cNvSpPr>
            <a:spLocks noGrp="1"/>
          </p:cNvSpPr>
          <p:nvPr>
            <p:ph type="ftr" sz="quarter" idx="4"/>
          </p:nvPr>
        </p:nvSpPr>
        <p:spPr>
          <a:xfrm>
            <a:off x="6003634" y="8685213"/>
            <a:ext cx="184731" cy="276999"/>
          </a:xfrm>
        </p:spPr>
        <p:txBody>
          <a:bodyPr wrap="none">
            <a:spAutoFit/>
          </a:bodyPr>
          <a:lstStyle/>
          <a:p>
            <a:endParaRPr lang="en-AU"/>
          </a:p>
        </p:txBody>
      </p:sp>
      <p:sp>
        <p:nvSpPr>
          <p:cNvPr id="6" name="Header Placeholder 5">
            <a:extLst>
              <a:ext uri="{FF2B5EF4-FFF2-40B4-BE49-F238E27FC236}">
                <a16:creationId xmlns:a16="http://schemas.microsoft.com/office/drawing/2014/main" id="{464A6D61-D813-4C55-B464-DCFE2AA5A7B3}"/>
              </a:ext>
            </a:extLst>
          </p:cNvPr>
          <p:cNvSpPr>
            <a:spLocks noGrp="1"/>
          </p:cNvSpPr>
          <p:nvPr>
            <p:ph type="hdr" sz="quarter"/>
          </p:nvPr>
        </p:nvSpPr>
        <p:spPr>
          <a:xfrm>
            <a:off x="6003634" y="0"/>
            <a:ext cx="184731" cy="276999"/>
          </a:xfrm>
        </p:spPr>
        <p:txBody>
          <a:bodyPr wrap="none">
            <a:spAutoFit/>
          </a:bodyPr>
          <a:lstStyle/>
          <a:p>
            <a:endParaRPr lang="en-AU"/>
          </a:p>
        </p:txBody>
      </p:sp>
    </p:spTree>
    <p:extLst>
      <p:ext uri="{BB962C8B-B14F-4D97-AF65-F5344CB8AC3E}">
        <p14:creationId xmlns:p14="http://schemas.microsoft.com/office/powerpoint/2010/main" val="2714204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CCAE90-4266-6389-25DC-DEABE11284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135C29-5ADE-AA58-18D0-AA5EC58DD5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568250-5A49-1A39-AE61-FD7810404F5F}"/>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383E7113-8D79-3018-BE89-9DE96FF94717}"/>
              </a:ext>
            </a:extLst>
          </p:cNvPr>
          <p:cNvSpPr>
            <a:spLocks noGrp="1"/>
          </p:cNvSpPr>
          <p:nvPr>
            <p:ph type="sldNum" sz="quarter" idx="5"/>
          </p:nvPr>
        </p:nvSpPr>
        <p:spPr/>
        <p:txBody>
          <a:bodyPr/>
          <a:lstStyle/>
          <a:p>
            <a:fld id="{FA98D145-6B1E-4633-9FF6-F8C2E7AB467B}" type="slidenum">
              <a:rPr lang="en-AU" smtClean="0"/>
              <a:t>3</a:t>
            </a:fld>
            <a:endParaRPr lang="en-AU"/>
          </a:p>
        </p:txBody>
      </p:sp>
      <p:sp>
        <p:nvSpPr>
          <p:cNvPr id="5" name="Footer Placeholder 4">
            <a:extLst>
              <a:ext uri="{FF2B5EF4-FFF2-40B4-BE49-F238E27FC236}">
                <a16:creationId xmlns:a16="http://schemas.microsoft.com/office/drawing/2014/main" id="{997C8B4B-5AB5-F4CE-8C66-D7D2EA336642}"/>
              </a:ext>
            </a:extLst>
          </p:cNvPr>
          <p:cNvSpPr>
            <a:spLocks noGrp="1"/>
          </p:cNvSpPr>
          <p:nvPr>
            <p:ph type="ftr" sz="quarter" idx="4"/>
          </p:nvPr>
        </p:nvSpPr>
        <p:spPr>
          <a:xfrm>
            <a:off x="6003634" y="8685213"/>
            <a:ext cx="184731" cy="276999"/>
          </a:xfrm>
        </p:spPr>
        <p:txBody>
          <a:bodyPr wrap="none">
            <a:spAutoFit/>
          </a:bodyPr>
          <a:lstStyle/>
          <a:p>
            <a:endParaRPr lang="en-AU"/>
          </a:p>
        </p:txBody>
      </p:sp>
      <p:sp>
        <p:nvSpPr>
          <p:cNvPr id="6" name="Header Placeholder 5">
            <a:extLst>
              <a:ext uri="{FF2B5EF4-FFF2-40B4-BE49-F238E27FC236}">
                <a16:creationId xmlns:a16="http://schemas.microsoft.com/office/drawing/2014/main" id="{3D6B7416-05E3-3B87-39DE-91225FFAD81A}"/>
              </a:ext>
            </a:extLst>
          </p:cNvPr>
          <p:cNvSpPr>
            <a:spLocks noGrp="1"/>
          </p:cNvSpPr>
          <p:nvPr>
            <p:ph type="hdr" sz="quarter"/>
          </p:nvPr>
        </p:nvSpPr>
        <p:spPr>
          <a:xfrm>
            <a:off x="6003634" y="0"/>
            <a:ext cx="184731" cy="276999"/>
          </a:xfrm>
        </p:spPr>
        <p:txBody>
          <a:bodyPr wrap="none">
            <a:spAutoFit/>
          </a:bodyPr>
          <a:lstStyle/>
          <a:p>
            <a:endParaRPr lang="en-AU"/>
          </a:p>
        </p:txBody>
      </p:sp>
    </p:spTree>
    <p:extLst>
      <p:ext uri="{BB962C8B-B14F-4D97-AF65-F5344CB8AC3E}">
        <p14:creationId xmlns:p14="http://schemas.microsoft.com/office/powerpoint/2010/main" val="3553264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C1954B-E277-BF92-0811-B85EA59176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628869-4036-7464-7707-255D065587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FFACE2-473D-1F4E-2C7B-329F510241F2}"/>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7B18EA2B-3D5C-7F40-F7EF-A1004087E46D}"/>
              </a:ext>
            </a:extLst>
          </p:cNvPr>
          <p:cNvSpPr>
            <a:spLocks noGrp="1"/>
          </p:cNvSpPr>
          <p:nvPr>
            <p:ph type="sldNum" sz="quarter" idx="5"/>
          </p:nvPr>
        </p:nvSpPr>
        <p:spPr/>
        <p:txBody>
          <a:bodyPr/>
          <a:lstStyle/>
          <a:p>
            <a:fld id="{FA98D145-6B1E-4633-9FF6-F8C2E7AB467B}" type="slidenum">
              <a:rPr lang="en-AU" smtClean="0"/>
              <a:t>4</a:t>
            </a:fld>
            <a:endParaRPr lang="en-AU"/>
          </a:p>
        </p:txBody>
      </p:sp>
      <p:sp>
        <p:nvSpPr>
          <p:cNvPr id="5" name="Footer Placeholder 4">
            <a:extLst>
              <a:ext uri="{FF2B5EF4-FFF2-40B4-BE49-F238E27FC236}">
                <a16:creationId xmlns:a16="http://schemas.microsoft.com/office/drawing/2014/main" id="{F12EDC5B-AB84-9831-89BF-F58AA61AC0A9}"/>
              </a:ext>
            </a:extLst>
          </p:cNvPr>
          <p:cNvSpPr>
            <a:spLocks noGrp="1"/>
          </p:cNvSpPr>
          <p:nvPr>
            <p:ph type="ftr" sz="quarter" idx="4"/>
          </p:nvPr>
        </p:nvSpPr>
        <p:spPr>
          <a:xfrm>
            <a:off x="6003634" y="8685213"/>
            <a:ext cx="184731" cy="276999"/>
          </a:xfrm>
        </p:spPr>
        <p:txBody>
          <a:bodyPr wrap="none">
            <a:spAutoFit/>
          </a:bodyPr>
          <a:lstStyle/>
          <a:p>
            <a:endParaRPr lang="en-AU"/>
          </a:p>
        </p:txBody>
      </p:sp>
      <p:sp>
        <p:nvSpPr>
          <p:cNvPr id="6" name="Header Placeholder 5">
            <a:extLst>
              <a:ext uri="{FF2B5EF4-FFF2-40B4-BE49-F238E27FC236}">
                <a16:creationId xmlns:a16="http://schemas.microsoft.com/office/drawing/2014/main" id="{028FC330-2A5D-7DFB-7E1F-F2CC2ABB5798}"/>
              </a:ext>
            </a:extLst>
          </p:cNvPr>
          <p:cNvSpPr>
            <a:spLocks noGrp="1"/>
          </p:cNvSpPr>
          <p:nvPr>
            <p:ph type="hdr" sz="quarter"/>
          </p:nvPr>
        </p:nvSpPr>
        <p:spPr>
          <a:xfrm>
            <a:off x="6003634" y="0"/>
            <a:ext cx="184731" cy="276999"/>
          </a:xfrm>
        </p:spPr>
        <p:txBody>
          <a:bodyPr wrap="none">
            <a:spAutoFit/>
          </a:bodyPr>
          <a:lstStyle/>
          <a:p>
            <a:endParaRPr lang="en-AU"/>
          </a:p>
        </p:txBody>
      </p:sp>
    </p:spTree>
    <p:extLst>
      <p:ext uri="{BB962C8B-B14F-4D97-AF65-F5344CB8AC3E}">
        <p14:creationId xmlns:p14="http://schemas.microsoft.com/office/powerpoint/2010/main" val="19062357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A98D145-6B1E-4633-9FF6-F8C2E7AB467B}" type="slidenum">
              <a:rPr lang="en-AU" smtClean="0"/>
              <a:t>5</a:t>
            </a:fld>
            <a:endParaRPr lang="en-AU"/>
          </a:p>
        </p:txBody>
      </p:sp>
      <p:sp>
        <p:nvSpPr>
          <p:cNvPr id="5" name="Footer Placeholder 4">
            <a:extLst>
              <a:ext uri="{FF2B5EF4-FFF2-40B4-BE49-F238E27FC236}">
                <a16:creationId xmlns:a16="http://schemas.microsoft.com/office/drawing/2014/main" id="{C99C999F-BF2A-4AAB-85A6-6A6F8CBEA932}"/>
              </a:ext>
            </a:extLst>
          </p:cNvPr>
          <p:cNvSpPr>
            <a:spLocks noGrp="1"/>
          </p:cNvSpPr>
          <p:nvPr>
            <p:ph type="ftr" sz="quarter" idx="4"/>
          </p:nvPr>
        </p:nvSpPr>
        <p:spPr>
          <a:xfrm>
            <a:off x="6003634" y="8685213"/>
            <a:ext cx="184731" cy="276999"/>
          </a:xfrm>
        </p:spPr>
        <p:txBody>
          <a:bodyPr wrap="none">
            <a:spAutoFit/>
          </a:bodyPr>
          <a:lstStyle/>
          <a:p>
            <a:endParaRPr lang="en-AU"/>
          </a:p>
        </p:txBody>
      </p:sp>
      <p:sp>
        <p:nvSpPr>
          <p:cNvPr id="6" name="Header Placeholder 5">
            <a:extLst>
              <a:ext uri="{FF2B5EF4-FFF2-40B4-BE49-F238E27FC236}">
                <a16:creationId xmlns:a16="http://schemas.microsoft.com/office/drawing/2014/main" id="{464A6D61-D813-4C55-B464-DCFE2AA5A7B3}"/>
              </a:ext>
            </a:extLst>
          </p:cNvPr>
          <p:cNvSpPr>
            <a:spLocks noGrp="1"/>
          </p:cNvSpPr>
          <p:nvPr>
            <p:ph type="hdr" sz="quarter"/>
          </p:nvPr>
        </p:nvSpPr>
        <p:spPr>
          <a:xfrm>
            <a:off x="6003634" y="0"/>
            <a:ext cx="184731" cy="276999"/>
          </a:xfrm>
        </p:spPr>
        <p:txBody>
          <a:bodyPr wrap="none">
            <a:spAutoFit/>
          </a:bodyPr>
          <a:lstStyle/>
          <a:p>
            <a:endParaRPr lang="en-AU"/>
          </a:p>
        </p:txBody>
      </p:sp>
    </p:spTree>
    <p:extLst>
      <p:ext uri="{BB962C8B-B14F-4D97-AF65-F5344CB8AC3E}">
        <p14:creationId xmlns:p14="http://schemas.microsoft.com/office/powerpoint/2010/main" val="1598150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3E4769-55F1-E80B-C0EC-643ECBC590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1C90D7-C367-770C-AEC7-7D4CA222A9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C37FB4-4586-2F29-3CB6-8A7DFE2B36B0}"/>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231C6217-36FD-7961-4F95-A6401A783CF3}"/>
              </a:ext>
            </a:extLst>
          </p:cNvPr>
          <p:cNvSpPr>
            <a:spLocks noGrp="1"/>
          </p:cNvSpPr>
          <p:nvPr>
            <p:ph type="sldNum" sz="quarter" idx="5"/>
          </p:nvPr>
        </p:nvSpPr>
        <p:spPr/>
        <p:txBody>
          <a:bodyPr/>
          <a:lstStyle/>
          <a:p>
            <a:fld id="{FA98D145-6B1E-4633-9FF6-F8C2E7AB467B}" type="slidenum">
              <a:rPr lang="en-AU" smtClean="0"/>
              <a:t>6</a:t>
            </a:fld>
            <a:endParaRPr lang="en-AU"/>
          </a:p>
        </p:txBody>
      </p:sp>
      <p:sp>
        <p:nvSpPr>
          <p:cNvPr id="5" name="Footer Placeholder 4">
            <a:extLst>
              <a:ext uri="{FF2B5EF4-FFF2-40B4-BE49-F238E27FC236}">
                <a16:creationId xmlns:a16="http://schemas.microsoft.com/office/drawing/2014/main" id="{203F07FA-6CC8-E008-E812-EAE08D568710}"/>
              </a:ext>
            </a:extLst>
          </p:cNvPr>
          <p:cNvSpPr>
            <a:spLocks noGrp="1"/>
          </p:cNvSpPr>
          <p:nvPr>
            <p:ph type="ftr" sz="quarter" idx="4"/>
          </p:nvPr>
        </p:nvSpPr>
        <p:spPr>
          <a:xfrm>
            <a:off x="6003634" y="8685213"/>
            <a:ext cx="184731" cy="276999"/>
          </a:xfrm>
        </p:spPr>
        <p:txBody>
          <a:bodyPr wrap="none">
            <a:spAutoFit/>
          </a:bodyPr>
          <a:lstStyle/>
          <a:p>
            <a:endParaRPr lang="en-AU"/>
          </a:p>
        </p:txBody>
      </p:sp>
      <p:sp>
        <p:nvSpPr>
          <p:cNvPr id="6" name="Header Placeholder 5">
            <a:extLst>
              <a:ext uri="{FF2B5EF4-FFF2-40B4-BE49-F238E27FC236}">
                <a16:creationId xmlns:a16="http://schemas.microsoft.com/office/drawing/2014/main" id="{DB9F5355-262A-AB4B-163D-727E532A2A17}"/>
              </a:ext>
            </a:extLst>
          </p:cNvPr>
          <p:cNvSpPr>
            <a:spLocks noGrp="1"/>
          </p:cNvSpPr>
          <p:nvPr>
            <p:ph type="hdr" sz="quarter"/>
          </p:nvPr>
        </p:nvSpPr>
        <p:spPr>
          <a:xfrm>
            <a:off x="6003634" y="0"/>
            <a:ext cx="184731" cy="276999"/>
          </a:xfrm>
        </p:spPr>
        <p:txBody>
          <a:bodyPr wrap="none">
            <a:spAutoFit/>
          </a:bodyPr>
          <a:lstStyle/>
          <a:p>
            <a:endParaRPr lang="en-AU"/>
          </a:p>
        </p:txBody>
      </p:sp>
    </p:spTree>
    <p:extLst>
      <p:ext uri="{BB962C8B-B14F-4D97-AF65-F5344CB8AC3E}">
        <p14:creationId xmlns:p14="http://schemas.microsoft.com/office/powerpoint/2010/main" val="21862611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95FE0-0B32-88BB-463C-EFAED0B814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75D011-2E47-929A-1AD8-B6585B8D61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7F9CFD-8CA4-40C4-C6D8-BF3FD30F51D1}"/>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F8B69DAD-AD3D-E391-FCAB-9B16530BBFE0}"/>
              </a:ext>
            </a:extLst>
          </p:cNvPr>
          <p:cNvSpPr>
            <a:spLocks noGrp="1"/>
          </p:cNvSpPr>
          <p:nvPr>
            <p:ph type="sldNum" sz="quarter" idx="5"/>
          </p:nvPr>
        </p:nvSpPr>
        <p:spPr/>
        <p:txBody>
          <a:bodyPr/>
          <a:lstStyle/>
          <a:p>
            <a:fld id="{FA98D145-6B1E-4633-9FF6-F8C2E7AB467B}" type="slidenum">
              <a:rPr lang="en-AU" smtClean="0"/>
              <a:t>7</a:t>
            </a:fld>
            <a:endParaRPr lang="en-AU"/>
          </a:p>
        </p:txBody>
      </p:sp>
      <p:sp>
        <p:nvSpPr>
          <p:cNvPr id="5" name="Footer Placeholder 4">
            <a:extLst>
              <a:ext uri="{FF2B5EF4-FFF2-40B4-BE49-F238E27FC236}">
                <a16:creationId xmlns:a16="http://schemas.microsoft.com/office/drawing/2014/main" id="{A61B5D86-3BDB-0C4A-15D0-EF26B4BA27D2}"/>
              </a:ext>
            </a:extLst>
          </p:cNvPr>
          <p:cNvSpPr>
            <a:spLocks noGrp="1"/>
          </p:cNvSpPr>
          <p:nvPr>
            <p:ph type="ftr" sz="quarter" idx="4"/>
          </p:nvPr>
        </p:nvSpPr>
        <p:spPr>
          <a:xfrm>
            <a:off x="6003634" y="8685213"/>
            <a:ext cx="184731" cy="276999"/>
          </a:xfrm>
        </p:spPr>
        <p:txBody>
          <a:bodyPr wrap="none">
            <a:spAutoFit/>
          </a:bodyPr>
          <a:lstStyle/>
          <a:p>
            <a:endParaRPr lang="en-AU"/>
          </a:p>
        </p:txBody>
      </p:sp>
      <p:sp>
        <p:nvSpPr>
          <p:cNvPr id="6" name="Header Placeholder 5">
            <a:extLst>
              <a:ext uri="{FF2B5EF4-FFF2-40B4-BE49-F238E27FC236}">
                <a16:creationId xmlns:a16="http://schemas.microsoft.com/office/drawing/2014/main" id="{9FD3FD1A-6AB8-0FC5-CFB4-79C0DA0D0C74}"/>
              </a:ext>
            </a:extLst>
          </p:cNvPr>
          <p:cNvSpPr>
            <a:spLocks noGrp="1"/>
          </p:cNvSpPr>
          <p:nvPr>
            <p:ph type="hdr" sz="quarter"/>
          </p:nvPr>
        </p:nvSpPr>
        <p:spPr>
          <a:xfrm>
            <a:off x="6003634" y="0"/>
            <a:ext cx="184731" cy="276999"/>
          </a:xfrm>
        </p:spPr>
        <p:txBody>
          <a:bodyPr wrap="none">
            <a:spAutoFit/>
          </a:bodyPr>
          <a:lstStyle/>
          <a:p>
            <a:endParaRPr lang="en-AU"/>
          </a:p>
        </p:txBody>
      </p:sp>
    </p:spTree>
    <p:extLst>
      <p:ext uri="{BB962C8B-B14F-4D97-AF65-F5344CB8AC3E}">
        <p14:creationId xmlns:p14="http://schemas.microsoft.com/office/powerpoint/2010/main" val="7444849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C0BDE1-8FFD-2281-2773-9CE556E2F5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AF2434-7E8C-0FD3-148C-42113904B5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682D94-1966-9E73-D9E5-623C5F5C2BC3}"/>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957C7EAF-DD23-4D6B-6922-E9585AD788DA}"/>
              </a:ext>
            </a:extLst>
          </p:cNvPr>
          <p:cNvSpPr>
            <a:spLocks noGrp="1"/>
          </p:cNvSpPr>
          <p:nvPr>
            <p:ph type="sldNum" sz="quarter" idx="5"/>
          </p:nvPr>
        </p:nvSpPr>
        <p:spPr/>
        <p:txBody>
          <a:bodyPr/>
          <a:lstStyle/>
          <a:p>
            <a:fld id="{FA98D145-6B1E-4633-9FF6-F8C2E7AB467B}" type="slidenum">
              <a:rPr lang="en-AU" smtClean="0"/>
              <a:t>8</a:t>
            </a:fld>
            <a:endParaRPr lang="en-AU"/>
          </a:p>
        </p:txBody>
      </p:sp>
      <p:sp>
        <p:nvSpPr>
          <p:cNvPr id="5" name="Footer Placeholder 4">
            <a:extLst>
              <a:ext uri="{FF2B5EF4-FFF2-40B4-BE49-F238E27FC236}">
                <a16:creationId xmlns:a16="http://schemas.microsoft.com/office/drawing/2014/main" id="{AABC5B91-42B5-F8EF-E5DB-56F0657BD865}"/>
              </a:ext>
            </a:extLst>
          </p:cNvPr>
          <p:cNvSpPr>
            <a:spLocks noGrp="1"/>
          </p:cNvSpPr>
          <p:nvPr>
            <p:ph type="ftr" sz="quarter" idx="4"/>
          </p:nvPr>
        </p:nvSpPr>
        <p:spPr>
          <a:xfrm>
            <a:off x="6003634" y="8685213"/>
            <a:ext cx="184731" cy="276999"/>
          </a:xfrm>
        </p:spPr>
        <p:txBody>
          <a:bodyPr wrap="none">
            <a:spAutoFit/>
          </a:bodyPr>
          <a:lstStyle/>
          <a:p>
            <a:endParaRPr lang="en-AU"/>
          </a:p>
        </p:txBody>
      </p:sp>
      <p:sp>
        <p:nvSpPr>
          <p:cNvPr id="6" name="Header Placeholder 5">
            <a:extLst>
              <a:ext uri="{FF2B5EF4-FFF2-40B4-BE49-F238E27FC236}">
                <a16:creationId xmlns:a16="http://schemas.microsoft.com/office/drawing/2014/main" id="{2990CBC7-5A5C-BE18-CE35-2E0F0A719232}"/>
              </a:ext>
            </a:extLst>
          </p:cNvPr>
          <p:cNvSpPr>
            <a:spLocks noGrp="1"/>
          </p:cNvSpPr>
          <p:nvPr>
            <p:ph type="hdr" sz="quarter"/>
          </p:nvPr>
        </p:nvSpPr>
        <p:spPr>
          <a:xfrm>
            <a:off x="6003634" y="0"/>
            <a:ext cx="184731" cy="276999"/>
          </a:xfrm>
        </p:spPr>
        <p:txBody>
          <a:bodyPr wrap="none">
            <a:spAutoFit/>
          </a:bodyPr>
          <a:lstStyle/>
          <a:p>
            <a:endParaRPr lang="en-AU"/>
          </a:p>
        </p:txBody>
      </p:sp>
    </p:spTree>
    <p:extLst>
      <p:ext uri="{BB962C8B-B14F-4D97-AF65-F5344CB8AC3E}">
        <p14:creationId xmlns:p14="http://schemas.microsoft.com/office/powerpoint/2010/main" val="19252949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70C2A9-2199-85A9-AB8F-C4454DE543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DA53DA-B6E9-7494-E68E-26987871B9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76DE72-36F8-F61C-6589-A82436C172AE}"/>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04E8B074-95CE-5594-D970-342FDE75BFF3}"/>
              </a:ext>
            </a:extLst>
          </p:cNvPr>
          <p:cNvSpPr>
            <a:spLocks noGrp="1"/>
          </p:cNvSpPr>
          <p:nvPr>
            <p:ph type="sldNum" sz="quarter" idx="5"/>
          </p:nvPr>
        </p:nvSpPr>
        <p:spPr/>
        <p:txBody>
          <a:bodyPr/>
          <a:lstStyle/>
          <a:p>
            <a:fld id="{FA98D145-6B1E-4633-9FF6-F8C2E7AB467B}" type="slidenum">
              <a:rPr lang="en-AU" smtClean="0"/>
              <a:t>9</a:t>
            </a:fld>
            <a:endParaRPr lang="en-AU"/>
          </a:p>
        </p:txBody>
      </p:sp>
      <p:sp>
        <p:nvSpPr>
          <p:cNvPr id="5" name="Footer Placeholder 4">
            <a:extLst>
              <a:ext uri="{FF2B5EF4-FFF2-40B4-BE49-F238E27FC236}">
                <a16:creationId xmlns:a16="http://schemas.microsoft.com/office/drawing/2014/main" id="{2285AC61-DBA7-9097-A553-433E2699B00E}"/>
              </a:ext>
            </a:extLst>
          </p:cNvPr>
          <p:cNvSpPr>
            <a:spLocks noGrp="1"/>
          </p:cNvSpPr>
          <p:nvPr>
            <p:ph type="ftr" sz="quarter" idx="4"/>
          </p:nvPr>
        </p:nvSpPr>
        <p:spPr>
          <a:xfrm>
            <a:off x="6003634" y="8685213"/>
            <a:ext cx="184731" cy="276999"/>
          </a:xfrm>
        </p:spPr>
        <p:txBody>
          <a:bodyPr wrap="none">
            <a:spAutoFit/>
          </a:bodyPr>
          <a:lstStyle/>
          <a:p>
            <a:endParaRPr lang="en-AU"/>
          </a:p>
        </p:txBody>
      </p:sp>
      <p:sp>
        <p:nvSpPr>
          <p:cNvPr id="6" name="Header Placeholder 5">
            <a:extLst>
              <a:ext uri="{FF2B5EF4-FFF2-40B4-BE49-F238E27FC236}">
                <a16:creationId xmlns:a16="http://schemas.microsoft.com/office/drawing/2014/main" id="{FD5187AE-B430-78A6-6547-F32CCDF9A6A9}"/>
              </a:ext>
            </a:extLst>
          </p:cNvPr>
          <p:cNvSpPr>
            <a:spLocks noGrp="1"/>
          </p:cNvSpPr>
          <p:nvPr>
            <p:ph type="hdr" sz="quarter"/>
          </p:nvPr>
        </p:nvSpPr>
        <p:spPr>
          <a:xfrm>
            <a:off x="6003634" y="0"/>
            <a:ext cx="184731" cy="276999"/>
          </a:xfrm>
        </p:spPr>
        <p:txBody>
          <a:bodyPr wrap="none">
            <a:spAutoFit/>
          </a:bodyPr>
          <a:lstStyle/>
          <a:p>
            <a:endParaRPr lang="en-AU"/>
          </a:p>
        </p:txBody>
      </p:sp>
    </p:spTree>
    <p:extLst>
      <p:ext uri="{BB962C8B-B14F-4D97-AF65-F5344CB8AC3E}">
        <p14:creationId xmlns:p14="http://schemas.microsoft.com/office/powerpoint/2010/main" val="522852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D0655-BE3F-48BC-899D-9030581F25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8B414483-1D55-431B-A566-307406E5A0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DF566436-1DC1-4335-8213-126B15E76D8F}"/>
              </a:ext>
            </a:extLst>
          </p:cNvPr>
          <p:cNvSpPr>
            <a:spLocks noGrp="1"/>
          </p:cNvSpPr>
          <p:nvPr>
            <p:ph type="dt" sz="half" idx="10"/>
          </p:nvPr>
        </p:nvSpPr>
        <p:spPr/>
        <p:txBody>
          <a:bodyPr/>
          <a:lstStyle/>
          <a:p>
            <a:fld id="{D0D5A7A9-38BC-4AA7-92D0-DE4855626C56}" type="datetime1">
              <a:rPr lang="en-AU" smtClean="0"/>
              <a:t>15/02/2026</a:t>
            </a:fld>
            <a:endParaRPr lang="en-AU"/>
          </a:p>
        </p:txBody>
      </p:sp>
      <p:sp>
        <p:nvSpPr>
          <p:cNvPr id="5" name="Footer Placeholder 4">
            <a:extLst>
              <a:ext uri="{FF2B5EF4-FFF2-40B4-BE49-F238E27FC236}">
                <a16:creationId xmlns:a16="http://schemas.microsoft.com/office/drawing/2014/main" id="{83A21C21-0CCF-4E6D-92F0-753A66B79A48}"/>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en-AU"/>
          </a:p>
        </p:txBody>
      </p:sp>
      <p:sp>
        <p:nvSpPr>
          <p:cNvPr id="6" name="Slide Number Placeholder 5">
            <a:extLst>
              <a:ext uri="{FF2B5EF4-FFF2-40B4-BE49-F238E27FC236}">
                <a16:creationId xmlns:a16="http://schemas.microsoft.com/office/drawing/2014/main" id="{B332345D-08D2-409C-B01B-A5E3E68EB0FB}"/>
              </a:ext>
            </a:extLst>
          </p:cNvPr>
          <p:cNvSpPr>
            <a:spLocks noGrp="1"/>
          </p:cNvSpPr>
          <p:nvPr>
            <p:ph type="sldNum" sz="quarter" idx="12"/>
          </p:nvPr>
        </p:nvSpPr>
        <p:spPr/>
        <p:txBody>
          <a:bodyPr/>
          <a:lstStyle/>
          <a:p>
            <a:fld id="{B152A802-E8C9-40F4-AB79-C66941600BD4}" type="slidenum">
              <a:rPr lang="en-AU" smtClean="0"/>
              <a:t>‹#›</a:t>
            </a:fld>
            <a:endParaRPr lang="en-AU"/>
          </a:p>
        </p:txBody>
      </p:sp>
    </p:spTree>
    <p:extLst>
      <p:ext uri="{BB962C8B-B14F-4D97-AF65-F5344CB8AC3E}">
        <p14:creationId xmlns:p14="http://schemas.microsoft.com/office/powerpoint/2010/main" val="85960035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E91C9-9279-42C9-8CB2-8B8D4AFA9F79}"/>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CFAA6829-38FF-4B92-9707-2E4970CFDB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762E5E43-C0D4-48A4-954C-E2F5984BF260}"/>
              </a:ext>
            </a:extLst>
          </p:cNvPr>
          <p:cNvSpPr>
            <a:spLocks noGrp="1"/>
          </p:cNvSpPr>
          <p:nvPr>
            <p:ph type="dt" sz="half" idx="10"/>
          </p:nvPr>
        </p:nvSpPr>
        <p:spPr/>
        <p:txBody>
          <a:bodyPr/>
          <a:lstStyle/>
          <a:p>
            <a:fld id="{9B11C8ED-40BC-437F-9543-6748F893859F}" type="datetime1">
              <a:rPr lang="en-AU" smtClean="0"/>
              <a:t>15/02/2026</a:t>
            </a:fld>
            <a:endParaRPr lang="en-AU"/>
          </a:p>
        </p:txBody>
      </p:sp>
      <p:sp>
        <p:nvSpPr>
          <p:cNvPr id="5" name="Footer Placeholder 4">
            <a:extLst>
              <a:ext uri="{FF2B5EF4-FFF2-40B4-BE49-F238E27FC236}">
                <a16:creationId xmlns:a16="http://schemas.microsoft.com/office/drawing/2014/main" id="{1F4CE413-57D4-48BD-9830-F4B62CBA5C36}"/>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en-AU"/>
          </a:p>
        </p:txBody>
      </p:sp>
      <p:sp>
        <p:nvSpPr>
          <p:cNvPr id="6" name="Slide Number Placeholder 5">
            <a:extLst>
              <a:ext uri="{FF2B5EF4-FFF2-40B4-BE49-F238E27FC236}">
                <a16:creationId xmlns:a16="http://schemas.microsoft.com/office/drawing/2014/main" id="{F4977BFD-40FE-49FC-8A82-3C64A870889F}"/>
              </a:ext>
            </a:extLst>
          </p:cNvPr>
          <p:cNvSpPr>
            <a:spLocks noGrp="1"/>
          </p:cNvSpPr>
          <p:nvPr>
            <p:ph type="sldNum" sz="quarter" idx="12"/>
          </p:nvPr>
        </p:nvSpPr>
        <p:spPr/>
        <p:txBody>
          <a:bodyPr/>
          <a:lstStyle/>
          <a:p>
            <a:fld id="{B152A802-E8C9-40F4-AB79-C66941600BD4}" type="slidenum">
              <a:rPr lang="en-AU" smtClean="0"/>
              <a:t>‹#›</a:t>
            </a:fld>
            <a:endParaRPr lang="en-AU"/>
          </a:p>
        </p:txBody>
      </p:sp>
    </p:spTree>
    <p:extLst>
      <p:ext uri="{BB962C8B-B14F-4D97-AF65-F5344CB8AC3E}">
        <p14:creationId xmlns:p14="http://schemas.microsoft.com/office/powerpoint/2010/main" val="247578794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128440-9DB0-4632-AD41-2436D0D8C51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48F1C5F2-9A6B-4027-BB53-A30A084AD9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1B73965-0593-4380-9E8F-632FD6BBE7CA}"/>
              </a:ext>
            </a:extLst>
          </p:cNvPr>
          <p:cNvSpPr>
            <a:spLocks noGrp="1"/>
          </p:cNvSpPr>
          <p:nvPr>
            <p:ph type="dt" sz="half" idx="10"/>
          </p:nvPr>
        </p:nvSpPr>
        <p:spPr/>
        <p:txBody>
          <a:bodyPr/>
          <a:lstStyle/>
          <a:p>
            <a:fld id="{4C98248D-D9EA-40CB-9CBE-C12573D59675}" type="datetime1">
              <a:rPr lang="en-AU" smtClean="0"/>
              <a:t>15/02/2026</a:t>
            </a:fld>
            <a:endParaRPr lang="en-AU"/>
          </a:p>
        </p:txBody>
      </p:sp>
      <p:sp>
        <p:nvSpPr>
          <p:cNvPr id="5" name="Footer Placeholder 4">
            <a:extLst>
              <a:ext uri="{FF2B5EF4-FFF2-40B4-BE49-F238E27FC236}">
                <a16:creationId xmlns:a16="http://schemas.microsoft.com/office/drawing/2014/main" id="{DBD3B757-56B1-49D6-920C-E5530D1F39C9}"/>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en-AU"/>
          </a:p>
        </p:txBody>
      </p:sp>
      <p:sp>
        <p:nvSpPr>
          <p:cNvPr id="6" name="Slide Number Placeholder 5">
            <a:extLst>
              <a:ext uri="{FF2B5EF4-FFF2-40B4-BE49-F238E27FC236}">
                <a16:creationId xmlns:a16="http://schemas.microsoft.com/office/drawing/2014/main" id="{AA3C135D-1CE3-4FC5-ACD9-903281D6491E}"/>
              </a:ext>
            </a:extLst>
          </p:cNvPr>
          <p:cNvSpPr>
            <a:spLocks noGrp="1"/>
          </p:cNvSpPr>
          <p:nvPr>
            <p:ph type="sldNum" sz="quarter" idx="12"/>
          </p:nvPr>
        </p:nvSpPr>
        <p:spPr/>
        <p:txBody>
          <a:bodyPr/>
          <a:lstStyle/>
          <a:p>
            <a:fld id="{B152A802-E8C9-40F4-AB79-C66941600BD4}" type="slidenum">
              <a:rPr lang="en-AU" smtClean="0"/>
              <a:t>‹#›</a:t>
            </a:fld>
            <a:endParaRPr lang="en-AU"/>
          </a:p>
        </p:txBody>
      </p:sp>
    </p:spTree>
    <p:extLst>
      <p:ext uri="{BB962C8B-B14F-4D97-AF65-F5344CB8AC3E}">
        <p14:creationId xmlns:p14="http://schemas.microsoft.com/office/powerpoint/2010/main" val="3176171878"/>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D15A9-13AD-4451-9D2C-FCF526B02905}"/>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ABE07F2D-9ED0-4B89-B37E-7254CB924C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77EB29C-B229-4FFD-B0DA-D242913F1BC8}"/>
              </a:ext>
            </a:extLst>
          </p:cNvPr>
          <p:cNvSpPr>
            <a:spLocks noGrp="1"/>
          </p:cNvSpPr>
          <p:nvPr>
            <p:ph type="dt" sz="half" idx="10"/>
          </p:nvPr>
        </p:nvSpPr>
        <p:spPr/>
        <p:txBody>
          <a:bodyPr/>
          <a:lstStyle/>
          <a:p>
            <a:fld id="{596A6510-F5A1-4E4F-A91B-5D7FCDED8FEE}" type="datetime1">
              <a:rPr lang="en-AU" smtClean="0"/>
              <a:t>15/02/2026</a:t>
            </a:fld>
            <a:endParaRPr lang="en-AU"/>
          </a:p>
        </p:txBody>
      </p:sp>
      <p:sp>
        <p:nvSpPr>
          <p:cNvPr id="5" name="Footer Placeholder 4">
            <a:extLst>
              <a:ext uri="{FF2B5EF4-FFF2-40B4-BE49-F238E27FC236}">
                <a16:creationId xmlns:a16="http://schemas.microsoft.com/office/drawing/2014/main" id="{60E2AA8D-BA3F-4722-AF08-F1A22916611E}"/>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en-AU"/>
          </a:p>
        </p:txBody>
      </p:sp>
      <p:sp>
        <p:nvSpPr>
          <p:cNvPr id="6" name="Slide Number Placeholder 5">
            <a:extLst>
              <a:ext uri="{FF2B5EF4-FFF2-40B4-BE49-F238E27FC236}">
                <a16:creationId xmlns:a16="http://schemas.microsoft.com/office/drawing/2014/main" id="{FAC55126-1326-42E7-B457-F8A6C38FC6EB}"/>
              </a:ext>
            </a:extLst>
          </p:cNvPr>
          <p:cNvSpPr>
            <a:spLocks noGrp="1"/>
          </p:cNvSpPr>
          <p:nvPr>
            <p:ph type="sldNum" sz="quarter" idx="12"/>
          </p:nvPr>
        </p:nvSpPr>
        <p:spPr/>
        <p:txBody>
          <a:bodyPr/>
          <a:lstStyle/>
          <a:p>
            <a:fld id="{B152A802-E8C9-40F4-AB79-C66941600BD4}" type="slidenum">
              <a:rPr lang="en-AU" smtClean="0"/>
              <a:t>‹#›</a:t>
            </a:fld>
            <a:endParaRPr lang="en-AU"/>
          </a:p>
        </p:txBody>
      </p:sp>
    </p:spTree>
    <p:extLst>
      <p:ext uri="{BB962C8B-B14F-4D97-AF65-F5344CB8AC3E}">
        <p14:creationId xmlns:p14="http://schemas.microsoft.com/office/powerpoint/2010/main" val="276050510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3F5A7-2E70-4736-B505-967FC1E402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79DFAA4D-0B8B-4C08-9BAF-9D294031C01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140C3DC-97CE-4C1A-985A-58C63CE95AED}"/>
              </a:ext>
            </a:extLst>
          </p:cNvPr>
          <p:cNvSpPr>
            <a:spLocks noGrp="1"/>
          </p:cNvSpPr>
          <p:nvPr>
            <p:ph type="dt" sz="half" idx="10"/>
          </p:nvPr>
        </p:nvSpPr>
        <p:spPr/>
        <p:txBody>
          <a:bodyPr/>
          <a:lstStyle/>
          <a:p>
            <a:fld id="{D7E7B4F7-EE6E-4F19-BCAA-AB49EEE5428D}" type="datetime1">
              <a:rPr lang="en-AU" smtClean="0"/>
              <a:t>15/02/2026</a:t>
            </a:fld>
            <a:endParaRPr lang="en-AU"/>
          </a:p>
        </p:txBody>
      </p:sp>
      <p:sp>
        <p:nvSpPr>
          <p:cNvPr id="5" name="Footer Placeholder 4">
            <a:extLst>
              <a:ext uri="{FF2B5EF4-FFF2-40B4-BE49-F238E27FC236}">
                <a16:creationId xmlns:a16="http://schemas.microsoft.com/office/drawing/2014/main" id="{E42222CB-1ACC-44EB-B880-905AE8F66799}"/>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en-AU"/>
          </a:p>
        </p:txBody>
      </p:sp>
      <p:sp>
        <p:nvSpPr>
          <p:cNvPr id="6" name="Slide Number Placeholder 5">
            <a:extLst>
              <a:ext uri="{FF2B5EF4-FFF2-40B4-BE49-F238E27FC236}">
                <a16:creationId xmlns:a16="http://schemas.microsoft.com/office/drawing/2014/main" id="{BECDD64F-F98B-4E21-B1DE-39BFECC5179E}"/>
              </a:ext>
            </a:extLst>
          </p:cNvPr>
          <p:cNvSpPr>
            <a:spLocks noGrp="1"/>
          </p:cNvSpPr>
          <p:nvPr>
            <p:ph type="sldNum" sz="quarter" idx="12"/>
          </p:nvPr>
        </p:nvSpPr>
        <p:spPr/>
        <p:txBody>
          <a:bodyPr/>
          <a:lstStyle/>
          <a:p>
            <a:fld id="{B152A802-E8C9-40F4-AB79-C66941600BD4}" type="slidenum">
              <a:rPr lang="en-AU" smtClean="0"/>
              <a:t>‹#›</a:t>
            </a:fld>
            <a:endParaRPr lang="en-AU"/>
          </a:p>
        </p:txBody>
      </p:sp>
    </p:spTree>
    <p:extLst>
      <p:ext uri="{BB962C8B-B14F-4D97-AF65-F5344CB8AC3E}">
        <p14:creationId xmlns:p14="http://schemas.microsoft.com/office/powerpoint/2010/main" val="2847367148"/>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9EE93-0E70-4891-ACE5-EC3C5EBC3D02}"/>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3AFDD195-0CCF-44BE-8F43-AAC3EEC3E0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45B8DB4A-A66E-412B-84F0-C6CE6BE260F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8AF44FCB-D64C-4BFD-B14E-7D0571966CE4}"/>
              </a:ext>
            </a:extLst>
          </p:cNvPr>
          <p:cNvSpPr>
            <a:spLocks noGrp="1"/>
          </p:cNvSpPr>
          <p:nvPr>
            <p:ph type="dt" sz="half" idx="10"/>
          </p:nvPr>
        </p:nvSpPr>
        <p:spPr/>
        <p:txBody>
          <a:bodyPr/>
          <a:lstStyle/>
          <a:p>
            <a:fld id="{900747CE-BB11-416C-8F40-D7DE8D4EBAB8}" type="datetime1">
              <a:rPr lang="en-AU" smtClean="0"/>
              <a:t>15/02/2026</a:t>
            </a:fld>
            <a:endParaRPr lang="en-AU"/>
          </a:p>
        </p:txBody>
      </p:sp>
      <p:sp>
        <p:nvSpPr>
          <p:cNvPr id="6" name="Footer Placeholder 5">
            <a:extLst>
              <a:ext uri="{FF2B5EF4-FFF2-40B4-BE49-F238E27FC236}">
                <a16:creationId xmlns:a16="http://schemas.microsoft.com/office/drawing/2014/main" id="{0B94BE9A-D697-4A09-8549-EF2F581E6E46}"/>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en-AU"/>
          </a:p>
        </p:txBody>
      </p:sp>
      <p:sp>
        <p:nvSpPr>
          <p:cNvPr id="7" name="Slide Number Placeholder 6">
            <a:extLst>
              <a:ext uri="{FF2B5EF4-FFF2-40B4-BE49-F238E27FC236}">
                <a16:creationId xmlns:a16="http://schemas.microsoft.com/office/drawing/2014/main" id="{C776D487-94EA-43C8-BD61-C8211C11E8DA}"/>
              </a:ext>
            </a:extLst>
          </p:cNvPr>
          <p:cNvSpPr>
            <a:spLocks noGrp="1"/>
          </p:cNvSpPr>
          <p:nvPr>
            <p:ph type="sldNum" sz="quarter" idx="12"/>
          </p:nvPr>
        </p:nvSpPr>
        <p:spPr/>
        <p:txBody>
          <a:bodyPr/>
          <a:lstStyle/>
          <a:p>
            <a:fld id="{B152A802-E8C9-40F4-AB79-C66941600BD4}" type="slidenum">
              <a:rPr lang="en-AU" smtClean="0"/>
              <a:t>‹#›</a:t>
            </a:fld>
            <a:endParaRPr lang="en-AU"/>
          </a:p>
        </p:txBody>
      </p:sp>
    </p:spTree>
    <p:extLst>
      <p:ext uri="{BB962C8B-B14F-4D97-AF65-F5344CB8AC3E}">
        <p14:creationId xmlns:p14="http://schemas.microsoft.com/office/powerpoint/2010/main" val="2605833126"/>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C5CF0-4DDE-4D86-BD31-588A3DDA91F6}"/>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DDD4F919-1BE0-4369-AB98-8ADBDF88CE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05FED0C-ED9B-42A6-89CF-CFA97279DA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C449A509-87D8-4EFC-B666-CC04A2FF55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A0171A-B18D-4E45-8849-F1E45207591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3F82D39F-0BEC-4A69-AC6B-FB931F5ECB45}"/>
              </a:ext>
            </a:extLst>
          </p:cNvPr>
          <p:cNvSpPr>
            <a:spLocks noGrp="1"/>
          </p:cNvSpPr>
          <p:nvPr>
            <p:ph type="dt" sz="half" idx="10"/>
          </p:nvPr>
        </p:nvSpPr>
        <p:spPr/>
        <p:txBody>
          <a:bodyPr/>
          <a:lstStyle/>
          <a:p>
            <a:fld id="{CA7CEA9B-F3C0-4A2B-A41B-1C731C4432F3}" type="datetime1">
              <a:rPr lang="en-AU" smtClean="0"/>
              <a:t>15/02/2026</a:t>
            </a:fld>
            <a:endParaRPr lang="en-AU"/>
          </a:p>
        </p:txBody>
      </p:sp>
      <p:sp>
        <p:nvSpPr>
          <p:cNvPr id="8" name="Footer Placeholder 7">
            <a:extLst>
              <a:ext uri="{FF2B5EF4-FFF2-40B4-BE49-F238E27FC236}">
                <a16:creationId xmlns:a16="http://schemas.microsoft.com/office/drawing/2014/main" id="{F75B3BDE-18C1-40A5-B073-44E39EC996DB}"/>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en-AU"/>
          </a:p>
        </p:txBody>
      </p:sp>
      <p:sp>
        <p:nvSpPr>
          <p:cNvPr id="9" name="Slide Number Placeholder 8">
            <a:extLst>
              <a:ext uri="{FF2B5EF4-FFF2-40B4-BE49-F238E27FC236}">
                <a16:creationId xmlns:a16="http://schemas.microsoft.com/office/drawing/2014/main" id="{422BBDF2-9C5A-495E-99B4-AB36DED3B166}"/>
              </a:ext>
            </a:extLst>
          </p:cNvPr>
          <p:cNvSpPr>
            <a:spLocks noGrp="1"/>
          </p:cNvSpPr>
          <p:nvPr>
            <p:ph type="sldNum" sz="quarter" idx="12"/>
          </p:nvPr>
        </p:nvSpPr>
        <p:spPr/>
        <p:txBody>
          <a:bodyPr/>
          <a:lstStyle/>
          <a:p>
            <a:fld id="{B152A802-E8C9-40F4-AB79-C66941600BD4}" type="slidenum">
              <a:rPr lang="en-AU" smtClean="0"/>
              <a:t>‹#›</a:t>
            </a:fld>
            <a:endParaRPr lang="en-AU"/>
          </a:p>
        </p:txBody>
      </p:sp>
    </p:spTree>
    <p:extLst>
      <p:ext uri="{BB962C8B-B14F-4D97-AF65-F5344CB8AC3E}">
        <p14:creationId xmlns:p14="http://schemas.microsoft.com/office/powerpoint/2010/main" val="3269707747"/>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3F795-FE5C-40B2-B8F8-8A94B22416B4}"/>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33857203-F97A-42C4-8C52-6A2DA6FF385B}"/>
              </a:ext>
            </a:extLst>
          </p:cNvPr>
          <p:cNvSpPr>
            <a:spLocks noGrp="1"/>
          </p:cNvSpPr>
          <p:nvPr>
            <p:ph type="dt" sz="half" idx="10"/>
          </p:nvPr>
        </p:nvSpPr>
        <p:spPr/>
        <p:txBody>
          <a:bodyPr/>
          <a:lstStyle/>
          <a:p>
            <a:fld id="{E5CDF99E-E27E-4077-8125-DB7788E620F3}" type="datetime1">
              <a:rPr lang="en-AU" smtClean="0"/>
              <a:t>15/02/2026</a:t>
            </a:fld>
            <a:endParaRPr lang="en-AU"/>
          </a:p>
        </p:txBody>
      </p:sp>
      <p:sp>
        <p:nvSpPr>
          <p:cNvPr id="4" name="Footer Placeholder 3">
            <a:extLst>
              <a:ext uri="{FF2B5EF4-FFF2-40B4-BE49-F238E27FC236}">
                <a16:creationId xmlns:a16="http://schemas.microsoft.com/office/drawing/2014/main" id="{535CC1C9-8591-4176-B9E1-D0023F1DE2C0}"/>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en-AU"/>
          </a:p>
        </p:txBody>
      </p:sp>
      <p:sp>
        <p:nvSpPr>
          <p:cNvPr id="5" name="Slide Number Placeholder 4">
            <a:extLst>
              <a:ext uri="{FF2B5EF4-FFF2-40B4-BE49-F238E27FC236}">
                <a16:creationId xmlns:a16="http://schemas.microsoft.com/office/drawing/2014/main" id="{02325D60-15CC-45E2-AA7B-6DC62EF3966A}"/>
              </a:ext>
            </a:extLst>
          </p:cNvPr>
          <p:cNvSpPr>
            <a:spLocks noGrp="1"/>
          </p:cNvSpPr>
          <p:nvPr>
            <p:ph type="sldNum" sz="quarter" idx="12"/>
          </p:nvPr>
        </p:nvSpPr>
        <p:spPr/>
        <p:txBody>
          <a:bodyPr/>
          <a:lstStyle/>
          <a:p>
            <a:fld id="{B152A802-E8C9-40F4-AB79-C66941600BD4}" type="slidenum">
              <a:rPr lang="en-AU" smtClean="0"/>
              <a:t>‹#›</a:t>
            </a:fld>
            <a:endParaRPr lang="en-AU"/>
          </a:p>
        </p:txBody>
      </p:sp>
    </p:spTree>
    <p:extLst>
      <p:ext uri="{BB962C8B-B14F-4D97-AF65-F5344CB8AC3E}">
        <p14:creationId xmlns:p14="http://schemas.microsoft.com/office/powerpoint/2010/main" val="217438870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DABBAA-4229-47A2-A164-1B620C751838}"/>
              </a:ext>
            </a:extLst>
          </p:cNvPr>
          <p:cNvSpPr>
            <a:spLocks noGrp="1"/>
          </p:cNvSpPr>
          <p:nvPr>
            <p:ph type="dt" sz="half" idx="10"/>
          </p:nvPr>
        </p:nvSpPr>
        <p:spPr/>
        <p:txBody>
          <a:bodyPr/>
          <a:lstStyle/>
          <a:p>
            <a:fld id="{7B46BDEF-23DB-45AD-B7D2-BC4EA2BC8771}" type="datetime1">
              <a:rPr lang="en-AU" smtClean="0"/>
              <a:t>15/02/2026</a:t>
            </a:fld>
            <a:endParaRPr lang="en-AU"/>
          </a:p>
        </p:txBody>
      </p:sp>
      <p:sp>
        <p:nvSpPr>
          <p:cNvPr id="3" name="Footer Placeholder 2">
            <a:extLst>
              <a:ext uri="{FF2B5EF4-FFF2-40B4-BE49-F238E27FC236}">
                <a16:creationId xmlns:a16="http://schemas.microsoft.com/office/drawing/2014/main" id="{17F85EB4-8259-45E3-BC2F-FD147439A72B}"/>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en-AU"/>
          </a:p>
        </p:txBody>
      </p:sp>
      <p:sp>
        <p:nvSpPr>
          <p:cNvPr id="4" name="Slide Number Placeholder 3">
            <a:extLst>
              <a:ext uri="{FF2B5EF4-FFF2-40B4-BE49-F238E27FC236}">
                <a16:creationId xmlns:a16="http://schemas.microsoft.com/office/drawing/2014/main" id="{E46E5852-4C3E-4E41-B879-98B827CBBA2E}"/>
              </a:ext>
            </a:extLst>
          </p:cNvPr>
          <p:cNvSpPr>
            <a:spLocks noGrp="1"/>
          </p:cNvSpPr>
          <p:nvPr>
            <p:ph type="sldNum" sz="quarter" idx="12"/>
          </p:nvPr>
        </p:nvSpPr>
        <p:spPr/>
        <p:txBody>
          <a:bodyPr/>
          <a:lstStyle/>
          <a:p>
            <a:fld id="{B152A802-E8C9-40F4-AB79-C66941600BD4}" type="slidenum">
              <a:rPr lang="en-AU" smtClean="0"/>
              <a:t>‹#›</a:t>
            </a:fld>
            <a:endParaRPr lang="en-AU"/>
          </a:p>
        </p:txBody>
      </p:sp>
    </p:spTree>
    <p:extLst>
      <p:ext uri="{BB962C8B-B14F-4D97-AF65-F5344CB8AC3E}">
        <p14:creationId xmlns:p14="http://schemas.microsoft.com/office/powerpoint/2010/main" val="89552895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831AC-903F-431C-B465-004785D877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183DDF70-6EAB-49C0-A876-FDC7123BA9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0F1484C5-CF1D-458E-B251-FABE77C128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7BCF61-D3CF-467F-8751-DD8A12331DF2}"/>
              </a:ext>
            </a:extLst>
          </p:cNvPr>
          <p:cNvSpPr>
            <a:spLocks noGrp="1"/>
          </p:cNvSpPr>
          <p:nvPr>
            <p:ph type="dt" sz="half" idx="10"/>
          </p:nvPr>
        </p:nvSpPr>
        <p:spPr/>
        <p:txBody>
          <a:bodyPr/>
          <a:lstStyle/>
          <a:p>
            <a:fld id="{AB553E71-8C16-4F8B-9FC0-E7D3E63BE3F9}" type="datetime1">
              <a:rPr lang="en-AU" smtClean="0"/>
              <a:t>15/02/2026</a:t>
            </a:fld>
            <a:endParaRPr lang="en-AU"/>
          </a:p>
        </p:txBody>
      </p:sp>
      <p:sp>
        <p:nvSpPr>
          <p:cNvPr id="6" name="Footer Placeholder 5">
            <a:extLst>
              <a:ext uri="{FF2B5EF4-FFF2-40B4-BE49-F238E27FC236}">
                <a16:creationId xmlns:a16="http://schemas.microsoft.com/office/drawing/2014/main" id="{B2BBAE29-8282-4931-A976-ACE46496C3A0}"/>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en-AU"/>
          </a:p>
        </p:txBody>
      </p:sp>
      <p:sp>
        <p:nvSpPr>
          <p:cNvPr id="7" name="Slide Number Placeholder 6">
            <a:extLst>
              <a:ext uri="{FF2B5EF4-FFF2-40B4-BE49-F238E27FC236}">
                <a16:creationId xmlns:a16="http://schemas.microsoft.com/office/drawing/2014/main" id="{62DA501A-C700-495A-9695-2D679AB6EF87}"/>
              </a:ext>
            </a:extLst>
          </p:cNvPr>
          <p:cNvSpPr>
            <a:spLocks noGrp="1"/>
          </p:cNvSpPr>
          <p:nvPr>
            <p:ph type="sldNum" sz="quarter" idx="12"/>
          </p:nvPr>
        </p:nvSpPr>
        <p:spPr/>
        <p:txBody>
          <a:bodyPr/>
          <a:lstStyle/>
          <a:p>
            <a:fld id="{B152A802-E8C9-40F4-AB79-C66941600BD4}" type="slidenum">
              <a:rPr lang="en-AU" smtClean="0"/>
              <a:t>‹#›</a:t>
            </a:fld>
            <a:endParaRPr lang="en-AU"/>
          </a:p>
        </p:txBody>
      </p:sp>
    </p:spTree>
    <p:extLst>
      <p:ext uri="{BB962C8B-B14F-4D97-AF65-F5344CB8AC3E}">
        <p14:creationId xmlns:p14="http://schemas.microsoft.com/office/powerpoint/2010/main" val="212766243"/>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D64F3-2DA4-465E-B17A-31912C6BA4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8693EC4D-D4F4-4B3F-98BF-441FB82111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C522FC01-87AE-4E85-8F59-7143957CF4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185491-19A5-435D-820B-4179C1483840}"/>
              </a:ext>
            </a:extLst>
          </p:cNvPr>
          <p:cNvSpPr>
            <a:spLocks noGrp="1"/>
          </p:cNvSpPr>
          <p:nvPr>
            <p:ph type="dt" sz="half" idx="10"/>
          </p:nvPr>
        </p:nvSpPr>
        <p:spPr/>
        <p:txBody>
          <a:bodyPr/>
          <a:lstStyle/>
          <a:p>
            <a:fld id="{C4D4091F-AB89-4ADA-B281-471109410863}" type="datetime1">
              <a:rPr lang="en-AU" smtClean="0"/>
              <a:t>15/02/2026</a:t>
            </a:fld>
            <a:endParaRPr lang="en-AU"/>
          </a:p>
        </p:txBody>
      </p:sp>
      <p:sp>
        <p:nvSpPr>
          <p:cNvPr id="6" name="Footer Placeholder 5">
            <a:extLst>
              <a:ext uri="{FF2B5EF4-FFF2-40B4-BE49-F238E27FC236}">
                <a16:creationId xmlns:a16="http://schemas.microsoft.com/office/drawing/2014/main" id="{AB195E81-BD12-4344-B86D-113E06B2F489}"/>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en-AU"/>
          </a:p>
        </p:txBody>
      </p:sp>
      <p:sp>
        <p:nvSpPr>
          <p:cNvPr id="7" name="Slide Number Placeholder 6">
            <a:extLst>
              <a:ext uri="{FF2B5EF4-FFF2-40B4-BE49-F238E27FC236}">
                <a16:creationId xmlns:a16="http://schemas.microsoft.com/office/drawing/2014/main" id="{1E1BAC75-B543-45CE-B55C-A33562F71C50}"/>
              </a:ext>
            </a:extLst>
          </p:cNvPr>
          <p:cNvSpPr>
            <a:spLocks noGrp="1"/>
          </p:cNvSpPr>
          <p:nvPr>
            <p:ph type="sldNum" sz="quarter" idx="12"/>
          </p:nvPr>
        </p:nvSpPr>
        <p:spPr/>
        <p:txBody>
          <a:bodyPr/>
          <a:lstStyle/>
          <a:p>
            <a:fld id="{B152A802-E8C9-40F4-AB79-C66941600BD4}" type="slidenum">
              <a:rPr lang="en-AU" smtClean="0"/>
              <a:t>‹#›</a:t>
            </a:fld>
            <a:endParaRPr lang="en-AU"/>
          </a:p>
        </p:txBody>
      </p:sp>
    </p:spTree>
    <p:extLst>
      <p:ext uri="{BB962C8B-B14F-4D97-AF65-F5344CB8AC3E}">
        <p14:creationId xmlns:p14="http://schemas.microsoft.com/office/powerpoint/2010/main" val="224759595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325232-BB4D-43DF-B7E4-B3A0C67754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2790C231-7AAF-4DDC-BAF7-950A0EA8419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160DEDF-25E3-48AA-8BDF-A3E36A9D25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20D82C-8564-42AD-90BA-748321BFE90E}" type="datetime1">
              <a:rPr lang="en-AU" smtClean="0"/>
              <a:t>15/02/2026</a:t>
            </a:fld>
            <a:endParaRPr lang="en-AU"/>
          </a:p>
        </p:txBody>
      </p:sp>
      <p:sp>
        <p:nvSpPr>
          <p:cNvPr id="5" name="Footer Placeholder 4">
            <a:extLst>
              <a:ext uri="{FF2B5EF4-FFF2-40B4-BE49-F238E27FC236}">
                <a16:creationId xmlns:a16="http://schemas.microsoft.com/office/drawing/2014/main" id="{7F35934A-B76E-4D78-A4EE-EB365966F0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u="none">
                <a:solidFill>
                  <a:srgbClr val="FF0000"/>
                </a:solidFill>
                <a:latin typeface="Arial" panose="020B0604020202020204" pitchFamily="34" charset="0"/>
              </a:defRPr>
            </a:lvl1pPr>
          </a:lstStyle>
          <a:p>
            <a:endParaRPr lang="en-AU"/>
          </a:p>
        </p:txBody>
      </p:sp>
      <p:sp>
        <p:nvSpPr>
          <p:cNvPr id="6" name="Slide Number Placeholder 5">
            <a:extLst>
              <a:ext uri="{FF2B5EF4-FFF2-40B4-BE49-F238E27FC236}">
                <a16:creationId xmlns:a16="http://schemas.microsoft.com/office/drawing/2014/main" id="{2A3B1CEB-0F60-4DB7-93E8-F2A10D0773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52A802-E8C9-40F4-AB79-C66941600BD4}" type="slidenum">
              <a:rPr lang="en-AU" smtClean="0"/>
              <a:t>‹#›</a:t>
            </a:fld>
            <a:endParaRPr lang="en-AU"/>
          </a:p>
        </p:txBody>
      </p:sp>
    </p:spTree>
    <p:extLst>
      <p:ext uri="{BB962C8B-B14F-4D97-AF65-F5344CB8AC3E}">
        <p14:creationId xmlns:p14="http://schemas.microsoft.com/office/powerpoint/2010/main" val="4014943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18/10/relationships/comments" Target="../comments/modernComment_102_3D261F0C.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mailto:PacificEduPartnerships@dfat.gov.a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47EBF-BD36-491A-9253-110677D41808}"/>
              </a:ext>
            </a:extLst>
          </p:cNvPr>
          <p:cNvSpPr>
            <a:spLocks noGrp="1"/>
          </p:cNvSpPr>
          <p:nvPr>
            <p:ph type="ctrTitle"/>
          </p:nvPr>
        </p:nvSpPr>
        <p:spPr>
          <a:xfrm>
            <a:off x="449992" y="2691353"/>
            <a:ext cx="9373516" cy="1062997"/>
          </a:xfrm>
        </p:spPr>
        <p:txBody>
          <a:bodyPr>
            <a:normAutofit/>
          </a:bodyPr>
          <a:lstStyle/>
          <a:p>
            <a:pPr algn="l"/>
            <a:r>
              <a:rPr lang="en-AU" sz="5400">
                <a:solidFill>
                  <a:schemeClr val="bg1"/>
                </a:solidFill>
                <a:latin typeface="+mn-lt"/>
              </a:rPr>
              <a:t>Information Session</a:t>
            </a:r>
          </a:p>
        </p:txBody>
      </p:sp>
      <p:sp>
        <p:nvSpPr>
          <p:cNvPr id="3" name="Subtitle 2">
            <a:extLst>
              <a:ext uri="{FF2B5EF4-FFF2-40B4-BE49-F238E27FC236}">
                <a16:creationId xmlns:a16="http://schemas.microsoft.com/office/drawing/2014/main" id="{52E4EA0E-032F-4C1B-9798-917BA2FB60CE}"/>
              </a:ext>
            </a:extLst>
          </p:cNvPr>
          <p:cNvSpPr>
            <a:spLocks noGrp="1"/>
          </p:cNvSpPr>
          <p:nvPr>
            <p:ph type="subTitle" idx="1"/>
          </p:nvPr>
        </p:nvSpPr>
        <p:spPr>
          <a:xfrm>
            <a:off x="477601" y="3971531"/>
            <a:ext cx="9824080" cy="442680"/>
          </a:xfrm>
        </p:spPr>
        <p:txBody>
          <a:bodyPr>
            <a:noAutofit/>
          </a:bodyPr>
          <a:lstStyle/>
          <a:p>
            <a:pPr algn="l"/>
            <a:r>
              <a:rPr lang="en-AU" sz="3200">
                <a:solidFill>
                  <a:schemeClr val="bg1"/>
                </a:solidFill>
              </a:rPr>
              <a:t>Pacific Higher Education Partnerships – Call for Proposals </a:t>
            </a:r>
            <a:endParaRPr lang="en-AU" sz="3200">
              <a:solidFill>
                <a:schemeClr val="bg1"/>
              </a:solidFill>
              <a:latin typeface="+mj-lt"/>
              <a:cs typeface="Calibri Light" panose="020F0302020204030204" pitchFamily="34" charset="0"/>
            </a:endParaRPr>
          </a:p>
        </p:txBody>
      </p:sp>
      <p:sp>
        <p:nvSpPr>
          <p:cNvPr id="4" name="TextBox 3">
            <a:extLst>
              <a:ext uri="{FF2B5EF4-FFF2-40B4-BE49-F238E27FC236}">
                <a16:creationId xmlns:a16="http://schemas.microsoft.com/office/drawing/2014/main" id="{CDEDFC77-1880-4790-B43E-E53D2B44C5AE}"/>
              </a:ext>
            </a:extLst>
          </p:cNvPr>
          <p:cNvSpPr txBox="1"/>
          <p:nvPr/>
        </p:nvSpPr>
        <p:spPr>
          <a:xfrm>
            <a:off x="470797" y="4911058"/>
            <a:ext cx="3959926" cy="661720"/>
          </a:xfrm>
          <a:prstGeom prst="rect">
            <a:avLst/>
          </a:prstGeom>
          <a:noFill/>
        </p:spPr>
        <p:txBody>
          <a:bodyPr wrap="square" rtlCol="0">
            <a:spAutoFit/>
          </a:bodyPr>
          <a:lstStyle/>
          <a:p>
            <a:r>
              <a:rPr lang="en-AU" sz="1600">
                <a:solidFill>
                  <a:schemeClr val="bg1"/>
                </a:solidFill>
              </a:rPr>
              <a:t>Prepared by: Education Partnerships Section</a:t>
            </a:r>
          </a:p>
          <a:p>
            <a:pPr>
              <a:spcBef>
                <a:spcPts val="600"/>
              </a:spcBef>
            </a:pPr>
            <a:r>
              <a:rPr lang="en-AU" sz="1600">
                <a:solidFill>
                  <a:schemeClr val="bg1"/>
                </a:solidFill>
              </a:rPr>
              <a:t>Date: 6/02/2026</a:t>
            </a:r>
          </a:p>
        </p:txBody>
      </p:sp>
    </p:spTree>
    <p:extLst>
      <p:ext uri="{BB962C8B-B14F-4D97-AF65-F5344CB8AC3E}">
        <p14:creationId xmlns:p14="http://schemas.microsoft.com/office/powerpoint/2010/main" val="2413285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7AA2F3E-EB5E-4405-9FFA-F1BB86403942}"/>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AU">
                <a:solidFill>
                  <a:schemeClr val="bg2"/>
                </a:solidFill>
              </a:rPr>
              <a:t>End</a:t>
            </a:r>
          </a:p>
        </p:txBody>
      </p:sp>
    </p:spTree>
    <p:extLst>
      <p:ext uri="{BB962C8B-B14F-4D97-AF65-F5344CB8AC3E}">
        <p14:creationId xmlns:p14="http://schemas.microsoft.com/office/powerpoint/2010/main" val="278433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D6DF9-1B1B-47CE-9926-5CF7CE89354E}"/>
              </a:ext>
            </a:extLst>
          </p:cNvPr>
          <p:cNvSpPr>
            <a:spLocks noGrp="1"/>
          </p:cNvSpPr>
          <p:nvPr>
            <p:ph type="title"/>
          </p:nvPr>
        </p:nvSpPr>
        <p:spPr>
          <a:xfrm>
            <a:off x="838200" y="652124"/>
            <a:ext cx="10515600" cy="1325563"/>
          </a:xfrm>
        </p:spPr>
        <p:txBody>
          <a:bodyPr>
            <a:normAutofit/>
          </a:bodyPr>
          <a:lstStyle/>
          <a:p>
            <a:r>
              <a:rPr lang="en-AU" sz="4000" b="1">
                <a:solidFill>
                  <a:srgbClr val="313E48"/>
                </a:solidFill>
              </a:rPr>
              <a:t>Background</a:t>
            </a:r>
          </a:p>
        </p:txBody>
      </p:sp>
      <p:sp>
        <p:nvSpPr>
          <p:cNvPr id="14" name="Content Placeholder 2">
            <a:extLst>
              <a:ext uri="{FF2B5EF4-FFF2-40B4-BE49-F238E27FC236}">
                <a16:creationId xmlns:a16="http://schemas.microsoft.com/office/drawing/2014/main" id="{E3C2E390-78D0-43DB-ACF6-10B214725FF7}"/>
              </a:ext>
            </a:extLst>
          </p:cNvPr>
          <p:cNvSpPr txBox="1">
            <a:spLocks/>
          </p:cNvSpPr>
          <p:nvPr/>
        </p:nvSpPr>
        <p:spPr>
          <a:xfrm>
            <a:off x="838200" y="1830598"/>
            <a:ext cx="8775583" cy="4117195"/>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nSpc>
                <a:spcPct val="110000"/>
              </a:lnSpc>
              <a:spcBef>
                <a:spcPts val="1200"/>
              </a:spcBef>
              <a:spcAft>
                <a:spcPts val="600"/>
              </a:spcAft>
            </a:pPr>
            <a:r>
              <a:rPr lang="en-US" sz="2000">
                <a:solidFill>
                  <a:srgbClr val="313E48"/>
                </a:solidFill>
                <a:latin typeface="+mj-lt"/>
              </a:rPr>
              <a:t>DFAT is seeking bids for an Australian higher education provider, or consortium led by an Australian higher education provider, to design and then implement a new Pacific Higher Education Partnerships program. </a:t>
            </a:r>
            <a:endParaRPr lang="en-US" sz="2000">
              <a:solidFill>
                <a:srgbClr val="313E48"/>
              </a:solidFill>
              <a:latin typeface="+mj-lt"/>
              <a:ea typeface="Calibri Light"/>
              <a:cs typeface="Calibri Light"/>
            </a:endParaRPr>
          </a:p>
          <a:p>
            <a:pPr marL="285750" indent="-285750">
              <a:lnSpc>
                <a:spcPct val="110000"/>
              </a:lnSpc>
              <a:spcBef>
                <a:spcPts val="1200"/>
              </a:spcBef>
              <a:spcAft>
                <a:spcPts val="600"/>
              </a:spcAft>
            </a:pPr>
            <a:r>
              <a:rPr lang="en-US" sz="2000">
                <a:solidFill>
                  <a:srgbClr val="313E48"/>
                </a:solidFill>
                <a:latin typeface="+mj-lt"/>
              </a:rPr>
              <a:t>The draft program objective is to better equip Pacific researchers and tertiary institutions to produce the research needed to solve Pacific development challenges. </a:t>
            </a:r>
            <a:endParaRPr lang="en-US" sz="2000">
              <a:solidFill>
                <a:srgbClr val="313E48"/>
              </a:solidFill>
              <a:latin typeface="+mj-lt"/>
              <a:ea typeface="Calibri Light"/>
              <a:cs typeface="Calibri Light"/>
            </a:endParaRPr>
          </a:p>
          <a:p>
            <a:pPr marL="285750" indent="-285750">
              <a:lnSpc>
                <a:spcPct val="110000"/>
              </a:lnSpc>
              <a:spcBef>
                <a:spcPts val="1200"/>
              </a:spcBef>
              <a:spcAft>
                <a:spcPts val="600"/>
              </a:spcAft>
            </a:pPr>
            <a:r>
              <a:rPr lang="en-US" sz="2000">
                <a:solidFill>
                  <a:srgbClr val="313E48"/>
                </a:solidFill>
                <a:latin typeface="+mj-lt"/>
              </a:rPr>
              <a:t>The purpose of this briefing is to clarify the information contained in the grant document and address questions. </a:t>
            </a:r>
            <a:endParaRPr lang="en-US" sz="2000">
              <a:solidFill>
                <a:srgbClr val="313E48"/>
              </a:solidFill>
              <a:latin typeface="+mj-lt"/>
              <a:ea typeface="Calibri Light"/>
              <a:cs typeface="Calibri Light"/>
            </a:endParaRPr>
          </a:p>
          <a:p>
            <a:pPr>
              <a:lnSpc>
                <a:spcPct val="110000"/>
              </a:lnSpc>
              <a:spcBef>
                <a:spcPts val="1200"/>
              </a:spcBef>
              <a:spcAft>
                <a:spcPts val="600"/>
              </a:spcAft>
            </a:pPr>
            <a:endParaRPr lang="en-US">
              <a:solidFill>
                <a:srgbClr val="313E48"/>
              </a:solidFill>
              <a:latin typeface="Calibri Light" panose="020F0302020204030204" pitchFamily="34" charset="0"/>
              <a:cs typeface="Calibri Light" panose="020F0302020204030204" pitchFamily="34" charset="0"/>
            </a:endParaRPr>
          </a:p>
          <a:p>
            <a:pPr>
              <a:lnSpc>
                <a:spcPct val="110000"/>
              </a:lnSpc>
              <a:spcBef>
                <a:spcPts val="1200"/>
              </a:spcBef>
              <a:spcAft>
                <a:spcPts val="600"/>
              </a:spcAft>
            </a:pPr>
            <a:endParaRPr lang="en-AU">
              <a:solidFill>
                <a:srgbClr val="313E48"/>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025908492"/>
      </p:ext>
    </p:extLst>
  </p:cSld>
  <p:clrMapOvr>
    <a:masterClrMapping/>
  </p:clrMapOvr>
  <p:extLst>
    <p:ext uri="{6950BFC3-D8DA-4A85-94F7-54DA5524770B}">
      <p188:commentRel xmlns:p188="http://schemas.microsoft.com/office/powerpoint/2018/8/main" r:id="rId3"/>
    </p:ext>
  </p:extLs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8950DD32-A288-EB85-C1EB-2FD5411CE3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7C7DDC-FC91-07FB-54EF-BDA69D4D6378}"/>
              </a:ext>
            </a:extLst>
          </p:cNvPr>
          <p:cNvSpPr>
            <a:spLocks noGrp="1"/>
          </p:cNvSpPr>
          <p:nvPr>
            <p:ph type="title"/>
          </p:nvPr>
        </p:nvSpPr>
        <p:spPr>
          <a:xfrm>
            <a:off x="838200" y="652124"/>
            <a:ext cx="10515600" cy="1325563"/>
          </a:xfrm>
        </p:spPr>
        <p:txBody>
          <a:bodyPr>
            <a:normAutofit/>
          </a:bodyPr>
          <a:lstStyle/>
          <a:p>
            <a:r>
              <a:rPr lang="en-AU" sz="4000" b="1">
                <a:solidFill>
                  <a:srgbClr val="313E48"/>
                </a:solidFill>
                <a:ea typeface="Calibri Light"/>
                <a:cs typeface="Calibri Light"/>
              </a:rPr>
              <a:t>Australia's development program in the Pacific</a:t>
            </a:r>
          </a:p>
        </p:txBody>
      </p:sp>
      <p:sp>
        <p:nvSpPr>
          <p:cNvPr id="14" name="Content Placeholder 2">
            <a:extLst>
              <a:ext uri="{FF2B5EF4-FFF2-40B4-BE49-F238E27FC236}">
                <a16:creationId xmlns:a16="http://schemas.microsoft.com/office/drawing/2014/main" id="{45BB0C11-5875-0D1F-850F-262E87EF4D14}"/>
              </a:ext>
            </a:extLst>
          </p:cNvPr>
          <p:cNvSpPr txBox="1">
            <a:spLocks/>
          </p:cNvSpPr>
          <p:nvPr/>
        </p:nvSpPr>
        <p:spPr>
          <a:xfrm>
            <a:off x="940254" y="1625872"/>
            <a:ext cx="9653243" cy="4675087"/>
          </a:xfrm>
          <a:prstGeom prst="rect">
            <a:avLst/>
          </a:prstGeom>
        </p:spPr>
        <p:txBody>
          <a:bodyPr vert="horz" lIns="91440" tIns="45720" rIns="91440" bIns="45720" rtlCol="0" anchor="t">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200">
                <a:solidFill>
                  <a:srgbClr val="313E48"/>
                </a:solidFill>
                <a:latin typeface="+mj-lt"/>
              </a:rPr>
              <a:t>The objective of Australia’s International Development Program is to advance an Indo-Pacific that is peaceful, stable, and prosperous.</a:t>
            </a:r>
          </a:p>
          <a:p>
            <a:r>
              <a:rPr lang="en-US" sz="2200">
                <a:solidFill>
                  <a:srgbClr val="313E48"/>
                </a:solidFill>
                <a:latin typeface="+mj-lt"/>
              </a:rPr>
              <a:t>To achieve this, Australia’s development program will meet the critical needs of our partners, support sustainable development and help lift people out of poverty. </a:t>
            </a:r>
          </a:p>
          <a:p>
            <a:r>
              <a:rPr lang="en-US" sz="2200">
                <a:solidFill>
                  <a:srgbClr val="313E48"/>
                </a:solidFill>
                <a:latin typeface="+mj-lt"/>
              </a:rPr>
              <a:t>Australia is the Pacific’s largest and longest standing development partner. In 2024–25, Australia will provide a record $2.05 billion in development assistance to the Pacific. </a:t>
            </a:r>
          </a:p>
          <a:p>
            <a:r>
              <a:rPr lang="en-US" sz="2200">
                <a:solidFill>
                  <a:srgbClr val="313E48"/>
                </a:solidFill>
                <a:latin typeface="+mj-lt"/>
              </a:rPr>
              <a:t>Australia is committed to delivering high-quality development investments that respond to and reflect the needs of local communities across the Pacific.</a:t>
            </a:r>
          </a:p>
          <a:p>
            <a:r>
              <a:rPr lang="en-US" sz="2200">
                <a:solidFill>
                  <a:srgbClr val="313E48"/>
                </a:solidFill>
                <a:latin typeface="+mj-lt"/>
              </a:rPr>
              <a:t>A key focus of Australia's Pacific Regional Development Partnership Plan is supporting education and employment pathways for our shared region. Education and training are powerful drivers of economic growth.</a:t>
            </a:r>
          </a:p>
          <a:p>
            <a:r>
              <a:rPr lang="en-US" sz="2200">
                <a:solidFill>
                  <a:srgbClr val="313E48"/>
                </a:solidFill>
                <a:latin typeface="+mj-lt"/>
              </a:rPr>
              <a:t>The Pacific regional education portfolio comprises regional scholarships, investments in regional education institutions, technical support for national education systems, research grants and educational linkages between Australia and the Pacific.</a:t>
            </a:r>
          </a:p>
          <a:p>
            <a:r>
              <a:rPr lang="en-US" sz="2200">
                <a:solidFill>
                  <a:srgbClr val="313E48"/>
                </a:solidFill>
                <a:latin typeface="+mj-lt"/>
              </a:rPr>
              <a:t>Non-government </a:t>
            </a:r>
            <a:r>
              <a:rPr lang="en-US" sz="2200" err="1">
                <a:solidFill>
                  <a:srgbClr val="313E48"/>
                </a:solidFill>
                <a:latin typeface="+mj-lt"/>
              </a:rPr>
              <a:t>organisations</a:t>
            </a:r>
            <a:r>
              <a:rPr lang="en-US" sz="2200">
                <a:solidFill>
                  <a:srgbClr val="313E48"/>
                </a:solidFill>
                <a:latin typeface="+mj-lt"/>
              </a:rPr>
              <a:t>, such as universities, play an important role in building  education partnerships that create economic and social value for all.</a:t>
            </a:r>
            <a:r>
              <a:rPr lang="en-US" sz="2000">
                <a:solidFill>
                  <a:srgbClr val="313E48"/>
                </a:solidFill>
                <a:ea typeface="+mn-lt"/>
                <a:cs typeface="+mn-lt"/>
              </a:rPr>
              <a:t> </a:t>
            </a:r>
          </a:p>
          <a:p>
            <a:pPr>
              <a:lnSpc>
                <a:spcPct val="110000"/>
              </a:lnSpc>
              <a:spcBef>
                <a:spcPts val="1200"/>
              </a:spcBef>
              <a:spcAft>
                <a:spcPts val="600"/>
              </a:spcAft>
            </a:pPr>
            <a:endParaRPr lang="en-AU">
              <a:solidFill>
                <a:srgbClr val="313E48"/>
              </a:solidFill>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719906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D7EF9BC8-EB2B-566B-2E5C-DF51452DD1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7BB36C-CF17-8B64-FF88-FDF6BF69F6A4}"/>
              </a:ext>
            </a:extLst>
          </p:cNvPr>
          <p:cNvSpPr>
            <a:spLocks noGrp="1"/>
          </p:cNvSpPr>
          <p:nvPr>
            <p:ph type="title"/>
          </p:nvPr>
        </p:nvSpPr>
        <p:spPr>
          <a:xfrm>
            <a:off x="838200" y="467566"/>
            <a:ext cx="10515600" cy="1325563"/>
          </a:xfrm>
        </p:spPr>
        <p:txBody>
          <a:bodyPr/>
          <a:lstStyle/>
          <a:p>
            <a:r>
              <a:rPr lang="en-AU" b="1">
                <a:solidFill>
                  <a:srgbClr val="313E48"/>
                </a:solidFill>
              </a:rPr>
              <a:t>Investing in Pacific Higher Education</a:t>
            </a:r>
          </a:p>
        </p:txBody>
      </p:sp>
      <p:sp>
        <p:nvSpPr>
          <p:cNvPr id="9" name="TextBox 8">
            <a:extLst>
              <a:ext uri="{FF2B5EF4-FFF2-40B4-BE49-F238E27FC236}">
                <a16:creationId xmlns:a16="http://schemas.microsoft.com/office/drawing/2014/main" id="{DD32B709-635E-5B78-8BA2-D4AAA39CF1C3}"/>
              </a:ext>
            </a:extLst>
          </p:cNvPr>
          <p:cNvSpPr txBox="1"/>
          <p:nvPr/>
        </p:nvSpPr>
        <p:spPr>
          <a:xfrm>
            <a:off x="745920" y="2483431"/>
            <a:ext cx="8818153" cy="4108817"/>
          </a:xfrm>
          <a:prstGeom prst="rect">
            <a:avLst/>
          </a:prstGeom>
          <a:noFill/>
        </p:spPr>
        <p:txBody>
          <a:bodyPr wrap="square" lIns="91440" tIns="45720" rIns="91440" bIns="45720" anchor="t">
            <a:spAutoFit/>
          </a:bodyPr>
          <a:lstStyle/>
          <a:p>
            <a:pPr marL="285750" indent="-285750">
              <a:lnSpc>
                <a:spcPct val="110000"/>
              </a:lnSpc>
              <a:spcBef>
                <a:spcPts val="1200"/>
              </a:spcBef>
              <a:spcAft>
                <a:spcPts val="600"/>
              </a:spcAft>
              <a:buFont typeface="Arial" panose="020B0604020202020204" pitchFamily="34" charset="0"/>
              <a:buChar char="•"/>
            </a:pPr>
            <a:r>
              <a:rPr lang="en-AU" sz="1600">
                <a:solidFill>
                  <a:srgbClr val="313E48"/>
                </a:solidFill>
                <a:latin typeface="+mj-lt"/>
              </a:rPr>
              <a:t>This new investment responds to the </a:t>
            </a:r>
            <a:r>
              <a:rPr lang="en-AU" sz="1600" i="1">
                <a:solidFill>
                  <a:srgbClr val="313E48"/>
                </a:solidFill>
                <a:latin typeface="+mj-lt"/>
              </a:rPr>
              <a:t>2050 Strategy for the Blue Pacific</a:t>
            </a:r>
            <a:r>
              <a:rPr lang="en-AU" sz="1600">
                <a:solidFill>
                  <a:srgbClr val="313E48"/>
                </a:solidFill>
                <a:latin typeface="+mj-lt"/>
              </a:rPr>
              <a:t> by advancing people-centred development, strengthening opportunities for Pacific learners and leaders, and enhancing regional knowledge systems to support resilience and sustainable development.</a:t>
            </a:r>
            <a:endParaRPr lang="en-AU" sz="1600">
              <a:solidFill>
                <a:srgbClr val="313E48"/>
              </a:solidFill>
              <a:latin typeface="+mj-lt"/>
              <a:ea typeface="Calibri Light"/>
              <a:cs typeface="Calibri Light"/>
            </a:endParaRPr>
          </a:p>
          <a:p>
            <a:pPr marL="285750" lvl="0" indent="-285750">
              <a:lnSpc>
                <a:spcPct val="110000"/>
              </a:lnSpc>
              <a:spcBef>
                <a:spcPts val="1200"/>
              </a:spcBef>
              <a:spcAft>
                <a:spcPts val="600"/>
              </a:spcAft>
              <a:buFont typeface="Arial" panose="020B0604020202020204" pitchFamily="34" charset="0"/>
              <a:buChar char="•"/>
            </a:pPr>
            <a:r>
              <a:rPr lang="en-AU" sz="1600">
                <a:solidFill>
                  <a:srgbClr val="313E48"/>
                </a:solidFill>
                <a:latin typeface="+mj-lt"/>
              </a:rPr>
              <a:t>A strong Pacific higher education sector improves democratic governance, economic resilience, security, and stability in the region. </a:t>
            </a:r>
            <a:endParaRPr lang="en-AU" sz="1600">
              <a:ea typeface="Calibri"/>
              <a:cs typeface="Calibri"/>
            </a:endParaRPr>
          </a:p>
          <a:p>
            <a:pPr marL="285750" lvl="0" indent="-285750">
              <a:lnSpc>
                <a:spcPct val="110000"/>
              </a:lnSpc>
              <a:spcBef>
                <a:spcPts val="1200"/>
              </a:spcBef>
              <a:spcAft>
                <a:spcPts val="600"/>
              </a:spcAft>
              <a:buFont typeface="Arial" panose="020B0604020202020204" pitchFamily="34" charset="0"/>
              <a:buChar char="•"/>
            </a:pPr>
            <a:r>
              <a:rPr lang="en-AU" sz="1600">
                <a:solidFill>
                  <a:srgbClr val="313E48"/>
                </a:solidFill>
                <a:latin typeface="+mj-lt"/>
              </a:rPr>
              <a:t>Pacific researchers and institutions often face constraints in supporting evidence-based policymaking, including limited access to data, research funding, and skilled personnel. </a:t>
            </a:r>
            <a:endParaRPr lang="en-AU" sz="1600">
              <a:solidFill>
                <a:srgbClr val="313E48"/>
              </a:solidFill>
              <a:latin typeface="+mj-lt"/>
              <a:ea typeface="Calibri Light"/>
              <a:cs typeface="Calibri Light"/>
            </a:endParaRPr>
          </a:p>
          <a:p>
            <a:pPr marL="285750" lvl="0" indent="-285750">
              <a:lnSpc>
                <a:spcPct val="110000"/>
              </a:lnSpc>
              <a:spcBef>
                <a:spcPts val="1200"/>
              </a:spcBef>
              <a:spcAft>
                <a:spcPts val="600"/>
              </a:spcAft>
              <a:buFont typeface="Arial" panose="020B0604020202020204" pitchFamily="34" charset="0"/>
              <a:buChar char="•"/>
            </a:pPr>
            <a:r>
              <a:rPr lang="en-AU" sz="1600">
                <a:solidFill>
                  <a:srgbClr val="313E48"/>
                </a:solidFill>
                <a:latin typeface="+mj-lt"/>
              </a:rPr>
              <a:t>Pacific policymakers need access to high-quality research outputs to inform decision-making.</a:t>
            </a:r>
            <a:endParaRPr lang="en-AU" sz="1600">
              <a:solidFill>
                <a:srgbClr val="313E48"/>
              </a:solidFill>
              <a:latin typeface="+mj-lt"/>
              <a:ea typeface="Calibri Light"/>
              <a:cs typeface="Calibri Light"/>
            </a:endParaRPr>
          </a:p>
          <a:p>
            <a:pPr marL="285750" indent="-285750">
              <a:lnSpc>
                <a:spcPct val="110000"/>
              </a:lnSpc>
              <a:spcBef>
                <a:spcPts val="1200"/>
              </a:spcBef>
              <a:spcAft>
                <a:spcPts val="600"/>
              </a:spcAft>
              <a:buFont typeface="Arial" panose="020B0604020202020204" pitchFamily="34" charset="0"/>
              <a:buChar char="•"/>
            </a:pPr>
            <a:r>
              <a:rPr lang="en-AU" sz="1600">
                <a:solidFill>
                  <a:srgbClr val="313E48"/>
                </a:solidFill>
                <a:latin typeface="+mj-lt"/>
              </a:rPr>
              <a:t>Australia’s internationally renowned higher education system is well positioned to support Pacific-led research as a regional public good.</a:t>
            </a:r>
            <a:endParaRPr lang="en-AU">
              <a:solidFill>
                <a:srgbClr val="313E48"/>
              </a:solidFill>
              <a:latin typeface="+mj-lt"/>
              <a:ea typeface="Calibri Light"/>
              <a:cs typeface="Calibri Light"/>
            </a:endParaRPr>
          </a:p>
          <a:p>
            <a:pPr lvl="0"/>
            <a:endParaRPr lang="en-AU" sz="2000">
              <a:latin typeface="+mj-lt"/>
              <a:ea typeface="Calibri Light" panose="020F0302020204030204"/>
              <a:cs typeface="Calibri Light" panose="020F0302020204030204"/>
            </a:endParaRPr>
          </a:p>
        </p:txBody>
      </p:sp>
      <p:sp>
        <p:nvSpPr>
          <p:cNvPr id="6" name="Content Placeholder 2">
            <a:extLst>
              <a:ext uri="{FF2B5EF4-FFF2-40B4-BE49-F238E27FC236}">
                <a16:creationId xmlns:a16="http://schemas.microsoft.com/office/drawing/2014/main" id="{AAA44F1F-452C-66CB-4761-DB1E0BED8818}"/>
              </a:ext>
            </a:extLst>
          </p:cNvPr>
          <p:cNvSpPr>
            <a:spLocks noGrp="1"/>
          </p:cNvSpPr>
          <p:nvPr>
            <p:ph idx="1"/>
          </p:nvPr>
        </p:nvSpPr>
        <p:spPr>
          <a:xfrm>
            <a:off x="745919" y="1537867"/>
            <a:ext cx="9102755" cy="953663"/>
          </a:xfrm>
          <a:prstGeom prst="roundRect">
            <a:avLst>
              <a:gd name="adj" fmla="val 4854"/>
            </a:avLst>
          </a:prstGeom>
          <a:solidFill>
            <a:srgbClr val="CED2D3">
              <a:alpha val="30000"/>
            </a:srgbClr>
          </a:solidFill>
          <a:ln w="15875">
            <a:solidFill>
              <a:srgbClr val="33647E"/>
            </a:solidFill>
          </a:ln>
        </p:spPr>
        <p:txBody>
          <a:bodyPr>
            <a:noAutofit/>
          </a:bodyPr>
          <a:lstStyle/>
          <a:p>
            <a:pPr marL="0" lvl="0" indent="0">
              <a:buNone/>
            </a:pPr>
            <a:r>
              <a:rPr lang="en-AU" sz="2000">
                <a:latin typeface="+mj-lt"/>
              </a:rPr>
              <a:t>Australian universities play an important role in positioning Australia as a trusted development partner, through building meaningful people-to-people links and institutional partnerships.  </a:t>
            </a:r>
            <a:endParaRPr lang="en-AU" sz="2400">
              <a:latin typeface="+mj-lt"/>
            </a:endParaRPr>
          </a:p>
        </p:txBody>
      </p:sp>
    </p:spTree>
    <p:extLst>
      <p:ext uri="{BB962C8B-B14F-4D97-AF65-F5344CB8AC3E}">
        <p14:creationId xmlns:p14="http://schemas.microsoft.com/office/powerpoint/2010/main" val="927007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D6DF9-1B1B-47CE-9926-5CF7CE89354E}"/>
              </a:ext>
            </a:extLst>
          </p:cNvPr>
          <p:cNvSpPr>
            <a:spLocks noGrp="1"/>
          </p:cNvSpPr>
          <p:nvPr>
            <p:ph type="title"/>
          </p:nvPr>
        </p:nvSpPr>
        <p:spPr>
          <a:xfrm>
            <a:off x="597766" y="452523"/>
            <a:ext cx="9270534" cy="1325563"/>
          </a:xfrm>
        </p:spPr>
        <p:txBody>
          <a:bodyPr>
            <a:normAutofit/>
          </a:bodyPr>
          <a:lstStyle/>
          <a:p>
            <a:r>
              <a:rPr lang="en-AU" sz="4000" b="1">
                <a:solidFill>
                  <a:srgbClr val="313E48"/>
                </a:solidFill>
              </a:rPr>
              <a:t>How is this investment different to the current Pacific Research Program?</a:t>
            </a:r>
          </a:p>
        </p:txBody>
      </p:sp>
      <p:sp>
        <p:nvSpPr>
          <p:cNvPr id="9" name="TextBox 8">
            <a:extLst>
              <a:ext uri="{FF2B5EF4-FFF2-40B4-BE49-F238E27FC236}">
                <a16:creationId xmlns:a16="http://schemas.microsoft.com/office/drawing/2014/main" id="{A7C8675F-A674-46EE-A032-08EE4B8C5F27}"/>
              </a:ext>
            </a:extLst>
          </p:cNvPr>
          <p:cNvSpPr txBox="1"/>
          <p:nvPr/>
        </p:nvSpPr>
        <p:spPr>
          <a:xfrm>
            <a:off x="599989" y="1550465"/>
            <a:ext cx="7687542" cy="4800064"/>
          </a:xfrm>
          <a:prstGeom prst="roundRect">
            <a:avLst>
              <a:gd name="adj" fmla="val 4786"/>
            </a:avLst>
          </a:prstGeom>
          <a:noFill/>
          <a:ln w="38100">
            <a:noFill/>
          </a:ln>
        </p:spPr>
        <p:txBody>
          <a:bodyPr wrap="square" lIns="91440" tIns="45720" rIns="91440" bIns="45720" rtlCol="0" anchor="t">
            <a:spAutoFit/>
          </a:bodyPr>
          <a:lstStyle/>
          <a:p>
            <a:pPr>
              <a:spcBef>
                <a:spcPts val="1200"/>
              </a:spcBef>
              <a:spcAft>
                <a:spcPts val="600"/>
              </a:spcAft>
            </a:pPr>
            <a:r>
              <a:rPr lang="en-AU" sz="2000">
                <a:solidFill>
                  <a:srgbClr val="313E48"/>
                </a:solidFill>
                <a:latin typeface="+mj-lt"/>
              </a:rPr>
              <a:t>While this new investment will build on the successes of the Pacific Research Program Phase Two, it will not be a continuation of the current program. </a:t>
            </a:r>
            <a:endParaRPr lang="en-US"/>
          </a:p>
          <a:p>
            <a:pPr>
              <a:spcBef>
                <a:spcPts val="1200"/>
              </a:spcBef>
              <a:spcAft>
                <a:spcPts val="600"/>
              </a:spcAft>
            </a:pPr>
            <a:r>
              <a:rPr lang="en-AU" sz="2000">
                <a:solidFill>
                  <a:srgbClr val="313E48"/>
                </a:solidFill>
                <a:latin typeface="+mj-lt"/>
              </a:rPr>
              <a:t>Important points of difference include:</a:t>
            </a:r>
            <a:endParaRPr lang="en-AU"/>
          </a:p>
          <a:p>
            <a:pPr marL="514350" indent="-514350">
              <a:spcBef>
                <a:spcPts val="1200"/>
              </a:spcBef>
              <a:spcAft>
                <a:spcPts val="600"/>
              </a:spcAft>
              <a:buAutoNum type="arabicPeriod"/>
            </a:pPr>
            <a:r>
              <a:rPr lang="en-AU" sz="2000">
                <a:solidFill>
                  <a:srgbClr val="313E48"/>
                </a:solidFill>
                <a:latin typeface="+mj-lt"/>
              </a:rPr>
              <a:t>A focus on expanding partnerships between a greater number of Pacific and Australian institutions, and ensuring these partnerships are better coordinated and streamlined.</a:t>
            </a:r>
            <a:endParaRPr lang="en-AU" sz="2000">
              <a:solidFill>
                <a:srgbClr val="313E48"/>
              </a:solidFill>
              <a:latin typeface="+mj-lt"/>
              <a:ea typeface="Calibri Light"/>
              <a:cs typeface="Calibri Light"/>
            </a:endParaRPr>
          </a:p>
          <a:p>
            <a:pPr marL="514350" indent="-514350">
              <a:spcBef>
                <a:spcPts val="1200"/>
              </a:spcBef>
              <a:spcAft>
                <a:spcPts val="600"/>
              </a:spcAft>
              <a:buAutoNum type="arabicPeriod"/>
            </a:pPr>
            <a:r>
              <a:rPr lang="en-AU" sz="2000">
                <a:solidFill>
                  <a:srgbClr val="313E48"/>
                </a:solidFill>
                <a:latin typeface="+mj-lt"/>
              </a:rPr>
              <a:t>A stronger focus on Pacific-led research and Pacific research agendas to build institutional capacity. </a:t>
            </a:r>
            <a:endParaRPr lang="en-AU" sz="2000">
              <a:solidFill>
                <a:srgbClr val="313E48"/>
              </a:solidFill>
              <a:latin typeface="+mj-lt"/>
              <a:ea typeface="Calibri Light"/>
              <a:cs typeface="Calibri Light"/>
            </a:endParaRPr>
          </a:p>
          <a:p>
            <a:pPr marL="514350" indent="-514350">
              <a:spcBef>
                <a:spcPts val="1200"/>
              </a:spcBef>
              <a:spcAft>
                <a:spcPts val="600"/>
              </a:spcAft>
              <a:buAutoNum type="arabicPeriod"/>
            </a:pPr>
            <a:r>
              <a:rPr lang="en-US" sz="2000">
                <a:solidFill>
                  <a:srgbClr val="313E48"/>
                </a:solidFill>
                <a:latin typeface="+mj-lt"/>
              </a:rPr>
              <a:t>New program design requirements that respond to Australian international development priorities, for instance, climate change and emerging issues.</a:t>
            </a:r>
            <a:endParaRPr lang="en-US" sz="2000">
              <a:solidFill>
                <a:srgbClr val="313E48"/>
              </a:solidFill>
              <a:latin typeface="+mj-lt"/>
              <a:ea typeface="Calibri Light"/>
              <a:cs typeface="Calibri Light"/>
            </a:endParaRPr>
          </a:p>
        </p:txBody>
      </p:sp>
      <p:sp>
        <p:nvSpPr>
          <p:cNvPr id="3" name="Content Placeholder 2">
            <a:extLst>
              <a:ext uri="{FF2B5EF4-FFF2-40B4-BE49-F238E27FC236}">
                <a16:creationId xmlns:a16="http://schemas.microsoft.com/office/drawing/2014/main" id="{1655A84A-9A05-D17E-9A66-F2E5B47BB3A9}"/>
              </a:ext>
            </a:extLst>
          </p:cNvPr>
          <p:cNvSpPr>
            <a:spLocks noGrp="1"/>
          </p:cNvSpPr>
          <p:nvPr>
            <p:ph idx="1"/>
          </p:nvPr>
        </p:nvSpPr>
        <p:spPr>
          <a:xfrm>
            <a:off x="8296712" y="2785893"/>
            <a:ext cx="3682767" cy="1473237"/>
          </a:xfrm>
          <a:prstGeom prst="roundRect">
            <a:avLst>
              <a:gd name="adj" fmla="val 4854"/>
            </a:avLst>
          </a:prstGeom>
          <a:solidFill>
            <a:srgbClr val="CED2D3">
              <a:alpha val="30000"/>
            </a:srgbClr>
          </a:solidFill>
          <a:ln w="15875">
            <a:solidFill>
              <a:srgbClr val="33647E"/>
            </a:solidFill>
          </a:ln>
        </p:spPr>
        <p:txBody>
          <a:bodyPr vert="horz" lIns="91440" tIns="45720" rIns="91440" bIns="45720" rtlCol="0" anchor="t">
            <a:noAutofit/>
          </a:bodyPr>
          <a:lstStyle/>
          <a:p>
            <a:pPr marL="0" indent="0">
              <a:spcBef>
                <a:spcPts val="1200"/>
              </a:spcBef>
              <a:buNone/>
            </a:pPr>
            <a:r>
              <a:rPr lang="en-US" sz="1800">
                <a:latin typeface="+mj-lt"/>
              </a:rPr>
              <a:t>End of Program Outcomes have been provided in the grant documentation as examples only – we encourage new ideas and methods that leverage your institution’s expertise. </a:t>
            </a:r>
            <a:endParaRPr lang="en-AU" sz="1800">
              <a:solidFill>
                <a:srgbClr val="313E48"/>
              </a:solidFill>
              <a:latin typeface="+mj-lt"/>
              <a:cs typeface="Calibri Light" panose="020F0302020204030204" pitchFamily="34" charset="0"/>
            </a:endParaRPr>
          </a:p>
        </p:txBody>
      </p:sp>
    </p:spTree>
    <p:extLst>
      <p:ext uri="{BB962C8B-B14F-4D97-AF65-F5344CB8AC3E}">
        <p14:creationId xmlns:p14="http://schemas.microsoft.com/office/powerpoint/2010/main" val="431239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66126D7-F363-CB62-E15B-CE5D3CD41F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53F039-A659-7948-9FAF-E7F09FE1F608}"/>
              </a:ext>
            </a:extLst>
          </p:cNvPr>
          <p:cNvSpPr>
            <a:spLocks noGrp="1"/>
          </p:cNvSpPr>
          <p:nvPr>
            <p:ph type="title"/>
          </p:nvPr>
        </p:nvSpPr>
        <p:spPr>
          <a:xfrm>
            <a:off x="838200" y="652124"/>
            <a:ext cx="10515600" cy="1325563"/>
          </a:xfrm>
        </p:spPr>
        <p:txBody>
          <a:bodyPr>
            <a:normAutofit/>
          </a:bodyPr>
          <a:lstStyle/>
          <a:p>
            <a:r>
              <a:rPr lang="en-AU" sz="4000" b="1">
                <a:solidFill>
                  <a:srgbClr val="313E48"/>
                </a:solidFill>
              </a:rPr>
              <a:t>DFAT's Priorities</a:t>
            </a:r>
          </a:p>
        </p:txBody>
      </p:sp>
      <p:sp>
        <p:nvSpPr>
          <p:cNvPr id="5" name="Content Placeholder 2">
            <a:extLst>
              <a:ext uri="{FF2B5EF4-FFF2-40B4-BE49-F238E27FC236}">
                <a16:creationId xmlns:a16="http://schemas.microsoft.com/office/drawing/2014/main" id="{D9073D87-F581-DA42-50B2-05C269D090AC}"/>
              </a:ext>
            </a:extLst>
          </p:cNvPr>
          <p:cNvSpPr txBox="1">
            <a:spLocks/>
          </p:cNvSpPr>
          <p:nvPr/>
        </p:nvSpPr>
        <p:spPr>
          <a:xfrm>
            <a:off x="586468" y="1714937"/>
            <a:ext cx="8659371" cy="466803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nSpc>
                <a:spcPct val="110000"/>
              </a:lnSpc>
              <a:spcBef>
                <a:spcPts val="1200"/>
              </a:spcBef>
              <a:spcAft>
                <a:spcPts val="600"/>
              </a:spcAft>
            </a:pPr>
            <a:r>
              <a:rPr lang="en-US" sz="1600" b="1">
                <a:solidFill>
                  <a:srgbClr val="313E48"/>
                </a:solidFill>
                <a:latin typeface="+mj-lt"/>
              </a:rPr>
              <a:t>Climate: </a:t>
            </a:r>
            <a:r>
              <a:rPr lang="en-US" sz="1600">
                <a:solidFill>
                  <a:srgbClr val="313E48"/>
                </a:solidFill>
                <a:latin typeface="+mj-lt"/>
              </a:rPr>
              <a:t>Australia’s International Development Policy makes climate action central to our development efforts including via the following investment level target: “From 2024–25, at least half of all new bilateral and regional investments that are valued at more than $3 million will have a climate change objective, with a goal of reaching 80 percent by 2028-29”.</a:t>
            </a:r>
            <a:endParaRPr lang="en-US" sz="1600">
              <a:solidFill>
                <a:srgbClr val="313E48"/>
              </a:solidFill>
              <a:latin typeface="+mj-lt"/>
              <a:ea typeface="Calibri Light"/>
              <a:cs typeface="Calibri Light"/>
            </a:endParaRPr>
          </a:p>
          <a:p>
            <a:pPr marL="285750" indent="-285750">
              <a:lnSpc>
                <a:spcPct val="110000"/>
              </a:lnSpc>
              <a:spcBef>
                <a:spcPts val="1200"/>
              </a:spcBef>
              <a:spcAft>
                <a:spcPts val="600"/>
              </a:spcAft>
            </a:pPr>
            <a:r>
              <a:rPr lang="en-US" sz="1600" b="1">
                <a:solidFill>
                  <a:srgbClr val="313E48"/>
                </a:solidFill>
                <a:latin typeface="+mj-lt"/>
              </a:rPr>
              <a:t>Locally-led change: </a:t>
            </a:r>
            <a:r>
              <a:rPr lang="en-US" sz="1600">
                <a:solidFill>
                  <a:srgbClr val="313E48"/>
                </a:solidFill>
                <a:latin typeface="+mj-lt"/>
              </a:rPr>
              <a:t>Local actors are central to driving their own development ambitions. Australia's International Development Policy commits to better supporting local leadership, solutions and accountability. </a:t>
            </a:r>
            <a:endParaRPr lang="en-US" sz="1600">
              <a:solidFill>
                <a:srgbClr val="313E48"/>
              </a:solidFill>
              <a:latin typeface="+mj-lt"/>
              <a:ea typeface="Calibri Light" panose="020F0302020204030204"/>
              <a:cs typeface="Calibri Light" panose="020F0302020204030204"/>
            </a:endParaRPr>
          </a:p>
          <a:p>
            <a:pPr marL="285750" indent="-285750">
              <a:lnSpc>
                <a:spcPct val="110000"/>
              </a:lnSpc>
              <a:spcBef>
                <a:spcPts val="1200"/>
              </a:spcBef>
              <a:spcAft>
                <a:spcPts val="600"/>
              </a:spcAft>
            </a:pPr>
            <a:r>
              <a:rPr lang="en-US" sz="1600" b="1">
                <a:solidFill>
                  <a:srgbClr val="313E48"/>
                </a:solidFill>
                <a:latin typeface="+mj-lt"/>
              </a:rPr>
              <a:t>Gender, Disability and Social Inclusion (GEDSI):</a:t>
            </a:r>
            <a:r>
              <a:rPr lang="en-US" sz="1600">
                <a:solidFill>
                  <a:srgbClr val="313E48"/>
                </a:solidFill>
                <a:latin typeface="+mj-lt"/>
              </a:rPr>
              <a:t> DFAT investments must be effective in reaching socially disadvantaged groups – by preventing unintended harm, exclusion and further </a:t>
            </a:r>
            <a:r>
              <a:rPr lang="en-US" sz="1600" err="1">
                <a:solidFill>
                  <a:srgbClr val="313E48"/>
                </a:solidFill>
                <a:latin typeface="+mj-lt"/>
              </a:rPr>
              <a:t>marginalisation</a:t>
            </a:r>
            <a:r>
              <a:rPr lang="en-US" sz="1600">
                <a:solidFill>
                  <a:srgbClr val="313E48"/>
                </a:solidFill>
                <a:latin typeface="+mj-lt"/>
              </a:rPr>
              <a:t>, and by promoting rights, equitable opportunities and benefits. </a:t>
            </a:r>
            <a:endParaRPr lang="en-US" sz="1600">
              <a:solidFill>
                <a:srgbClr val="313E48"/>
              </a:solidFill>
              <a:latin typeface="+mj-lt"/>
              <a:ea typeface="Calibri Light" panose="020F0302020204030204"/>
              <a:cs typeface="Calibri Light" panose="020F0302020204030204"/>
            </a:endParaRPr>
          </a:p>
          <a:p>
            <a:r>
              <a:rPr lang="en-US" sz="1600" b="1">
                <a:solidFill>
                  <a:srgbClr val="313E48"/>
                </a:solidFill>
                <a:latin typeface="Calibri Light"/>
                <a:ea typeface="Calibri Light"/>
                <a:cs typeface="Calibri Light"/>
              </a:rPr>
              <a:t>Responding to Pacific Research Program Phase Two Evaluation findings, such as: </a:t>
            </a:r>
            <a:endParaRPr lang="en-US" sz="1600">
              <a:solidFill>
                <a:srgbClr val="313E48"/>
              </a:solidFill>
              <a:latin typeface="Calibri Light"/>
              <a:ea typeface="Calibri Light"/>
              <a:cs typeface="Calibri Light"/>
            </a:endParaRPr>
          </a:p>
          <a:p>
            <a:pPr lvl="1"/>
            <a:r>
              <a:rPr lang="en-US" sz="1600">
                <a:solidFill>
                  <a:srgbClr val="313E48"/>
                </a:solidFill>
                <a:latin typeface="Calibri Light"/>
                <a:ea typeface="Calibri Light"/>
                <a:cs typeface="Calibri Light"/>
              </a:rPr>
              <a:t>Building the institutional capacity of Pacific universities.</a:t>
            </a:r>
          </a:p>
          <a:p>
            <a:pPr lvl="1"/>
            <a:r>
              <a:rPr lang="en-US" sz="1600">
                <a:solidFill>
                  <a:srgbClr val="313E48"/>
                </a:solidFill>
                <a:latin typeface="Calibri Light"/>
                <a:ea typeface="Calibri Light"/>
                <a:cs typeface="Calibri Light"/>
              </a:rPr>
              <a:t>Deepen Pacific voices and leadership in the design process.</a:t>
            </a:r>
            <a:endParaRPr lang="en-US" sz="1600">
              <a:latin typeface="Calibri Light"/>
              <a:ea typeface="Calibri Light"/>
              <a:cs typeface="Calibri Light"/>
            </a:endParaRPr>
          </a:p>
          <a:p>
            <a:pPr lvl="1"/>
            <a:r>
              <a:rPr lang="en-US" sz="1600">
                <a:solidFill>
                  <a:srgbClr val="313E48"/>
                </a:solidFill>
                <a:latin typeface="Calibri Light"/>
                <a:ea typeface="Calibri Light"/>
                <a:cs typeface="Calibri Light"/>
              </a:rPr>
              <a:t>Strengthen disability equity and inclusion throughout the program.</a:t>
            </a:r>
            <a:endParaRPr lang="en-US" sz="1600">
              <a:solidFill>
                <a:srgbClr val="000000"/>
              </a:solidFill>
              <a:latin typeface="Calibri Light"/>
              <a:ea typeface="Calibri Light"/>
              <a:cs typeface="Calibri Light"/>
            </a:endParaRPr>
          </a:p>
          <a:p>
            <a:pPr marL="285750" indent="-285750">
              <a:lnSpc>
                <a:spcPct val="110000"/>
              </a:lnSpc>
              <a:spcBef>
                <a:spcPts val="1200"/>
              </a:spcBef>
              <a:spcAft>
                <a:spcPts val="600"/>
              </a:spcAft>
            </a:pPr>
            <a:endParaRPr lang="en-US" sz="2600" b="1">
              <a:solidFill>
                <a:srgbClr val="313E48"/>
              </a:solidFill>
              <a:latin typeface="+mj-lt"/>
              <a:ea typeface="Calibri Light"/>
              <a:cs typeface="Calibri Light"/>
            </a:endParaRPr>
          </a:p>
          <a:p>
            <a:pPr marL="0" indent="0">
              <a:lnSpc>
                <a:spcPct val="110000"/>
              </a:lnSpc>
              <a:spcBef>
                <a:spcPts val="1200"/>
              </a:spcBef>
              <a:spcAft>
                <a:spcPts val="600"/>
              </a:spcAft>
              <a:buNone/>
            </a:pPr>
            <a:endParaRPr lang="en-US">
              <a:solidFill>
                <a:srgbClr val="313E48"/>
              </a:solidFill>
              <a:latin typeface="Calibri Light" panose="020F0302020204030204" pitchFamily="34" charset="0"/>
              <a:ea typeface="Calibri Light" panose="020F0302020204030204" pitchFamily="34" charset="0"/>
              <a:cs typeface="Calibri Light" panose="020F0302020204030204" pitchFamily="34" charset="0"/>
            </a:endParaRPr>
          </a:p>
          <a:p>
            <a:pPr>
              <a:lnSpc>
                <a:spcPct val="110000"/>
              </a:lnSpc>
              <a:spcBef>
                <a:spcPts val="1200"/>
              </a:spcBef>
              <a:spcAft>
                <a:spcPts val="600"/>
              </a:spcAft>
            </a:pPr>
            <a:endParaRPr lang="en-AU">
              <a:solidFill>
                <a:srgbClr val="313E48"/>
              </a:solidFill>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Content Placeholder 2">
            <a:extLst>
              <a:ext uri="{FF2B5EF4-FFF2-40B4-BE49-F238E27FC236}">
                <a16:creationId xmlns:a16="http://schemas.microsoft.com/office/drawing/2014/main" id="{5FF17FAA-66A8-A851-FBED-7BF2E56C3A34}"/>
              </a:ext>
            </a:extLst>
          </p:cNvPr>
          <p:cNvSpPr>
            <a:spLocks noGrp="1"/>
          </p:cNvSpPr>
          <p:nvPr>
            <p:ph idx="1"/>
          </p:nvPr>
        </p:nvSpPr>
        <p:spPr>
          <a:xfrm>
            <a:off x="9085926" y="2568179"/>
            <a:ext cx="2859534" cy="2141278"/>
          </a:xfrm>
          <a:prstGeom prst="roundRect">
            <a:avLst>
              <a:gd name="adj" fmla="val 4854"/>
            </a:avLst>
          </a:prstGeom>
          <a:solidFill>
            <a:srgbClr val="CED2D3">
              <a:alpha val="30000"/>
            </a:srgbClr>
          </a:solidFill>
          <a:ln w="15875">
            <a:solidFill>
              <a:srgbClr val="33647E"/>
            </a:solidFill>
          </a:ln>
        </p:spPr>
        <p:txBody>
          <a:bodyPr vert="horz" lIns="91440" tIns="45720" rIns="91440" bIns="45720" rtlCol="0" anchor="t">
            <a:noAutofit/>
          </a:bodyPr>
          <a:lstStyle/>
          <a:p>
            <a:pPr marL="0" indent="0">
              <a:buNone/>
            </a:pPr>
            <a:r>
              <a:rPr lang="en-US" sz="1800">
                <a:solidFill>
                  <a:srgbClr val="000000"/>
                </a:solidFill>
                <a:latin typeface="+mj-lt"/>
                <a:ea typeface="Calibri Light"/>
                <a:cs typeface="Calibri Light"/>
              </a:rPr>
              <a:t>We will work with the successful applicant, leveraging their strengths, to determine what can be achieved, using the Pacific Research Program Evaluation findings as our starting point.</a:t>
            </a:r>
          </a:p>
          <a:p>
            <a:pPr marL="0" indent="0">
              <a:spcBef>
                <a:spcPts val="1200"/>
              </a:spcBef>
              <a:buNone/>
            </a:pPr>
            <a:endParaRPr lang="en-US" sz="2000">
              <a:solidFill>
                <a:srgbClr val="000000"/>
              </a:solidFill>
              <a:latin typeface="+mj-lt"/>
              <a:ea typeface="Calibri Light"/>
              <a:cs typeface="Calibri Light" panose="020F0302020204030204" pitchFamily="34" charset="0"/>
            </a:endParaRPr>
          </a:p>
        </p:txBody>
      </p:sp>
    </p:spTree>
    <p:extLst>
      <p:ext uri="{BB962C8B-B14F-4D97-AF65-F5344CB8AC3E}">
        <p14:creationId xmlns:p14="http://schemas.microsoft.com/office/powerpoint/2010/main" val="2391675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68AEFA6-73BB-EBFD-20DD-1ADFD74518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A40585-AC35-8C62-273B-6D16B4C17934}"/>
              </a:ext>
            </a:extLst>
          </p:cNvPr>
          <p:cNvSpPr>
            <a:spLocks noGrp="1"/>
          </p:cNvSpPr>
          <p:nvPr>
            <p:ph type="title"/>
          </p:nvPr>
        </p:nvSpPr>
        <p:spPr>
          <a:xfrm>
            <a:off x="838200" y="461624"/>
            <a:ext cx="10515600" cy="1325563"/>
          </a:xfrm>
        </p:spPr>
        <p:txBody>
          <a:bodyPr/>
          <a:lstStyle/>
          <a:p>
            <a:r>
              <a:rPr lang="en-AU" b="1">
                <a:solidFill>
                  <a:srgbClr val="313E48"/>
                </a:solidFill>
              </a:rPr>
              <a:t>DFAT Design Processes</a:t>
            </a:r>
            <a:endParaRPr lang="en-AU" b="1">
              <a:solidFill>
                <a:srgbClr val="313E48"/>
              </a:solidFill>
              <a:ea typeface="Calibri Light"/>
              <a:cs typeface="Calibri Light"/>
            </a:endParaRPr>
          </a:p>
        </p:txBody>
      </p:sp>
      <p:sp>
        <p:nvSpPr>
          <p:cNvPr id="9" name="TextBox 8">
            <a:extLst>
              <a:ext uri="{FF2B5EF4-FFF2-40B4-BE49-F238E27FC236}">
                <a16:creationId xmlns:a16="http://schemas.microsoft.com/office/drawing/2014/main" id="{760A14CD-155B-8564-7A88-AD1CD4B7598F}"/>
              </a:ext>
            </a:extLst>
          </p:cNvPr>
          <p:cNvSpPr txBox="1"/>
          <p:nvPr/>
        </p:nvSpPr>
        <p:spPr>
          <a:xfrm>
            <a:off x="838200" y="1449481"/>
            <a:ext cx="10218789" cy="6893362"/>
          </a:xfrm>
          <a:prstGeom prst="rect">
            <a:avLst/>
          </a:prstGeom>
          <a:noFill/>
        </p:spPr>
        <p:txBody>
          <a:bodyPr wrap="square" lIns="91440" tIns="45720" rIns="91440" bIns="45720" anchor="t">
            <a:spAutoFit/>
          </a:bodyPr>
          <a:lstStyle/>
          <a:p>
            <a:pPr marL="342900" indent="-342900">
              <a:lnSpc>
                <a:spcPct val="110000"/>
              </a:lnSpc>
              <a:spcBef>
                <a:spcPts val="1200"/>
              </a:spcBef>
              <a:spcAft>
                <a:spcPts val="600"/>
              </a:spcAft>
              <a:buFont typeface="Arial"/>
              <a:buChar char="•"/>
            </a:pPr>
            <a:r>
              <a:rPr lang="en-AU" sz="2000">
                <a:solidFill>
                  <a:srgbClr val="313E48"/>
                </a:solidFill>
                <a:latin typeface="+mj-lt"/>
              </a:rPr>
              <a:t>The successful applicant will lead a </a:t>
            </a:r>
            <a:r>
              <a:rPr lang="en-AU" sz="2000">
                <a:solidFill>
                  <a:srgbClr val="313E48"/>
                </a:solidFill>
                <a:latin typeface="Calibri Light"/>
                <a:ea typeface="Calibri Light"/>
                <a:cs typeface="Calibri Light"/>
              </a:rPr>
              <a:t>full program design process in coordination with DFAT. </a:t>
            </a:r>
            <a:endParaRPr lang="en-US">
              <a:ea typeface="Calibri" panose="020F0502020204030204"/>
              <a:cs typeface="Calibri" panose="020F0502020204030204"/>
            </a:endParaRPr>
          </a:p>
          <a:p>
            <a:pPr marL="342900" indent="-342900">
              <a:lnSpc>
                <a:spcPct val="110000"/>
              </a:lnSpc>
              <a:spcBef>
                <a:spcPts val="1200"/>
              </a:spcBef>
              <a:spcAft>
                <a:spcPts val="600"/>
              </a:spcAft>
              <a:buFont typeface="Arial"/>
              <a:buChar char="•"/>
            </a:pPr>
            <a:r>
              <a:rPr lang="en-AU" sz="2000">
                <a:solidFill>
                  <a:srgbClr val="313E48"/>
                </a:solidFill>
                <a:latin typeface="Calibri Light"/>
                <a:ea typeface="Calibri Light"/>
                <a:cs typeface="Calibri Light"/>
              </a:rPr>
              <a:t>This involves meeting DFAT’s partner-led design standards. The process involves detailed mandatory design requirements, and formal assessment through DFAT's internal quality assurance.</a:t>
            </a:r>
          </a:p>
          <a:p>
            <a:pPr marL="342900" indent="-342900">
              <a:lnSpc>
                <a:spcPct val="110000"/>
              </a:lnSpc>
              <a:spcBef>
                <a:spcPts val="1200"/>
              </a:spcBef>
              <a:spcAft>
                <a:spcPts val="600"/>
              </a:spcAft>
              <a:buFont typeface="Arial"/>
              <a:buChar char="•"/>
            </a:pPr>
            <a:r>
              <a:rPr lang="en-AU" sz="2000">
                <a:solidFill>
                  <a:srgbClr val="313E48"/>
                </a:solidFill>
                <a:latin typeface="Calibri Light"/>
                <a:ea typeface="Calibri Light"/>
                <a:cs typeface="Calibri Light"/>
              </a:rPr>
              <a:t>Applicants should not underestimate the complexity of DFAT design processes. It is expected that applicants will use initial funding to engage internal and external expertise to assist with the design process. There are a range of private consultants and companies that help deliver Australia's development program that could be engaged for this work.  </a:t>
            </a:r>
            <a:endParaRPr lang="en-AU">
              <a:solidFill>
                <a:srgbClr val="000000"/>
              </a:solidFill>
              <a:latin typeface="Calibri" panose="020F0502020204030204"/>
              <a:ea typeface="Calibri" panose="020F0502020204030204"/>
              <a:cs typeface="Calibri" panose="020F0502020204030204"/>
            </a:endParaRPr>
          </a:p>
          <a:p>
            <a:pPr marL="342900" indent="-342900">
              <a:lnSpc>
                <a:spcPct val="110000"/>
              </a:lnSpc>
              <a:spcBef>
                <a:spcPts val="1200"/>
              </a:spcBef>
              <a:spcAft>
                <a:spcPts val="600"/>
              </a:spcAft>
              <a:buFont typeface="Arial"/>
              <a:buChar char="•"/>
            </a:pPr>
            <a:r>
              <a:rPr lang="en-AU" sz="2000">
                <a:solidFill>
                  <a:srgbClr val="313E48"/>
                </a:solidFill>
                <a:latin typeface="Calibri Light"/>
                <a:ea typeface="Calibri Light"/>
                <a:cs typeface="Calibri Light"/>
              </a:rPr>
              <a:t>At the proposal stage, we do not expect a fully outlined design process, particularly noting that many institutions would not have undertaken a DFAT design prior. We do expect applicants to provide an outline of key ideas, focus areas and ways of working, along with organisational capacity vision and resourcing. </a:t>
            </a:r>
          </a:p>
          <a:p>
            <a:pPr marL="342900" indent="-342900">
              <a:lnSpc>
                <a:spcPct val="110000"/>
              </a:lnSpc>
              <a:spcBef>
                <a:spcPts val="1200"/>
              </a:spcBef>
              <a:spcAft>
                <a:spcPts val="600"/>
              </a:spcAft>
              <a:buFont typeface="Arial"/>
              <a:buChar char="•"/>
            </a:pPr>
            <a:endParaRPr lang="en-AU" sz="2000">
              <a:solidFill>
                <a:srgbClr val="313E48"/>
              </a:solidFill>
              <a:latin typeface="Calibri Light"/>
              <a:ea typeface="Calibri Light"/>
              <a:cs typeface="Calibri Light"/>
            </a:endParaRPr>
          </a:p>
          <a:p>
            <a:pPr marL="342900" indent="-342900">
              <a:lnSpc>
                <a:spcPct val="110000"/>
              </a:lnSpc>
              <a:spcBef>
                <a:spcPts val="1200"/>
              </a:spcBef>
              <a:spcAft>
                <a:spcPts val="600"/>
              </a:spcAft>
              <a:buFont typeface="Arial"/>
              <a:buChar char="•"/>
            </a:pPr>
            <a:endParaRPr lang="en-AU" sz="2000">
              <a:solidFill>
                <a:srgbClr val="313E48"/>
              </a:solidFill>
              <a:latin typeface="Calibri"/>
              <a:ea typeface="Calibri"/>
              <a:cs typeface="Calibri"/>
            </a:endParaRPr>
          </a:p>
          <a:p>
            <a:pPr marL="342900" indent="-342900">
              <a:lnSpc>
                <a:spcPct val="115000"/>
              </a:lnSpc>
              <a:spcAft>
                <a:spcPts val="800"/>
              </a:spcAft>
              <a:buSzPts val="1000"/>
              <a:buFont typeface="Arial" panose="05050102010706020507" pitchFamily="18" charset="2"/>
              <a:buChar char="•"/>
              <a:tabLst>
                <a:tab pos="457200" algn="l"/>
              </a:tabLst>
            </a:pPr>
            <a:endParaRPr lang="en-AU" sz="2400">
              <a:latin typeface="Calibri Light" panose="020F0302020204030204"/>
              <a:ea typeface="Calibri Light" panose="020F0302020204030204"/>
              <a:cs typeface="Calibri Light"/>
            </a:endParaRPr>
          </a:p>
          <a:p>
            <a:pPr marL="342900" indent="-342900">
              <a:lnSpc>
                <a:spcPct val="115000"/>
              </a:lnSpc>
              <a:spcAft>
                <a:spcPts val="800"/>
              </a:spcAft>
              <a:buSzPts val="1000"/>
              <a:buFont typeface="Arial" panose="05050102010706020507" pitchFamily="18" charset="2"/>
              <a:buChar char="•"/>
              <a:tabLst>
                <a:tab pos="457200" algn="l"/>
              </a:tabLst>
            </a:pPr>
            <a:endParaRPr lang="en-AU" kern="100">
              <a:latin typeface="Aptos" panose="020B0004020202020204" pitchFamily="34" charset="0"/>
              <a:ea typeface="Calibri Light" panose="020F0302020204030204"/>
              <a:cs typeface="Times New Roman" panose="02020603050405020304" pitchFamily="18" charset="0"/>
            </a:endParaRPr>
          </a:p>
        </p:txBody>
      </p:sp>
    </p:spTree>
    <p:extLst>
      <p:ext uri="{BB962C8B-B14F-4D97-AF65-F5344CB8AC3E}">
        <p14:creationId xmlns:p14="http://schemas.microsoft.com/office/powerpoint/2010/main" val="3403912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F052F15-537C-7029-B483-E52643B2A8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E068C6-1D0A-5B57-D52E-BF2B7D56CB1C}"/>
              </a:ext>
            </a:extLst>
          </p:cNvPr>
          <p:cNvSpPr>
            <a:spLocks noGrp="1"/>
          </p:cNvSpPr>
          <p:nvPr>
            <p:ph type="title"/>
          </p:nvPr>
        </p:nvSpPr>
        <p:spPr>
          <a:xfrm>
            <a:off x="838200" y="652124"/>
            <a:ext cx="10515600" cy="1325563"/>
          </a:xfrm>
        </p:spPr>
        <p:txBody>
          <a:bodyPr/>
          <a:lstStyle/>
          <a:p>
            <a:r>
              <a:rPr lang="en-AU" b="1">
                <a:solidFill>
                  <a:srgbClr val="313E48"/>
                </a:solidFill>
              </a:rPr>
              <a:t>Application Details</a:t>
            </a:r>
          </a:p>
        </p:txBody>
      </p:sp>
      <p:sp>
        <p:nvSpPr>
          <p:cNvPr id="9" name="TextBox 8">
            <a:extLst>
              <a:ext uri="{FF2B5EF4-FFF2-40B4-BE49-F238E27FC236}">
                <a16:creationId xmlns:a16="http://schemas.microsoft.com/office/drawing/2014/main" id="{F100B4A8-AD7D-3791-F42E-CBA6F2195757}"/>
              </a:ext>
            </a:extLst>
          </p:cNvPr>
          <p:cNvSpPr txBox="1"/>
          <p:nvPr/>
        </p:nvSpPr>
        <p:spPr>
          <a:xfrm>
            <a:off x="838200" y="1977686"/>
            <a:ext cx="8451715" cy="4738926"/>
          </a:xfrm>
          <a:prstGeom prst="rect">
            <a:avLst/>
          </a:prstGeom>
          <a:noFill/>
        </p:spPr>
        <p:txBody>
          <a:bodyPr wrap="square" lIns="91440" tIns="45720" rIns="91440" bIns="45720" anchor="t">
            <a:spAutoFit/>
          </a:bodyPr>
          <a:lstStyle/>
          <a:p>
            <a:pPr marL="285750" indent="-285750">
              <a:lnSpc>
                <a:spcPct val="110000"/>
              </a:lnSpc>
              <a:spcBef>
                <a:spcPts val="1200"/>
              </a:spcBef>
              <a:spcAft>
                <a:spcPts val="600"/>
              </a:spcAft>
              <a:buFont typeface="Arial" panose="020B0604020202020204" pitchFamily="34" charset="0"/>
              <a:buChar char="•"/>
            </a:pPr>
            <a:r>
              <a:rPr lang="en-AU" sz="2000">
                <a:solidFill>
                  <a:srgbClr val="313E48"/>
                </a:solidFill>
                <a:latin typeface="+mj-lt"/>
              </a:rPr>
              <a:t>The opportunity closes on </a:t>
            </a:r>
            <a:r>
              <a:rPr lang="en-AU" sz="2000" b="1">
                <a:solidFill>
                  <a:srgbClr val="313E48"/>
                </a:solidFill>
                <a:latin typeface="+mj-lt"/>
              </a:rPr>
              <a:t>Friday 6 March 2026</a:t>
            </a:r>
            <a:r>
              <a:rPr lang="en-AU" sz="2000">
                <a:solidFill>
                  <a:srgbClr val="313E48"/>
                </a:solidFill>
                <a:latin typeface="+mj-lt"/>
              </a:rPr>
              <a:t>. Applications that do not meet the eligibility requirements will not be considered. Please ensure your application meets all eligibility requirements.</a:t>
            </a:r>
          </a:p>
          <a:p>
            <a:pPr marL="285750" indent="-285750">
              <a:lnSpc>
                <a:spcPct val="110000"/>
              </a:lnSpc>
              <a:spcBef>
                <a:spcPts val="1200"/>
              </a:spcBef>
              <a:spcAft>
                <a:spcPts val="600"/>
              </a:spcAft>
              <a:buFont typeface="Arial" panose="020B0604020202020204" pitchFamily="34" charset="0"/>
              <a:buChar char="•"/>
            </a:pPr>
            <a:r>
              <a:rPr lang="en-US" sz="2000">
                <a:solidFill>
                  <a:srgbClr val="313E48"/>
                </a:solidFill>
                <a:latin typeface="+mj-lt"/>
              </a:rPr>
              <a:t>The final date for questions is </a:t>
            </a:r>
            <a:r>
              <a:rPr lang="en-US" sz="2000" b="1">
                <a:solidFill>
                  <a:srgbClr val="313E48"/>
                </a:solidFill>
                <a:latin typeface="+mj-lt"/>
              </a:rPr>
              <a:t>Friday 20 February 2026</a:t>
            </a:r>
            <a:r>
              <a:rPr lang="en-US" sz="2000">
                <a:solidFill>
                  <a:srgbClr val="313E48"/>
                </a:solidFill>
                <a:latin typeface="+mj-lt"/>
              </a:rPr>
              <a:t>.</a:t>
            </a:r>
            <a:endParaRPr lang="en-AU" sz="2000">
              <a:solidFill>
                <a:srgbClr val="313E48"/>
              </a:solidFill>
              <a:latin typeface="+mj-lt"/>
            </a:endParaRPr>
          </a:p>
          <a:p>
            <a:pPr marL="285750" indent="-285750">
              <a:lnSpc>
                <a:spcPct val="110000"/>
              </a:lnSpc>
              <a:spcBef>
                <a:spcPts val="1200"/>
              </a:spcBef>
              <a:spcAft>
                <a:spcPts val="600"/>
              </a:spcAft>
              <a:buFont typeface="Arial" panose="020B0604020202020204" pitchFamily="34" charset="0"/>
              <a:buChar char="•"/>
            </a:pPr>
            <a:r>
              <a:rPr lang="en-AU" sz="2000">
                <a:solidFill>
                  <a:srgbClr val="313E48"/>
                </a:solidFill>
                <a:latin typeface="+mj-lt"/>
              </a:rPr>
              <a:t>Eligible applications will be assessed against the selection criteria.</a:t>
            </a:r>
            <a:endParaRPr lang="en-AU" sz="2000">
              <a:solidFill>
                <a:srgbClr val="313E48"/>
              </a:solidFill>
              <a:latin typeface="+mj-lt"/>
              <a:ea typeface="Calibri Light"/>
              <a:cs typeface="Calibri Light"/>
            </a:endParaRPr>
          </a:p>
          <a:p>
            <a:pPr marL="285750" indent="-285750">
              <a:lnSpc>
                <a:spcPct val="110000"/>
              </a:lnSpc>
              <a:spcBef>
                <a:spcPts val="1200"/>
              </a:spcBef>
              <a:spcAft>
                <a:spcPts val="600"/>
              </a:spcAft>
              <a:buFont typeface="Arial" panose="020B0604020202020204" pitchFamily="34" charset="0"/>
              <a:buChar char="•"/>
            </a:pPr>
            <a:r>
              <a:rPr lang="en-AU" sz="2000">
                <a:solidFill>
                  <a:srgbClr val="313E48"/>
                </a:solidFill>
                <a:latin typeface="+mj-lt"/>
              </a:rPr>
              <a:t>DFAT will select one grantee to receive funding to produce a full program design of the investment. Funding for implementation of the program is not guaranteed, and is subject to the grantee successfully producing a program design which meets DFAT design standards.</a:t>
            </a:r>
            <a:endParaRPr lang="en-AU" sz="2000">
              <a:solidFill>
                <a:srgbClr val="313E48"/>
              </a:solidFill>
              <a:latin typeface="+mj-lt"/>
              <a:ea typeface="Calibri Light"/>
              <a:cs typeface="Calibri Light"/>
            </a:endParaRPr>
          </a:p>
          <a:p>
            <a:pPr marL="342900" lvl="0" indent="-342900">
              <a:lnSpc>
                <a:spcPct val="115000"/>
              </a:lnSpc>
              <a:spcAft>
                <a:spcPts val="800"/>
              </a:spcAft>
              <a:buSzPts val="1000"/>
              <a:buFont typeface="Symbol" panose="05050102010706020507" pitchFamily="18" charset="2"/>
              <a:buChar char=""/>
              <a:tabLst>
                <a:tab pos="457200" algn="l"/>
              </a:tabLst>
            </a:pPr>
            <a:endParaRPr lang="en-AU" sz="2400">
              <a:latin typeface="+mj-lt"/>
            </a:endParaRPr>
          </a:p>
          <a:p>
            <a:pPr marL="342900" lvl="0" indent="-342900">
              <a:lnSpc>
                <a:spcPct val="115000"/>
              </a:lnSpc>
              <a:spcAft>
                <a:spcPts val="800"/>
              </a:spcAft>
              <a:buSzPts val="1000"/>
              <a:buFont typeface="Symbol" panose="05050102010706020507" pitchFamily="18" charset="2"/>
              <a:buChar char=""/>
              <a:tabLst>
                <a:tab pos="457200" algn="l"/>
              </a:tabLst>
            </a:pPr>
            <a:endParaRPr lang="en-AU" sz="1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152774FA-220B-163B-DCBD-4E6E9FC0EA40}"/>
              </a:ext>
            </a:extLst>
          </p:cNvPr>
          <p:cNvSpPr txBox="1"/>
          <p:nvPr/>
        </p:nvSpPr>
        <p:spPr>
          <a:xfrm>
            <a:off x="10056240" y="4239411"/>
            <a:ext cx="1342238" cy="461665"/>
          </a:xfrm>
          <a:prstGeom prst="rect">
            <a:avLst/>
          </a:prstGeom>
          <a:noFill/>
        </p:spPr>
        <p:txBody>
          <a:bodyPr wrap="square" lIns="91440" tIns="45720" rIns="91440" bIns="45720" rtlCol="0" anchor="t">
            <a:spAutoFit/>
          </a:bodyPr>
          <a:lstStyle/>
          <a:p>
            <a:r>
              <a:rPr lang="en-AU" sz="1200">
                <a:latin typeface="+mj-lt"/>
              </a:rPr>
              <a:t>DFAT Business Notification Page</a:t>
            </a:r>
          </a:p>
        </p:txBody>
      </p:sp>
      <p:pic>
        <p:nvPicPr>
          <p:cNvPr id="3" name="Picture 2" descr="A qr code with black dots&#10;&#10;AI-generated content may be incorrect.">
            <a:extLst>
              <a:ext uri="{FF2B5EF4-FFF2-40B4-BE49-F238E27FC236}">
                <a16:creationId xmlns:a16="http://schemas.microsoft.com/office/drawing/2014/main" id="{848F130D-DC71-D049-F419-7837D2E4AB03}"/>
              </a:ext>
            </a:extLst>
          </p:cNvPr>
          <p:cNvPicPr>
            <a:picLocks noChangeAspect="1"/>
          </p:cNvPicPr>
          <p:nvPr/>
        </p:nvPicPr>
        <p:blipFill>
          <a:blip r:embed="rId4"/>
          <a:stretch>
            <a:fillRect/>
          </a:stretch>
        </p:blipFill>
        <p:spPr>
          <a:xfrm>
            <a:off x="9660989" y="2220014"/>
            <a:ext cx="1867130" cy="1931395"/>
          </a:xfrm>
          <a:prstGeom prst="rect">
            <a:avLst/>
          </a:prstGeom>
          <a:ln>
            <a:solidFill>
              <a:schemeClr val="accent4"/>
            </a:solidFill>
          </a:ln>
        </p:spPr>
      </p:pic>
    </p:spTree>
    <p:extLst>
      <p:ext uri="{BB962C8B-B14F-4D97-AF65-F5344CB8AC3E}">
        <p14:creationId xmlns:p14="http://schemas.microsoft.com/office/powerpoint/2010/main" val="2277389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E9C9AF9-064D-ED1D-4282-C42ED5592C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91F97D-512E-8F93-0FD9-E9A10324F1AA}"/>
              </a:ext>
            </a:extLst>
          </p:cNvPr>
          <p:cNvSpPr>
            <a:spLocks noGrp="1"/>
          </p:cNvSpPr>
          <p:nvPr>
            <p:ph type="title"/>
          </p:nvPr>
        </p:nvSpPr>
        <p:spPr>
          <a:xfrm>
            <a:off x="423005" y="217414"/>
            <a:ext cx="8051692" cy="1941324"/>
          </a:xfrm>
        </p:spPr>
        <p:txBody>
          <a:bodyPr>
            <a:normAutofit/>
          </a:bodyPr>
          <a:lstStyle/>
          <a:p>
            <a:r>
              <a:rPr lang="en-AU" sz="4000" b="1">
                <a:solidFill>
                  <a:schemeClr val="bg1"/>
                </a:solidFill>
              </a:rPr>
              <a:t>Q&amp;A</a:t>
            </a:r>
          </a:p>
        </p:txBody>
      </p:sp>
      <p:sp>
        <p:nvSpPr>
          <p:cNvPr id="5" name="Content Placeholder 2">
            <a:extLst>
              <a:ext uri="{FF2B5EF4-FFF2-40B4-BE49-F238E27FC236}">
                <a16:creationId xmlns:a16="http://schemas.microsoft.com/office/drawing/2014/main" id="{6232333A-B44F-1F8A-CEE9-F828643B8EC5}"/>
              </a:ext>
            </a:extLst>
          </p:cNvPr>
          <p:cNvSpPr txBox="1">
            <a:spLocks/>
          </p:cNvSpPr>
          <p:nvPr/>
        </p:nvSpPr>
        <p:spPr>
          <a:xfrm>
            <a:off x="423005" y="2743947"/>
            <a:ext cx="9325002" cy="3153514"/>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nSpc>
                <a:spcPct val="110000"/>
              </a:lnSpc>
              <a:spcBef>
                <a:spcPts val="1200"/>
              </a:spcBef>
              <a:spcAft>
                <a:spcPts val="600"/>
              </a:spcAft>
            </a:pPr>
            <a:r>
              <a:rPr lang="en-AU" sz="2000">
                <a:solidFill>
                  <a:srgbClr val="313E48"/>
                </a:solidFill>
                <a:latin typeface="+mj-lt"/>
              </a:rPr>
              <a:t>Questions? Please use </a:t>
            </a:r>
            <a:r>
              <a:rPr lang="en-AU" sz="2000" b="1">
                <a:solidFill>
                  <a:srgbClr val="313E48"/>
                </a:solidFill>
                <a:latin typeface="+mj-lt"/>
              </a:rPr>
              <a:t>Q&amp;A chat function</a:t>
            </a:r>
            <a:r>
              <a:rPr lang="en-AU" sz="2000">
                <a:solidFill>
                  <a:srgbClr val="313E48"/>
                </a:solidFill>
                <a:latin typeface="+mj-lt"/>
              </a:rPr>
              <a:t>.</a:t>
            </a:r>
          </a:p>
          <a:p>
            <a:pPr marL="285750" indent="-285750">
              <a:lnSpc>
                <a:spcPct val="110000"/>
              </a:lnSpc>
              <a:spcBef>
                <a:spcPts val="1200"/>
              </a:spcBef>
              <a:spcAft>
                <a:spcPts val="600"/>
              </a:spcAft>
            </a:pPr>
            <a:r>
              <a:rPr lang="en-AU" sz="2000">
                <a:solidFill>
                  <a:srgbClr val="313E48"/>
                </a:solidFill>
                <a:latin typeface="+mj-lt"/>
              </a:rPr>
              <a:t>Further questions to </a:t>
            </a:r>
            <a:r>
              <a:rPr lang="en-AU" sz="2000">
                <a:solidFill>
                  <a:srgbClr val="313E48"/>
                </a:solidFill>
                <a:latin typeface="+mj-lt"/>
                <a:hlinkClick r:id="rId4">
                  <a:extLst>
                    <a:ext uri="{A12FA001-AC4F-418D-AE19-62706E023703}">
                      <ahyp:hlinkClr xmlns:ahyp="http://schemas.microsoft.com/office/drawing/2018/hyperlinkcolor" val="tx"/>
                    </a:ext>
                  </a:extLst>
                </a:hlinkClick>
              </a:rPr>
              <a:t>PacificEduPartnerships@dfat.gov.au</a:t>
            </a:r>
            <a:r>
              <a:rPr lang="en-AU" sz="2000">
                <a:solidFill>
                  <a:srgbClr val="313E48"/>
                </a:solidFill>
                <a:latin typeface="+mj-lt"/>
              </a:rPr>
              <a:t>, by </a:t>
            </a:r>
            <a:r>
              <a:rPr lang="en-US" sz="2000" b="1">
                <a:solidFill>
                  <a:srgbClr val="313E48"/>
                </a:solidFill>
                <a:latin typeface="+mj-lt"/>
              </a:rPr>
              <a:t>Friday 20 February 2026</a:t>
            </a:r>
            <a:r>
              <a:rPr lang="en-US" sz="2000">
                <a:solidFill>
                  <a:srgbClr val="313E48"/>
                </a:solidFill>
                <a:latin typeface="+mj-lt"/>
              </a:rPr>
              <a:t>, 17:00 AEDT.</a:t>
            </a:r>
            <a:endParaRPr lang="en-US" sz="2000">
              <a:solidFill>
                <a:srgbClr val="313E48"/>
              </a:solidFill>
              <a:latin typeface="+mj-lt"/>
              <a:ea typeface="Calibri Light"/>
              <a:cs typeface="Calibri Light"/>
            </a:endParaRPr>
          </a:p>
          <a:p>
            <a:pPr marL="285750" indent="-285750">
              <a:lnSpc>
                <a:spcPct val="110000"/>
              </a:lnSpc>
              <a:spcBef>
                <a:spcPts val="1200"/>
              </a:spcBef>
              <a:spcAft>
                <a:spcPts val="600"/>
              </a:spcAft>
            </a:pPr>
            <a:r>
              <a:rPr lang="en-US" sz="2000">
                <a:solidFill>
                  <a:srgbClr val="313E48"/>
                </a:solidFill>
                <a:latin typeface="+mj-lt"/>
              </a:rPr>
              <a:t>Answers to all written questions will be posted on the DFAT business notifications page. </a:t>
            </a:r>
            <a:endParaRPr lang="en-AU" sz="2000">
              <a:solidFill>
                <a:srgbClr val="313E48"/>
              </a:solidFill>
              <a:latin typeface="+mj-lt"/>
            </a:endParaRPr>
          </a:p>
        </p:txBody>
      </p:sp>
    </p:spTree>
    <p:extLst>
      <p:ext uri="{BB962C8B-B14F-4D97-AF65-F5344CB8AC3E}">
        <p14:creationId xmlns:p14="http://schemas.microsoft.com/office/powerpoint/2010/main" val="2456232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1F6E7EAA9D87546B222D7BF66B36A3F" ma:contentTypeVersion="14" ma:contentTypeDescription="Create a new document." ma:contentTypeScope="" ma:versionID="b2ff280f66f4c9d1ffeba56a256a77af">
  <xsd:schema xmlns:xsd="http://www.w3.org/2001/XMLSchema" xmlns:xs="http://www.w3.org/2001/XMLSchema" xmlns:p="http://schemas.microsoft.com/office/2006/metadata/properties" xmlns:ns2="eb212a95-8380-4047-8bdf-3b154ab0d6c6" xmlns:ns3="f4661c87-25c8-4683-900b-7eafbe8eb46c" targetNamespace="http://schemas.microsoft.com/office/2006/metadata/properties" ma:root="true" ma:fieldsID="d115007ad903f6b6c674dae6a8ca1e51" ns2:_="" ns3:_="">
    <xsd:import namespace="eb212a95-8380-4047-8bdf-3b154ab0d6c6"/>
    <xsd:import namespace="f4661c87-25c8-4683-900b-7eafbe8eb46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3:SharedWithUsers" minOccurs="0"/>
                <xsd:element ref="ns3:SharedWithDetails" minOccurs="0"/>
                <xsd:element ref="ns2:MediaServiceObjectDetectorVersions" minOccurs="0"/>
                <xsd:element ref="ns2:MediaServiceDateTaken" minOccurs="0"/>
                <xsd:element ref="ns2:MediaLengthInSeconds" minOccurs="0"/>
                <xsd:element ref="ns2:MediaServiceGenerationTime" minOccurs="0"/>
                <xsd:element ref="ns2:MediaServiceEventHashCode"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212a95-8380-4047-8bdf-3b154ab0d6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00eb7d5-ca27-4af2-baac-ce4379253668"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4661c87-25c8-4683-900b-7eafbe8eb46c"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e43a3a2c-2e2a-4c27-bf61-e2cd2ecfccb3}" ma:internalName="TaxCatchAll" ma:showField="CatchAllData" ma:web="f4661c87-25c8-4683-900b-7eafbe8eb46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b212a95-8380-4047-8bdf-3b154ab0d6c6">
      <Terms xmlns="http://schemas.microsoft.com/office/infopath/2007/PartnerControls"/>
    </lcf76f155ced4ddcb4097134ff3c332f>
    <TaxCatchAll xmlns="f4661c87-25c8-4683-900b-7eafbe8eb46c" xsi:nil="true"/>
  </documentManagement>
</p:properties>
</file>

<file path=customXml/itemProps1.xml><?xml version="1.0" encoding="utf-8"?>
<ds:datastoreItem xmlns:ds="http://schemas.openxmlformats.org/officeDocument/2006/customXml" ds:itemID="{663F0D2E-FAF4-4E25-852E-0EAD35A277BE}"/>
</file>

<file path=customXml/itemProps2.xml><?xml version="1.0" encoding="utf-8"?>
<ds:datastoreItem xmlns:ds="http://schemas.openxmlformats.org/officeDocument/2006/customXml" ds:itemID="{7309D171-3B33-4215-93E6-C203F0B51491}"/>
</file>

<file path=customXml/itemProps3.xml><?xml version="1.0" encoding="utf-8"?>
<ds:datastoreItem xmlns:ds="http://schemas.openxmlformats.org/officeDocument/2006/customXml" ds:itemID="{AA6A2279-6666-4922-B293-55CB792B4574}"/>
</file>

<file path=docMetadata/LabelInfo.xml><?xml version="1.0" encoding="utf-8"?>
<clbl:labelList xmlns:clbl="http://schemas.microsoft.com/office/2020/mipLabelMetadata">
  <clbl:label id="{9b7f23b3-0e83-47a5-8a40-ffa8a6fea536}" enabled="0" method="" siteId="{9b7f23b3-0e83-47a5-8a40-ffa8a6fea536}" removed="1"/>
</clbl:labelList>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10</Slides>
  <Notes>10</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Information Session</vt:lpstr>
      <vt:lpstr>Background</vt:lpstr>
      <vt:lpstr>Australia's development program in the Pacific</vt:lpstr>
      <vt:lpstr>Investing in Pacific Higher Education</vt:lpstr>
      <vt:lpstr>How is this investment different to the current Pacific Research Program?</vt:lpstr>
      <vt:lpstr>DFAT's Priorities</vt:lpstr>
      <vt:lpstr>DFAT Design Processes</vt:lpstr>
      <vt:lpstr>Application Details</vt:lpstr>
      <vt:lpstr>Q&amp;A</vt:lpstr>
      <vt:lpstr>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revision>1</cp:revision>
  <dcterms:created xsi:type="dcterms:W3CDTF">2026-02-16T02:08:25Z</dcterms:created>
  <dcterms:modified xsi:type="dcterms:W3CDTF">2026-02-16T02:08:29Z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M_Originator_Hash_SHA1">
    <vt:lpwstr>9A6F804A3F3A82C1488E10CFE9A9D546A0EE8F1A</vt:lpwstr>
  </property>
  <property fmtid="{D5CDD505-2E9C-101B-9397-08002B2CF9AE}" pid="3" name="PMUuid">
    <vt:lpwstr>v=2022.2;d=gov.au;g=46DD6D7C-8107-577B-BC6E-F348953B2E44</vt:lpwstr>
  </property>
  <property fmtid="{D5CDD505-2E9C-101B-9397-08002B2CF9AE}" pid="4" name="PM_OriginatorDomainName_SHA256">
    <vt:lpwstr>6F3591835F3B2A8A025B00B5BA6418010DA3A17C9C26EA9C049FFD28039489A2</vt:lpwstr>
  </property>
  <property fmtid="{D5CDD505-2E9C-101B-9397-08002B2CF9AE}" pid="5" name="PM_ProtectiveMarkingImage_Header">
    <vt:lpwstr>C:\Program Files (x86)\Common Files\janusNET Shared\janusSEAL\Images\DocumentSlashBlue.png</vt:lpwstr>
  </property>
  <property fmtid="{D5CDD505-2E9C-101B-9397-08002B2CF9AE}" pid="6" name="MediaServiceImageTags">
    <vt:lpwstr/>
  </property>
  <property fmtid="{D5CDD505-2E9C-101B-9397-08002B2CF9AE}" pid="7" name="PM_DownTo">
    <vt:lpwstr/>
  </property>
  <property fmtid="{D5CDD505-2E9C-101B-9397-08002B2CF9AE}" pid="8" name="ContentTypeId">
    <vt:lpwstr>0x01010031F6E7EAA9D87546B222D7BF66B36A3F</vt:lpwstr>
  </property>
  <property fmtid="{D5CDD505-2E9C-101B-9397-08002B2CF9AE}" pid="9" name="PM_Note">
    <vt:lpwstr/>
  </property>
  <property fmtid="{D5CDD505-2E9C-101B-9397-08002B2CF9AE}" pid="10" name="PM_Markers">
    <vt:lpwstr/>
  </property>
  <property fmtid="{D5CDD505-2E9C-101B-9397-08002B2CF9AE}" pid="11" name="PM_ProtectiveMarkingImage_Footer">
    <vt:lpwstr>C:\Program Files (x86)\Common Files\janusNET Shared\janusSEAL\Images\DocumentSlashBlue.png</vt:lpwstr>
  </property>
  <property fmtid="{D5CDD505-2E9C-101B-9397-08002B2CF9AE}" pid="12" name="PM_Qualifier_Prev">
    <vt:lpwstr/>
  </property>
  <property fmtid="{D5CDD505-2E9C-101B-9397-08002B2CF9AE}" pid="13" name="PM_Originating_FileId">
    <vt:lpwstr>693B8B19A6FB4BD2966E3FE3A1C5101C</vt:lpwstr>
  </property>
  <property fmtid="{D5CDD505-2E9C-101B-9397-08002B2CF9AE}" pid="14" name="PM_Hash_Salt_Prev">
    <vt:lpwstr>FFC002DC6DC0C0B0E2EB9055B87E7A17</vt:lpwstr>
  </property>
  <property fmtid="{D5CDD505-2E9C-101B-9397-08002B2CF9AE}" pid="15" name="PM_Version">
    <vt:lpwstr>2018.4</vt:lpwstr>
  </property>
  <property fmtid="{D5CDD505-2E9C-101B-9397-08002B2CF9AE}" pid="16" name="PM_OriginatorUserAccountName_SHA256">
    <vt:lpwstr>46E66696E39EAE579A34B6456694213F002118810932C17B2D696FA046E09EFD</vt:lpwstr>
  </property>
  <property fmtid="{D5CDD505-2E9C-101B-9397-08002B2CF9AE}" pid="17" name="PM_ProtectiveMarkingValue_Footer">
    <vt:lpwstr>OFFICIAL</vt:lpwstr>
  </property>
  <property fmtid="{D5CDD505-2E9C-101B-9397-08002B2CF9AE}" pid="18" name="PM_InsertionValue">
    <vt:lpwstr>OFFICIAL</vt:lpwstr>
  </property>
  <property fmtid="{D5CDD505-2E9C-101B-9397-08002B2CF9AE}" pid="19" name="PM_OriginationTimeStamp">
    <vt:lpwstr>2023-02-21T23:35:37Z</vt:lpwstr>
  </property>
  <property fmtid="{D5CDD505-2E9C-101B-9397-08002B2CF9AE}" pid="20" name="PM_Hash_Salt">
    <vt:lpwstr>30B01BB3DAFB922E910E49DD62A6CE33</vt:lpwstr>
  </property>
  <property fmtid="{D5CDD505-2E9C-101B-9397-08002B2CF9AE}" pid="21" name="PM_SecurityClassification">
    <vt:lpwstr>OFFICIAL</vt:lpwstr>
  </property>
  <property fmtid="{D5CDD505-2E9C-101B-9397-08002B2CF9AE}" pid="22" name="PM_Caveats_Count">
    <vt:lpwstr>0</vt:lpwstr>
  </property>
  <property fmtid="{D5CDD505-2E9C-101B-9397-08002B2CF9AE}" pid="23" name="PM_Namespace">
    <vt:lpwstr>gov.au</vt:lpwstr>
  </property>
  <property fmtid="{D5CDD505-2E9C-101B-9397-08002B2CF9AE}" pid="24" name="PM_Expires">
    <vt:lpwstr/>
  </property>
  <property fmtid="{D5CDD505-2E9C-101B-9397-08002B2CF9AE}" pid="25" name="PMHMAC">
    <vt:lpwstr>v=2022.1;a=SHA256;h=17479B739112EA2055A1B8535E74BF995CCFFE16825BC4BF03D0490489B9234D</vt:lpwstr>
  </property>
  <property fmtid="{D5CDD505-2E9C-101B-9397-08002B2CF9AE}" pid="26" name="PM_DisplayValueSecClassificationWithQualifier">
    <vt:lpwstr>OFFICIAL</vt:lpwstr>
  </property>
  <property fmtid="{D5CDD505-2E9C-101B-9397-08002B2CF9AE}" pid="27" name="PM_Hash_Version">
    <vt:lpwstr>2022.1</vt:lpwstr>
  </property>
  <property fmtid="{D5CDD505-2E9C-101B-9397-08002B2CF9AE}" pid="28" name="PM_ProtectiveMarkingValue_Header">
    <vt:lpwstr>OFFICIAL</vt:lpwstr>
  </property>
  <property fmtid="{D5CDD505-2E9C-101B-9397-08002B2CF9AE}" pid="29" name="PM_Hash_SHA1">
    <vt:lpwstr>29CE3B2CBE95F851D3EC500F47103684A86BDDAD</vt:lpwstr>
  </property>
  <property fmtid="{D5CDD505-2E9C-101B-9397-08002B2CF9AE}" pid="30" name="PM_Display">
    <vt:lpwstr>OFFICIAL</vt:lpwstr>
  </property>
  <property fmtid="{D5CDD505-2E9C-101B-9397-08002B2CF9AE}" pid="31" name="PM_Qualifier">
    <vt:lpwstr/>
  </property>
  <property fmtid="{D5CDD505-2E9C-101B-9397-08002B2CF9AE}" pid="32" name="PM_SecurityClassification_Prev">
    <vt:lpwstr>OFFICIAL</vt:lpwstr>
  </property>
</Properties>
</file>