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0" r:id="rId5"/>
    <p:sldId id="26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0B35E-B656-EBCE-3AD9-DFF306B019D2}" name="Katrina Davey" initials="KD" userId="S::katrina.davey@esa.edu.au::fd9163fe-4e0f-45e0-8c39-3b595d38da52" providerId="AD"/>
  <p188:author id="{DA6069B8-0025-3FC5-0D7C-7749A04DDB1D}" name="Aja Bongiorno" initials="AB" userId="f2f06a17ab06692d" providerId="Windows Live"/>
  <p188:author id="{D18091E1-27D4-B931-9E4D-D63363257230}" name="Barbara" initials="BD" userId="Barbara" providerId="None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1" autoAdjust="0"/>
    <p:restoredTop sz="71689" autoAdjust="0"/>
  </p:normalViewPr>
  <p:slideViewPr>
    <p:cSldViewPr snapToGrid="0">
      <p:cViewPr varScale="1">
        <p:scale>
          <a:sx n="79" d="100"/>
          <a:sy n="79" d="100"/>
        </p:scale>
        <p:origin x="6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56053BB7-FD97-4884-99FC-CC3D6B9EA4CE}"/>
    <pc:docChg chg="custSel modSld">
      <pc:chgData name="Martine Power" userId="f3410e55-3c0b-475c-b0b5-72038337e5c9" providerId="ADAL" clId="{56053BB7-FD97-4884-99FC-CC3D6B9EA4CE}" dt="2025-09-04T03:24:53.025" v="29" actId="20577"/>
      <pc:docMkLst>
        <pc:docMk/>
      </pc:docMkLst>
      <pc:sldChg chg="modNotesTx">
        <pc:chgData name="Martine Power" userId="f3410e55-3c0b-475c-b0b5-72038337e5c9" providerId="ADAL" clId="{56053BB7-FD97-4884-99FC-CC3D6B9EA4CE}" dt="2025-09-04T03:24:53.025" v="29" actId="20577"/>
        <pc:sldMkLst>
          <pc:docMk/>
          <pc:sldMk cId="888714057" sldId="277"/>
        </pc:sldMkLst>
      </pc:sldChg>
    </pc:docChg>
  </pc:docChgLst>
  <pc:docChgLst>
    <pc:chgData name="Martine Power" userId="f3410e55-3c0b-475c-b0b5-72038337e5c9" providerId="ADAL" clId="{17D0FC71-C0EA-4387-A4F8-65B9E32438E6}"/>
    <pc:docChg chg="undo custSel modSld">
      <pc:chgData name="Martine Power" userId="f3410e55-3c0b-475c-b0b5-72038337e5c9" providerId="ADAL" clId="{17D0FC71-C0EA-4387-A4F8-65B9E32438E6}" dt="2025-09-19T05:09:39.349" v="138" actId="255"/>
      <pc:docMkLst>
        <pc:docMk/>
      </pc:docMkLst>
      <pc:sldChg chg="addSp delSp modSp mod">
        <pc:chgData name="Martine Power" userId="f3410e55-3c0b-475c-b0b5-72038337e5c9" providerId="ADAL" clId="{17D0FC71-C0EA-4387-A4F8-65B9E32438E6}" dt="2025-09-19T05:08:24.812" v="70" actId="255"/>
        <pc:sldMkLst>
          <pc:docMk/>
          <pc:sldMk cId="1346956507" sldId="266"/>
        </pc:sldMkLst>
        <pc:spChg chg="add mod">
          <ac:chgData name="Martine Power" userId="f3410e55-3c0b-475c-b0b5-72038337e5c9" providerId="ADAL" clId="{17D0FC71-C0EA-4387-A4F8-65B9E32438E6}" dt="2025-09-19T05:08:24.812" v="70" actId="255"/>
          <ac:spMkLst>
            <pc:docMk/>
            <pc:sldMk cId="1346956507" sldId="266"/>
            <ac:spMk id="3" creationId="{EFB4E907-8D6A-01B5-8773-E9B6D7E49C7D}"/>
          </ac:spMkLst>
        </pc:spChg>
      </pc:sldChg>
      <pc:sldChg chg="addSp modSp mod">
        <pc:chgData name="Martine Power" userId="f3410e55-3c0b-475c-b0b5-72038337e5c9" providerId="ADAL" clId="{17D0FC71-C0EA-4387-A4F8-65B9E32438E6}" dt="2025-09-19T05:09:39.349" v="138" actId="255"/>
        <pc:sldMkLst>
          <pc:docMk/>
          <pc:sldMk cId="888714057" sldId="277"/>
        </pc:sldMkLst>
        <pc:spChg chg="add mod">
          <ac:chgData name="Martine Power" userId="f3410e55-3c0b-475c-b0b5-72038337e5c9" providerId="ADAL" clId="{17D0FC71-C0EA-4387-A4F8-65B9E32438E6}" dt="2025-09-19T05:09:39.349" v="138" actId="255"/>
          <ac:spMkLst>
            <pc:docMk/>
            <pc:sldMk cId="888714057" sldId="277"/>
            <ac:spMk id="2" creationId="{B03EDB3B-E93D-B9B0-716C-B992225D41AA}"/>
          </ac:spMkLst>
        </pc:spChg>
        <pc:picChg chg="mod">
          <ac:chgData name="Martine Power" userId="f3410e55-3c0b-475c-b0b5-72038337e5c9" providerId="ADAL" clId="{17D0FC71-C0EA-4387-A4F8-65B9E32438E6}" dt="2025-09-19T05:09:01.546" v="72" actId="962"/>
          <ac:picMkLst>
            <pc:docMk/>
            <pc:sldMk cId="888714057" sldId="277"/>
            <ac:picMk id="5" creationId="{3C4EE4FB-73BB-7C8D-5389-B1DA25484552}"/>
          </ac:picMkLst>
        </pc:picChg>
      </pc:sldChg>
    </pc:docChg>
  </pc:docChgLst>
  <pc:docChgLst>
    <pc:chgData name="Martine Power" userId="f3410e55-3c0b-475c-b0b5-72038337e5c9" providerId="ADAL" clId="{C66C2B32-628B-4AD1-B274-B3DAB9AB7A0F}"/>
    <pc:docChg chg="modSld">
      <pc:chgData name="Martine Power" userId="f3410e55-3c0b-475c-b0b5-72038337e5c9" providerId="ADAL" clId="{C66C2B32-628B-4AD1-B274-B3DAB9AB7A0F}" dt="2025-10-08T23:51:41.250" v="5" actId="20577"/>
      <pc:docMkLst>
        <pc:docMk/>
      </pc:docMkLst>
      <pc:sldChg chg="modSp mod">
        <pc:chgData name="Martine Power" userId="f3410e55-3c0b-475c-b0b5-72038337e5c9" providerId="ADAL" clId="{C66C2B32-628B-4AD1-B274-B3DAB9AB7A0F}" dt="2025-10-08T23:51:41.250" v="5" actId="20577"/>
        <pc:sldMkLst>
          <pc:docMk/>
          <pc:sldMk cId="888714057" sldId="277"/>
        </pc:sldMkLst>
        <pc:spChg chg="mod">
          <ac:chgData name="Martine Power" userId="f3410e55-3c0b-475c-b0b5-72038337e5c9" providerId="ADAL" clId="{C66C2B32-628B-4AD1-B274-B3DAB9AB7A0F}" dt="2025-10-08T23:51:41.250" v="5" actId="20577"/>
          <ac:spMkLst>
            <pc:docMk/>
            <pc:sldMk cId="888714057" sldId="277"/>
            <ac:spMk id="2" creationId="{B03EDB3B-E93D-B9B0-716C-B992225D41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BD00-89F1-45E3-B263-4F2C41624BC7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ABBC-8B10-450B-9334-1DA78768B0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ChildFund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Kiribati/Department of Foreign Affairs and Trade, CC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Mapswire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CC BY 4.0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5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Adapted from: © </a:t>
            </a:r>
            <a:r>
              <a:rPr lang="en-US" dirty="0" err="1"/>
              <a:t>VectorStock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/>
            <a:srcRect/>
            <a:stretch>
              <a:fillRect l="-35000" r="-19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8" r="35865"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2F2527B-AEC0-781B-793C-9C20EAC2032B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24044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7C89-0909-3B1A-CD22-DB0FCAC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03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5C8286-6E1C-711B-AA1E-71DEE3210F39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192036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2883-C830-0F30-4A70-EB37ECF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49C-6917-6306-C21F-EFF85E60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4BD9-9FDE-B3E3-63E4-70A8B8BD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F82DF-4DF1-3AA9-635B-7E1024B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E9AA-63F9-B1A4-4129-421B78A7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BD662-4793-2381-0B5B-F231E36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4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797-6C0D-E714-5B74-1367297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0489F-E683-1823-C15B-8D13B5DE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CB14F-0116-616F-113C-4AEFC544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4EB-44B3-D78C-DD67-4769C024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7DBF-2E65-0617-E4CF-0E2331E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880F-8C66-4FA4-735A-CB1560B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4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F17-2370-2477-574E-5B1CA9A9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2F986-13C7-B8CD-D2FD-7C6E96AE6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2C67-0007-75FC-A4CC-FAAD00F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2D18-E319-5884-0874-90DA1AE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15C-8BC5-4EF1-54AB-0063220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7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3727-25EB-0B1A-D455-0BEEC119A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6C62-3FBB-F844-4820-E2B2EE6A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5E58-1CD1-3EC2-84A6-E5F0E41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6DA-402F-E704-0AF9-3724DD5D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97A5-C244-C53D-832B-A0DB7F9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/>
            <a:srcRect/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8" r="35865"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FCD66F-EE65-E545-C537-E3487AAA5905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C7BAB-26C8-79CF-906E-84BE1A519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rrows&#10;&#10;AI-generated content may be incorrect.">
            <a:extLst>
              <a:ext uri="{FF2B5EF4-FFF2-40B4-BE49-F238E27FC236}">
                <a16:creationId xmlns:a16="http://schemas.microsoft.com/office/drawing/2014/main" id="{4B24A3B8-536B-2199-84E0-0D949EAA5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0" r="20059" b="-14740"/>
          <a:stretch>
            <a:fillRect/>
          </a:stretch>
        </p:blipFill>
        <p:spPr>
          <a:xfrm>
            <a:off x="5978682" y="0"/>
            <a:ext cx="6213318" cy="422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546412"/>
            <a:ext cx="7875494" cy="2171981"/>
          </a:xfrm>
        </p:spPr>
        <p:txBody>
          <a:bodyPr anchor="b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8C208-0C5D-FC14-AABC-AF0CAC6B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007225"/>
            <a:ext cx="7875494" cy="1459006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C3EA53FE-22E8-4DC9-87BC-29DF5D8DD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/>
          <a:stretch>
            <a:fillRect/>
          </a:stretch>
        </p:blipFill>
        <p:spPr>
          <a:xfrm>
            <a:off x="-10594" y="131017"/>
            <a:ext cx="3331629" cy="16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Inte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C47-52B4-442E-2716-E8D5847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48230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F0AF-8C0D-B7E3-9BB6-3D17E168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4823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45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7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525-7331-ADBC-812D-A3131FD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5127-D9E4-DCE0-7833-F997617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54B1-5F60-C811-746D-2729BFE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A139-80C6-330F-BA1D-BAE6CA68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F36-54C6-7341-24DE-CAB7548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9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Worksheet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305B6E2B-E869-79EE-D4BE-0D2546562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74155" r="49706" b="6239"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5A5DD-72CA-D9C8-A45C-49C00AD0218B}"/>
              </a:ext>
            </a:extLst>
          </p:cNvPr>
          <p:cNvSpPr/>
          <p:nvPr userDrawn="1"/>
        </p:nvSpPr>
        <p:spPr>
          <a:xfrm>
            <a:off x="0" y="1"/>
            <a:ext cx="12192000" cy="82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18D03-7A1F-F1D7-98D7-034BB99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95992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" name="Picture 1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CA91AB11-963A-872B-9C22-EAFC714FF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74155" r="49706" b="6239"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0BA4-2BC2-AD36-1CCC-AD96A003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54F7-ED84-9C21-5CA2-C56124F0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C5F7-6AD2-2749-7CB1-423E63AC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04E4-A48D-85AC-D630-7A47FE74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1F8D3-B6F6-DD87-E966-2B896C1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9FAC1-106A-399D-8ED7-DFDF4B80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1F105-9B77-D659-E6FE-5677336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B2D6-187C-F020-EAD0-5811EBA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7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E25B1-B213-6EA7-43BC-6F0C1C1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C14C-1F63-31DF-5F8B-F412A052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67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34B4-B36F-5A6C-9214-1AC2526E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</a:lstStyle>
          <a:p>
            <a:fld id="{3AAC2D02-BE56-45A7-93F5-BB68C109A1A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7A0569-9514-6C23-C933-A93D56D973CF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845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260C-60A4-C70C-46AB-DDC47F0F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751114"/>
            <a:ext cx="6562117" cy="5109527"/>
          </a:xfrm>
        </p:spPr>
        <p:txBody>
          <a:bodyPr>
            <a:normAutofit/>
          </a:bodyPr>
          <a:lstStyle/>
          <a:p>
            <a:pPr>
              <a:lnSpc>
                <a:spcPts val="6400"/>
              </a:lnSpc>
            </a:pPr>
            <a:r>
              <a:rPr lang="en-AU" sz="6400" dirty="0"/>
              <a:t>Our Indo-Pacific community</a:t>
            </a:r>
          </a:p>
        </p:txBody>
      </p:sp>
    </p:spTree>
    <p:extLst>
      <p:ext uri="{BB962C8B-B14F-4D97-AF65-F5344CB8AC3E}">
        <p14:creationId xmlns:p14="http://schemas.microsoft.com/office/powerpoint/2010/main" val="30310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4E907-8D6A-01B5-8773-E9B6D7E49C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AU" sz="1200" dirty="0"/>
              <a:t>Slide 2: Map of the Indo-Pacific region</a:t>
            </a:r>
          </a:p>
        </p:txBody>
      </p:sp>
    </p:spTree>
    <p:extLst>
      <p:ext uri="{BB962C8B-B14F-4D97-AF65-F5344CB8AC3E}">
        <p14:creationId xmlns:p14="http://schemas.microsoft.com/office/powerpoint/2010/main" val="134695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342A9-D102-E9CD-A5A1-7A9C94BA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of the Indo-Pacific region's countries">
            <a:extLst>
              <a:ext uri="{FF2B5EF4-FFF2-40B4-BE49-F238E27FC236}">
                <a16:creationId xmlns:a16="http://schemas.microsoft.com/office/drawing/2014/main" id="{3C4EE4FB-73BB-7C8D-5389-B1DA25484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17348" b="7471"/>
          <a:stretch>
            <a:fillRect/>
          </a:stretch>
        </p:blipFill>
        <p:spPr>
          <a:xfrm>
            <a:off x="1" y="1"/>
            <a:ext cx="11811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EDB3B-E93D-B9B0-716C-B992225D41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AU" sz="1200" dirty="0"/>
              <a:t>Slide 3: Map </a:t>
            </a:r>
            <a:r>
              <a:rPr lang="en-AU" sz="1200"/>
              <a:t>of our </a:t>
            </a:r>
            <a:r>
              <a:rPr lang="en-AU" sz="1200" dirty="0"/>
              <a:t>Indo-Pacific region’s countries</a:t>
            </a:r>
          </a:p>
        </p:txBody>
      </p:sp>
    </p:spTree>
    <p:extLst>
      <p:ext uri="{BB962C8B-B14F-4D97-AF65-F5344CB8AC3E}">
        <p14:creationId xmlns:p14="http://schemas.microsoft.com/office/powerpoint/2010/main" val="88871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Ed">
      <a:dk1>
        <a:srgbClr val="000000"/>
      </a:dk1>
      <a:lt1>
        <a:srgbClr val="E6F3F2"/>
      </a:lt1>
      <a:dk2>
        <a:srgbClr val="0E2841"/>
      </a:dk2>
      <a:lt2>
        <a:srgbClr val="FEF9ED"/>
      </a:lt2>
      <a:accent1>
        <a:srgbClr val="065157"/>
      </a:accent1>
      <a:accent2>
        <a:srgbClr val="00837C"/>
      </a:accent2>
      <a:accent3>
        <a:srgbClr val="F3B223"/>
      </a:accent3>
      <a:accent4>
        <a:srgbClr val="CCE6E5"/>
      </a:accent4>
      <a:accent5>
        <a:srgbClr val="00837C"/>
      </a:accent5>
      <a:accent6>
        <a:srgbClr val="00837C"/>
      </a:accent6>
      <a:hlink>
        <a:srgbClr val="00837C"/>
      </a:hlink>
      <a:folHlink>
        <a:srgbClr val="0651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D63B06336DD48B4944551E1A7B4D8" ma:contentTypeVersion="17" ma:contentTypeDescription="Create a new document." ma:contentTypeScope="" ma:versionID="c1a333d4e903e34c23f0605c9024b49d">
  <xsd:schema xmlns:xsd="http://www.w3.org/2001/XMLSchema" xmlns:xs="http://www.w3.org/2001/XMLSchema" xmlns:p="http://schemas.microsoft.com/office/2006/metadata/properties" xmlns:ns2="99303871-8934-4198-a088-14ac5c5d1c31" xmlns:ns3="6f2ae4e0-94e8-4b28-8f95-861d59f7ae70" targetNamespace="http://schemas.microsoft.com/office/2006/metadata/properties" ma:root="true" ma:fieldsID="50b6f57787fb9933e749b1241302e2ad" ns2:_="" ns3:_="">
    <xsd:import namespace="99303871-8934-4198-a088-14ac5c5d1c31"/>
    <xsd:import namespace="6f2ae4e0-94e8-4b28-8f95-861d59f7a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3871-8934-4198-a088-14ac5c5d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e4e0-94e8-4b28-8f95-861d59f7a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809fa2-c2da-453f-9c3e-eead0055a1b0}" ma:internalName="TaxCatchAll" ma:showField="CatchAllData" ma:web="6f2ae4e0-94e8-4b28-8f95-861d59f7a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03871-8934-4198-a088-14ac5c5d1c31">
      <Terms xmlns="http://schemas.microsoft.com/office/infopath/2007/PartnerControls"/>
    </lcf76f155ced4ddcb4097134ff3c332f>
    <TaxCatchAll xmlns="6f2ae4e0-94e8-4b28-8f95-861d59f7ae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05C0E-CDDA-40F8-8BF9-9BBFE3BBC645}"/>
</file>

<file path=customXml/itemProps2.xml><?xml version="1.0" encoding="utf-8"?>
<ds:datastoreItem xmlns:ds="http://schemas.openxmlformats.org/officeDocument/2006/customXml" ds:itemID="{1738CC16-A383-4C01-96A0-E1921AE04BDF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64eff3df-e3d6-48ed-978f-45ff25640900"/>
    <ds:schemaRef ds:uri="http://schemas.microsoft.com/office/infopath/2007/PartnerControls"/>
    <ds:schemaRef ds:uri="ff236c08-9611-4854-a4bb-16d44b7327b6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E12B4E-845D-4B2B-B70B-EEBABFF7080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db9cec-f888-461f-add2-60a613c46be5}" enabled="0" method="" siteId="{59db9cec-f888-461f-add2-60a613c46b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47</Words>
  <Application>Microsoft Office PowerPoint</Application>
  <PresentationFormat>Widescreen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Source Sans Pro</vt:lpstr>
      <vt:lpstr>Source Sans Pro Semibold</vt:lpstr>
      <vt:lpstr>Office Theme</vt:lpstr>
      <vt:lpstr>Our Indo-Pacific community</vt:lpstr>
      <vt:lpstr>Slide 2: Map of the Indo-Pacific region</vt:lpstr>
      <vt:lpstr>Slide 3: Map of our Indo-Pacific region’s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Davey</dc:creator>
  <cp:lastModifiedBy>Martine Power</cp:lastModifiedBy>
  <cp:revision>12</cp:revision>
  <dcterms:created xsi:type="dcterms:W3CDTF">2025-05-23T05:58:39Z</dcterms:created>
  <dcterms:modified xsi:type="dcterms:W3CDTF">2025-10-08T23:51:46Z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0x010100D6BD63B06336DD48B4944551E1A7B4D8</vt:lpwstr>
  </property>
  <property fmtid="{D5CDD505-2E9C-101B-9397-08002B2CF9AE}" pid="3" name="MediaServiceImageTags">
    <vt:lpwstr/>
  </property>
</Properties>
</file>