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70" r:id="rId5"/>
    <p:sldId id="269" r:id="rId6"/>
    <p:sldId id="263" r:id="rId7"/>
    <p:sldId id="277" r:id="rId8"/>
    <p:sldId id="278" r:id="rId9"/>
    <p:sldId id="279" r:id="rId10"/>
    <p:sldId id="280"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30B35E-B656-EBCE-3AD9-DFF306B019D2}" name="Katrina Davey" initials="KD" userId="S::katrina.davey@esa.edu.au::fd9163fe-4e0f-45e0-8c39-3b595d38da52" providerId="AD"/>
  <p188:author id="{49F87EAE-6CC1-99D4-8E31-202EF7FA06F2}" name="Trish Wilson" initials="TW" userId="1a8d7cc3620296f7" providerId="Windows Live"/>
  <p188:author id="{DA6069B8-0025-3FC5-0D7C-7749A04DDB1D}" name="Aja Bongiorno" initials="AB" userId="f2f06a17ab06692d" providerId="Windows Live"/>
  <p188:author id="{C45700C7-E621-9E55-87F9-E677FD960443}" name="Aja Bongiorno" initials="AB" userId="S::Aja.Bongiorno@esa.edu.au::f06bccf4-c259-48cd-b259-591b80ae2829" providerId="AD"/>
  <p188:author id="{D18091E1-27D4-B931-9E4D-D63363257230}" name="Barbara" initials="BD" userId="Barbara" providerId="None"/>
  <p188:author id="{92D011FB-E587-8D1F-64AA-2EC6A225EA05}" name="Martine Power" initials="MP" userId="S::Martine.Power@esa.edu.au::f3410e55-3c0b-475c-b0b5-72038337e5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B4C7D-3CFA-4185-B5BF-F9E09FD82655}" v="184" dt="2025-10-13T22:57:06.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5" autoAdjust="0"/>
    <p:restoredTop sz="92617" autoAdjust="0"/>
  </p:normalViewPr>
  <p:slideViewPr>
    <p:cSldViewPr snapToGrid="0">
      <p:cViewPr varScale="1">
        <p:scale>
          <a:sx n="70" d="100"/>
          <a:sy n="70" d="100"/>
        </p:scale>
        <p:origin x="78" y="18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us Braithwaite" userId="25dfadf9-4dff-460d-8f43-61c43f0eb93a" providerId="ADAL" clId="{5D9B4C7D-3CFA-4185-B5BF-F9E09FD82655}"/>
    <pc:docChg chg="custSel modSld">
      <pc:chgData name="Angus Braithwaite" userId="25dfadf9-4dff-460d-8f43-61c43f0eb93a" providerId="ADAL" clId="{5D9B4C7D-3CFA-4185-B5BF-F9E09FD82655}" dt="2025-10-13T22:57:06.092" v="981"/>
      <pc:docMkLst>
        <pc:docMk/>
      </pc:docMkLst>
      <pc:sldChg chg="modSp mod modNotes">
        <pc:chgData name="Angus Braithwaite" userId="25dfadf9-4dff-460d-8f43-61c43f0eb93a" providerId="ADAL" clId="{5D9B4C7D-3CFA-4185-B5BF-F9E09FD82655}" dt="2025-10-13T22:57:06.015" v="841"/>
        <pc:sldMkLst>
          <pc:docMk/>
          <pc:sldMk cId="3617716949" sldId="263"/>
        </pc:sldMkLst>
        <pc:spChg chg="ord">
          <ac:chgData name="Angus Braithwaite" userId="25dfadf9-4dff-460d-8f43-61c43f0eb93a" providerId="ADAL" clId="{5D9B4C7D-3CFA-4185-B5BF-F9E09FD82655}" dt="2025-10-13T22:56:24.031" v="5"/>
          <ac:spMkLst>
            <pc:docMk/>
            <pc:sldMk cId="3617716949" sldId="263"/>
            <ac:spMk id="2" creationId="{12C35BFF-E4EE-78B3-23B2-93F99830C37B}"/>
          </ac:spMkLst>
        </pc:spChg>
        <pc:spChg chg="ord">
          <ac:chgData name="Angus Braithwaite" userId="25dfadf9-4dff-460d-8f43-61c43f0eb93a" providerId="ADAL" clId="{5D9B4C7D-3CFA-4185-B5BF-F9E09FD82655}" dt="2025-10-13T22:56:07.243" v="4"/>
          <ac:spMkLst>
            <pc:docMk/>
            <pc:sldMk cId="3617716949" sldId="263"/>
            <ac:spMk id="7" creationId="{C76F782F-AAB2-968B-838E-EF5D77EDB347}"/>
          </ac:spMkLst>
        </pc:spChg>
      </pc:sldChg>
      <pc:sldChg chg="modNotes">
        <pc:chgData name="Angus Braithwaite" userId="25dfadf9-4dff-460d-8f43-61c43f0eb93a" providerId="ADAL" clId="{5D9B4C7D-3CFA-4185-B5BF-F9E09FD82655}" dt="2025-10-13T22:57:05.998" v="813"/>
        <pc:sldMkLst>
          <pc:docMk/>
          <pc:sldMk cId="1799176025" sldId="269"/>
        </pc:sldMkLst>
      </pc:sldChg>
      <pc:sldChg chg="modNotes">
        <pc:chgData name="Angus Braithwaite" userId="25dfadf9-4dff-460d-8f43-61c43f0eb93a" providerId="ADAL" clId="{5D9B4C7D-3CFA-4185-B5BF-F9E09FD82655}" dt="2025-10-13T22:57:05.989" v="785"/>
        <pc:sldMkLst>
          <pc:docMk/>
          <pc:sldMk cId="3031059511" sldId="270"/>
        </pc:sldMkLst>
      </pc:sldChg>
      <pc:sldChg chg="modSp mod modNotes">
        <pc:chgData name="Angus Braithwaite" userId="25dfadf9-4dff-460d-8f43-61c43f0eb93a" providerId="ADAL" clId="{5D9B4C7D-3CFA-4185-B5BF-F9E09FD82655}" dt="2025-10-13T22:57:06.033" v="869"/>
        <pc:sldMkLst>
          <pc:docMk/>
          <pc:sldMk cId="381652214" sldId="277"/>
        </pc:sldMkLst>
        <pc:spChg chg="mod">
          <ac:chgData name="Angus Braithwaite" userId="25dfadf9-4dff-460d-8f43-61c43f0eb93a" providerId="ADAL" clId="{5D9B4C7D-3CFA-4185-B5BF-F9E09FD82655}" dt="2025-10-13T22:54:48.432" v="1" actId="962"/>
          <ac:spMkLst>
            <pc:docMk/>
            <pc:sldMk cId="381652214" sldId="277"/>
            <ac:spMk id="8" creationId="{972FAD8B-F1CA-57B6-E00E-B1BE520E9FAE}"/>
          </ac:spMkLst>
        </pc:spChg>
        <pc:picChg chg="mod">
          <ac:chgData name="Angus Braithwaite" userId="25dfadf9-4dff-460d-8f43-61c43f0eb93a" providerId="ADAL" clId="{5D9B4C7D-3CFA-4185-B5BF-F9E09FD82655}" dt="2025-10-13T22:55:34.673" v="3" actId="962"/>
          <ac:picMkLst>
            <pc:docMk/>
            <pc:sldMk cId="381652214" sldId="277"/>
            <ac:picMk id="6" creationId="{CE0157EA-D690-03BC-4C1B-517DFCF6CE04}"/>
          </ac:picMkLst>
        </pc:picChg>
      </pc:sldChg>
      <pc:sldChg chg="modNotes">
        <pc:chgData name="Angus Braithwaite" userId="25dfadf9-4dff-460d-8f43-61c43f0eb93a" providerId="ADAL" clId="{5D9B4C7D-3CFA-4185-B5BF-F9E09FD82655}" dt="2025-10-13T22:57:06.033" v="897"/>
        <pc:sldMkLst>
          <pc:docMk/>
          <pc:sldMk cId="3708228600" sldId="278"/>
        </pc:sldMkLst>
      </pc:sldChg>
      <pc:sldChg chg="modNotes">
        <pc:chgData name="Angus Braithwaite" userId="25dfadf9-4dff-460d-8f43-61c43f0eb93a" providerId="ADAL" clId="{5D9B4C7D-3CFA-4185-B5BF-F9E09FD82655}" dt="2025-10-13T22:57:06.047" v="925"/>
        <pc:sldMkLst>
          <pc:docMk/>
          <pc:sldMk cId="2635415618" sldId="279"/>
        </pc:sldMkLst>
      </pc:sldChg>
      <pc:sldChg chg="modNotes">
        <pc:chgData name="Angus Braithwaite" userId="25dfadf9-4dff-460d-8f43-61c43f0eb93a" providerId="ADAL" clId="{5D9B4C7D-3CFA-4185-B5BF-F9E09FD82655}" dt="2025-10-13T22:57:06.062" v="953"/>
        <pc:sldMkLst>
          <pc:docMk/>
          <pc:sldMk cId="2497680160" sldId="280"/>
        </pc:sldMkLst>
      </pc:sldChg>
      <pc:sldChg chg="modNotes">
        <pc:chgData name="Angus Braithwaite" userId="25dfadf9-4dff-460d-8f43-61c43f0eb93a" providerId="ADAL" clId="{5D9B4C7D-3CFA-4185-B5BF-F9E09FD82655}" dt="2025-10-13T22:57:06.092" v="981"/>
        <pc:sldMkLst>
          <pc:docMk/>
          <pc:sldMk cId="4188355480" sldId="281"/>
        </pc:sldMkLst>
      </pc:sldChg>
    </pc:docChg>
  </pc:docChgLst>
  <pc:docChgLst>
    <pc:chgData name="Martine Power" userId="f3410e55-3c0b-475c-b0b5-72038337e5c9" providerId="ADAL" clId="{17D0FC71-C0EA-4387-A4F8-65B9E32438E6}"/>
    <pc:docChg chg="custSel modSld">
      <pc:chgData name="Martine Power" userId="f3410e55-3c0b-475c-b0b5-72038337e5c9" providerId="ADAL" clId="{17D0FC71-C0EA-4387-A4F8-65B9E32438E6}" dt="2025-09-19T05:06:14.004" v="149" actId="20577"/>
      <pc:docMkLst>
        <pc:docMk/>
      </pc:docMkLst>
      <pc:sldChg chg="modSp mod">
        <pc:chgData name="Martine Power" userId="f3410e55-3c0b-475c-b0b5-72038337e5c9" providerId="ADAL" clId="{17D0FC71-C0EA-4387-A4F8-65B9E32438E6}" dt="2025-09-19T05:02:30.646" v="23" actId="962"/>
        <pc:sldMkLst>
          <pc:docMk/>
          <pc:sldMk cId="3617716949" sldId="263"/>
        </pc:sldMkLst>
        <pc:picChg chg="mod">
          <ac:chgData name="Martine Power" userId="f3410e55-3c0b-475c-b0b5-72038337e5c9" providerId="ADAL" clId="{17D0FC71-C0EA-4387-A4F8-65B9E32438E6}" dt="2025-09-19T05:02:30.646" v="23" actId="962"/>
          <ac:picMkLst>
            <pc:docMk/>
            <pc:sldMk cId="3617716949" sldId="263"/>
            <ac:picMk id="3" creationId="{602C3983-3A29-A665-621C-8905A220DE7D}"/>
          </ac:picMkLst>
        </pc:picChg>
      </pc:sldChg>
      <pc:sldChg chg="modSp mod modNotesTx">
        <pc:chgData name="Martine Power" userId="f3410e55-3c0b-475c-b0b5-72038337e5c9" providerId="ADAL" clId="{17D0FC71-C0EA-4387-A4F8-65B9E32438E6}" dt="2025-09-19T05:01:55.229" v="21" actId="962"/>
        <pc:sldMkLst>
          <pc:docMk/>
          <pc:sldMk cId="1799176025" sldId="269"/>
        </pc:sldMkLst>
        <pc:spChg chg="mod">
          <ac:chgData name="Martine Power" userId="f3410e55-3c0b-475c-b0b5-72038337e5c9" providerId="ADAL" clId="{17D0FC71-C0EA-4387-A4F8-65B9E32438E6}" dt="2025-09-19T05:01:55.229" v="21" actId="962"/>
          <ac:spMkLst>
            <pc:docMk/>
            <pc:sldMk cId="1799176025" sldId="269"/>
            <ac:spMk id="5" creationId="{BC25B475-9442-F0AE-C4CC-DCECBFEFADCD}"/>
          </ac:spMkLst>
        </pc:spChg>
        <pc:picChg chg="mod">
          <ac:chgData name="Martine Power" userId="f3410e55-3c0b-475c-b0b5-72038337e5c9" providerId="ADAL" clId="{17D0FC71-C0EA-4387-A4F8-65B9E32438E6}" dt="2025-09-19T04:29:43.866" v="19" actId="962"/>
          <ac:picMkLst>
            <pc:docMk/>
            <pc:sldMk cId="1799176025" sldId="269"/>
            <ac:picMk id="6" creationId="{FD279B63-879D-CB5E-8201-73AE83B6594E}"/>
          </ac:picMkLst>
        </pc:picChg>
      </pc:sldChg>
      <pc:sldChg chg="modSp mod">
        <pc:chgData name="Martine Power" userId="f3410e55-3c0b-475c-b0b5-72038337e5c9" providerId="ADAL" clId="{17D0FC71-C0EA-4387-A4F8-65B9E32438E6}" dt="2025-09-19T05:06:14.004" v="149" actId="20577"/>
        <pc:sldMkLst>
          <pc:docMk/>
          <pc:sldMk cId="3708228600" sldId="278"/>
        </pc:sldMkLst>
        <pc:spChg chg="mod">
          <ac:chgData name="Martine Power" userId="f3410e55-3c0b-475c-b0b5-72038337e5c9" providerId="ADAL" clId="{17D0FC71-C0EA-4387-A4F8-65B9E32438E6}" dt="2025-09-19T05:06:14.004" v="149" actId="20577"/>
          <ac:spMkLst>
            <pc:docMk/>
            <pc:sldMk cId="3708228600" sldId="278"/>
            <ac:spMk id="2" creationId="{8E8D6D89-9A46-E0E0-6D19-4D3248BDFA1E}"/>
          </ac:spMkLst>
        </pc:spChg>
      </pc:sldChg>
      <pc:sldChg chg="modSp mod">
        <pc:chgData name="Martine Power" userId="f3410e55-3c0b-475c-b0b5-72038337e5c9" providerId="ADAL" clId="{17D0FC71-C0EA-4387-A4F8-65B9E32438E6}" dt="2025-09-19T05:06:04.738" v="126" actId="20577"/>
        <pc:sldMkLst>
          <pc:docMk/>
          <pc:sldMk cId="2635415618" sldId="279"/>
        </pc:sldMkLst>
        <pc:spChg chg="mod">
          <ac:chgData name="Martine Power" userId="f3410e55-3c0b-475c-b0b5-72038337e5c9" providerId="ADAL" clId="{17D0FC71-C0EA-4387-A4F8-65B9E32438E6}" dt="2025-09-19T05:06:04.738" v="126" actId="20577"/>
          <ac:spMkLst>
            <pc:docMk/>
            <pc:sldMk cId="2635415618" sldId="279"/>
            <ac:spMk id="2" creationId="{39F3840E-71D0-3A5B-B434-1932AC87A26B}"/>
          </ac:spMkLst>
        </pc:spChg>
        <pc:picChg chg="mod">
          <ac:chgData name="Martine Power" userId="f3410e55-3c0b-475c-b0b5-72038337e5c9" providerId="ADAL" clId="{17D0FC71-C0EA-4387-A4F8-65B9E32438E6}" dt="2025-09-19T05:03:29.285" v="27" actId="962"/>
          <ac:picMkLst>
            <pc:docMk/>
            <pc:sldMk cId="2635415618" sldId="279"/>
            <ac:picMk id="8" creationId="{223D4CAC-CFE2-C997-4B5E-2AD199FB52E4}"/>
          </ac:picMkLst>
        </pc:picChg>
      </pc:sldChg>
      <pc:sldChg chg="modSp mod">
        <pc:chgData name="Martine Power" userId="f3410e55-3c0b-475c-b0b5-72038337e5c9" providerId="ADAL" clId="{17D0FC71-C0EA-4387-A4F8-65B9E32438E6}" dt="2025-09-19T05:05:55.359" v="108" actId="6549"/>
        <pc:sldMkLst>
          <pc:docMk/>
          <pc:sldMk cId="2497680160" sldId="280"/>
        </pc:sldMkLst>
        <pc:spChg chg="mod">
          <ac:chgData name="Martine Power" userId="f3410e55-3c0b-475c-b0b5-72038337e5c9" providerId="ADAL" clId="{17D0FC71-C0EA-4387-A4F8-65B9E32438E6}" dt="2025-09-19T05:05:55.359" v="108" actId="6549"/>
          <ac:spMkLst>
            <pc:docMk/>
            <pc:sldMk cId="2497680160" sldId="280"/>
            <ac:spMk id="2" creationId="{83C2BAC9-2D48-CC41-8991-50E6C05FABF8}"/>
          </ac:spMkLst>
        </pc:spChg>
        <pc:picChg chg="mod">
          <ac:chgData name="Martine Power" userId="f3410e55-3c0b-475c-b0b5-72038337e5c9" providerId="ADAL" clId="{17D0FC71-C0EA-4387-A4F8-65B9E32438E6}" dt="2025-09-19T05:03:35.843" v="31" actId="962"/>
          <ac:picMkLst>
            <pc:docMk/>
            <pc:sldMk cId="2497680160" sldId="280"/>
            <ac:picMk id="4" creationId="{35C351FA-1D5F-D336-4423-589085FD9BDB}"/>
          </ac:picMkLst>
        </pc:picChg>
      </pc:sldChg>
      <pc:sldChg chg="modSp mod">
        <pc:chgData name="Martine Power" userId="f3410e55-3c0b-475c-b0b5-72038337e5c9" providerId="ADAL" clId="{17D0FC71-C0EA-4387-A4F8-65B9E32438E6}" dt="2025-09-19T05:05:41.798" v="92" actId="20577"/>
        <pc:sldMkLst>
          <pc:docMk/>
          <pc:sldMk cId="4188355480" sldId="281"/>
        </pc:sldMkLst>
        <pc:spChg chg="mod">
          <ac:chgData name="Martine Power" userId="f3410e55-3c0b-475c-b0b5-72038337e5c9" providerId="ADAL" clId="{17D0FC71-C0EA-4387-A4F8-65B9E32438E6}" dt="2025-09-19T05:05:41.798" v="92" actId="20577"/>
          <ac:spMkLst>
            <pc:docMk/>
            <pc:sldMk cId="4188355480" sldId="281"/>
            <ac:spMk id="2" creationId="{7762222D-1A9F-5F46-46BB-7558C616BCD9}"/>
          </ac:spMkLst>
        </pc:spChg>
        <pc:picChg chg="mod">
          <ac:chgData name="Martine Power" userId="f3410e55-3c0b-475c-b0b5-72038337e5c9" providerId="ADAL" clId="{17D0FC71-C0EA-4387-A4F8-65B9E32438E6}" dt="2025-09-19T05:03:40.873" v="33" actId="962"/>
          <ac:picMkLst>
            <pc:docMk/>
            <pc:sldMk cId="4188355480" sldId="281"/>
            <ac:picMk id="3" creationId="{E68D2F48-1131-DE22-73E6-674BABDD50B1}"/>
          </ac:picMkLst>
        </pc:picChg>
      </pc:sldChg>
    </pc:docChg>
  </pc:docChgLst>
  <pc:docChgLst>
    <pc:chgData name="Aja Bongiorno" userId="f06bccf4-c259-48cd-b259-591b80ae2829" providerId="ADAL" clId="{89DDBFD2-1875-5D5E-861C-DF2FB34FCE35}"/>
    <pc:docChg chg="undo custSel modSld">
      <pc:chgData name="Aja Bongiorno" userId="f06bccf4-c259-48cd-b259-591b80ae2829" providerId="ADAL" clId="{89DDBFD2-1875-5D5E-861C-DF2FB34FCE35}" dt="2025-09-16T06:22:29.757" v="68" actId="20577"/>
      <pc:docMkLst>
        <pc:docMk/>
      </pc:docMkLst>
      <pc:sldChg chg="modSp modNotesTx">
        <pc:chgData name="Aja Bongiorno" userId="f06bccf4-c259-48cd-b259-591b80ae2829" providerId="ADAL" clId="{89DDBFD2-1875-5D5E-861C-DF2FB34FCE35}" dt="2025-09-16T06:16:44.293" v="25" actId="166"/>
        <pc:sldMkLst>
          <pc:docMk/>
          <pc:sldMk cId="1799176025" sldId="269"/>
        </pc:sldMkLst>
        <pc:spChg chg="mod">
          <ac:chgData name="Aja Bongiorno" userId="f06bccf4-c259-48cd-b259-591b80ae2829" providerId="ADAL" clId="{89DDBFD2-1875-5D5E-861C-DF2FB34FCE35}" dt="2025-09-16T06:16:44.293" v="25" actId="166"/>
          <ac:spMkLst>
            <pc:docMk/>
            <pc:sldMk cId="1799176025" sldId="269"/>
            <ac:spMk id="5" creationId="{BC25B475-9442-F0AE-C4CC-DCECBFEFADCD}"/>
          </ac:spMkLst>
        </pc:spChg>
      </pc:sldChg>
      <pc:sldChg chg="modNotesTx">
        <pc:chgData name="Aja Bongiorno" userId="f06bccf4-c259-48cd-b259-591b80ae2829" providerId="ADAL" clId="{89DDBFD2-1875-5D5E-861C-DF2FB34FCE35}" dt="2025-09-04T03:40:34.465" v="23" actId="20577"/>
        <pc:sldMkLst>
          <pc:docMk/>
          <pc:sldMk cId="3031059511" sldId="270"/>
        </pc:sldMkLst>
      </pc:sldChg>
      <pc:sldChg chg="modSp mod">
        <pc:chgData name="Aja Bongiorno" userId="f06bccf4-c259-48cd-b259-591b80ae2829" providerId="ADAL" clId="{89DDBFD2-1875-5D5E-861C-DF2FB34FCE35}" dt="2025-09-16T06:21:05.317" v="55" actId="14100"/>
        <pc:sldMkLst>
          <pc:docMk/>
          <pc:sldMk cId="3708228600" sldId="278"/>
        </pc:sldMkLst>
        <pc:spChg chg="mod">
          <ac:chgData name="Aja Bongiorno" userId="f06bccf4-c259-48cd-b259-591b80ae2829" providerId="ADAL" clId="{89DDBFD2-1875-5D5E-861C-DF2FB34FCE35}" dt="2025-09-16T06:21:05.317" v="55" actId="14100"/>
          <ac:spMkLst>
            <pc:docMk/>
            <pc:sldMk cId="3708228600" sldId="278"/>
            <ac:spMk id="4" creationId="{9A405A59-DEAE-45E5-BC8A-12F2FF1DA1CE}"/>
          </ac:spMkLst>
        </pc:spChg>
      </pc:sldChg>
      <pc:sldChg chg="addSp delSp modSp mod">
        <pc:chgData name="Aja Bongiorno" userId="f06bccf4-c259-48cd-b259-591b80ae2829" providerId="ADAL" clId="{89DDBFD2-1875-5D5E-861C-DF2FB34FCE35}" dt="2025-09-16T06:19:51.359" v="48" actId="20577"/>
        <pc:sldMkLst>
          <pc:docMk/>
          <pc:sldMk cId="2635415618" sldId="279"/>
        </pc:sldMkLst>
        <pc:spChg chg="mod">
          <ac:chgData name="Aja Bongiorno" userId="f06bccf4-c259-48cd-b259-591b80ae2829" providerId="ADAL" clId="{89DDBFD2-1875-5D5E-861C-DF2FB34FCE35}" dt="2025-09-16T06:19:51.359" v="48" actId="20577"/>
          <ac:spMkLst>
            <pc:docMk/>
            <pc:sldMk cId="2635415618" sldId="279"/>
            <ac:spMk id="7" creationId="{39C3901D-C184-84BF-3606-4A874122B0C7}"/>
          </ac:spMkLst>
        </pc:spChg>
      </pc:sldChg>
      <pc:sldChg chg="modSp mod">
        <pc:chgData name="Aja Bongiorno" userId="f06bccf4-c259-48cd-b259-591b80ae2829" providerId="ADAL" clId="{89DDBFD2-1875-5D5E-861C-DF2FB34FCE35}" dt="2025-09-16T06:21:57.216" v="63" actId="20577"/>
        <pc:sldMkLst>
          <pc:docMk/>
          <pc:sldMk cId="2497680160" sldId="280"/>
        </pc:sldMkLst>
        <pc:spChg chg="mod">
          <ac:chgData name="Aja Bongiorno" userId="f06bccf4-c259-48cd-b259-591b80ae2829" providerId="ADAL" clId="{89DDBFD2-1875-5D5E-861C-DF2FB34FCE35}" dt="2025-09-16T06:21:57.216" v="63" actId="20577"/>
          <ac:spMkLst>
            <pc:docMk/>
            <pc:sldMk cId="2497680160" sldId="280"/>
            <ac:spMk id="7" creationId="{63B7C0BE-3394-FC5A-FC64-34B9BEE4E112}"/>
          </ac:spMkLst>
        </pc:spChg>
      </pc:sldChg>
      <pc:sldChg chg="modSp mod">
        <pc:chgData name="Aja Bongiorno" userId="f06bccf4-c259-48cd-b259-591b80ae2829" providerId="ADAL" clId="{89DDBFD2-1875-5D5E-861C-DF2FB34FCE35}" dt="2025-09-16T06:22:29.757" v="68" actId="20577"/>
        <pc:sldMkLst>
          <pc:docMk/>
          <pc:sldMk cId="4188355480" sldId="281"/>
        </pc:sldMkLst>
        <pc:spChg chg="mod">
          <ac:chgData name="Aja Bongiorno" userId="f06bccf4-c259-48cd-b259-591b80ae2829" providerId="ADAL" clId="{89DDBFD2-1875-5D5E-861C-DF2FB34FCE35}" dt="2025-09-16T06:22:29.757" v="68" actId="20577"/>
          <ac:spMkLst>
            <pc:docMk/>
            <pc:sldMk cId="4188355480" sldId="281"/>
            <ac:spMk id="7" creationId="{A6B73D5B-915A-9F08-1D09-85056F035E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3D5170-3383-53AC-D1EE-CD3B5A3EC2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3F0AED-6466-BB3D-DA11-E7D1FD8162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F1242E-07F3-4809-B493-2E5E9767880A}" type="datetimeFigureOut">
              <a:rPr lang="en-US" smtClean="0"/>
              <a:t>10/14/2025</a:t>
            </a:fld>
            <a:endParaRPr lang="en-US"/>
          </a:p>
        </p:txBody>
      </p:sp>
      <p:sp>
        <p:nvSpPr>
          <p:cNvPr id="4" name="Footer Placeholder 3">
            <a:extLst>
              <a:ext uri="{FF2B5EF4-FFF2-40B4-BE49-F238E27FC236}">
                <a16:creationId xmlns:a16="http://schemas.microsoft.com/office/drawing/2014/main" id="{A3328484-BB57-29FE-AA6E-EF6377AE5E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CB51CB-8E72-B51E-4E9E-AFF95408F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9614A0-68F9-4E9F-8053-52877AFB4ABA}" type="slidenum">
              <a:rPr lang="en-US" smtClean="0"/>
              <a:t>‹#›</a:t>
            </a:fld>
            <a:endParaRPr lang="en-US"/>
          </a:p>
        </p:txBody>
      </p:sp>
    </p:spTree>
    <p:extLst>
      <p:ext uri="{BB962C8B-B14F-4D97-AF65-F5344CB8AC3E}">
        <p14:creationId xmlns:p14="http://schemas.microsoft.com/office/powerpoint/2010/main" val="3975059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9BD00-89F1-45E3-B263-4F2C41624BC7}" type="datetimeFigureOut">
              <a:rPr lang="en-AU" smtClean="0"/>
              <a:t>14/10/2025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6ABBC-8B10-450B-9334-1DA78768B044}" type="slidenum">
              <a:rPr lang="en-AU" smtClean="0"/>
              <a:t>‹#›</a:t>
            </a:fld>
            <a:endParaRPr lang="en-AU"/>
          </a:p>
        </p:txBody>
      </p:sp>
    </p:spTree>
    <p:extLst>
      <p:ext uri="{BB962C8B-B14F-4D97-AF65-F5344CB8AC3E}">
        <p14:creationId xmlns:p14="http://schemas.microsoft.com/office/powerpoint/2010/main" val="294812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 Nathan Fulton / Australian Department of Foreign Affairs and Trade, CC BY</a:t>
            </a:r>
          </a:p>
        </p:txBody>
      </p:sp>
      <p:sp>
        <p:nvSpPr>
          <p:cNvPr id="4" name="Slide Number Placeholder 3"/>
          <p:cNvSpPr>
            <a:spLocks noGrp="1"/>
          </p:cNvSpPr>
          <p:nvPr>
            <p:ph type="sldNum" sz="quarter" idx="5"/>
          </p:nvPr>
        </p:nvSpPr>
        <p:spPr/>
        <p:txBody>
          <a:bodyPr/>
          <a:lstStyle/>
          <a:p>
            <a:fld id="{9CA6ABBC-8B10-450B-9334-1DA78768B044}" type="slidenum">
              <a:rPr lang="en-AU" smtClean="0"/>
              <a:t>1</a:t>
            </a:fld>
            <a:endParaRPr lang="en-AU"/>
          </a:p>
        </p:txBody>
      </p:sp>
      <p:sp>
        <p:nvSpPr>
          <p:cNvPr id="5" name="Footer Placeholder 4">
            <a:extLst>
              <a:ext uri="{FF2B5EF4-FFF2-40B4-BE49-F238E27FC236}">
                <a16:creationId xmlns:a16="http://schemas.microsoft.com/office/drawing/2014/main" id="{79FD45CF-2932-623F-AA0B-6E5FC8ED786B}"/>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6028F9F1-CE28-BC03-9F2D-481ABC7C8A67}"/>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417644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r>
              <a:rPr lang="en-AU" sz="1200" kern="1200">
                <a:solidFill>
                  <a:schemeClr val="tx1"/>
                </a:solidFill>
                <a:effectLst/>
                <a:latin typeface="+mn-lt"/>
                <a:ea typeface="+mn-ea"/>
                <a:cs typeface="+mn-cs"/>
              </a:rPr>
              <a:t>Angus Braithwaite, Australian </a:t>
            </a:r>
            <a:r>
              <a:rPr lang="en-AU" sz="1200" kern="1200" dirty="0">
                <a:solidFill>
                  <a:schemeClr val="tx1"/>
                </a:solidFill>
                <a:effectLst/>
                <a:latin typeface="+mn-lt"/>
                <a:ea typeface="+mn-ea"/>
                <a:cs typeface="+mn-cs"/>
              </a:rPr>
              <a:t>Department of Foreign Affairs and Trade</a:t>
            </a:r>
          </a:p>
        </p:txBody>
      </p:sp>
      <p:sp>
        <p:nvSpPr>
          <p:cNvPr id="4" name="Slide Number Placeholder 3"/>
          <p:cNvSpPr>
            <a:spLocks noGrp="1"/>
          </p:cNvSpPr>
          <p:nvPr>
            <p:ph type="sldNum" sz="quarter" idx="5"/>
          </p:nvPr>
        </p:nvSpPr>
        <p:spPr/>
        <p:txBody>
          <a:bodyPr/>
          <a:lstStyle/>
          <a:p>
            <a:fld id="{9CA6ABBC-8B10-450B-9334-1DA78768B044}" type="slidenum">
              <a:rPr lang="en-AU" smtClean="0"/>
              <a:t>2</a:t>
            </a:fld>
            <a:endParaRPr lang="en-AU"/>
          </a:p>
        </p:txBody>
      </p:sp>
      <p:sp>
        <p:nvSpPr>
          <p:cNvPr id="5" name="Footer Placeholder 4">
            <a:extLst>
              <a:ext uri="{FF2B5EF4-FFF2-40B4-BE49-F238E27FC236}">
                <a16:creationId xmlns:a16="http://schemas.microsoft.com/office/drawing/2014/main" id="{94E74223-F475-4818-AF76-6CC9B53C6A88}"/>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3C3D7D6D-7F1C-8F54-26A8-9F1B4F688021}"/>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215694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6ABBC-8B10-450B-9334-1DA78768B044}" type="slidenum">
              <a:rPr lang="en-AU" smtClean="0"/>
              <a:t>3</a:t>
            </a:fld>
            <a:endParaRPr lang="en-AU"/>
          </a:p>
        </p:txBody>
      </p:sp>
      <p:sp>
        <p:nvSpPr>
          <p:cNvPr id="5" name="Footer Placeholder 4">
            <a:extLst>
              <a:ext uri="{FF2B5EF4-FFF2-40B4-BE49-F238E27FC236}">
                <a16:creationId xmlns:a16="http://schemas.microsoft.com/office/drawing/2014/main" id="{934A24E0-B6E5-038B-C4E7-C765C52A8CEE}"/>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86B664AD-78B3-5317-15DE-35B217EFD997}"/>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211233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6A517-8F8F-DB43-A932-6E429E417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27C7-8EC3-B57E-19AB-FC6AE5ED6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9F930-E01A-983B-5C43-B9298792E5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0B7BA7-0F95-4279-58E6-07D63BE0DD99}"/>
              </a:ext>
            </a:extLst>
          </p:cNvPr>
          <p:cNvSpPr>
            <a:spLocks noGrp="1"/>
          </p:cNvSpPr>
          <p:nvPr>
            <p:ph type="sldNum" sz="quarter" idx="5"/>
          </p:nvPr>
        </p:nvSpPr>
        <p:spPr/>
        <p:txBody>
          <a:bodyPr/>
          <a:lstStyle/>
          <a:p>
            <a:fld id="{9CA6ABBC-8B10-450B-9334-1DA78768B044}" type="slidenum">
              <a:rPr lang="en-AU" smtClean="0"/>
              <a:t>4</a:t>
            </a:fld>
            <a:endParaRPr lang="en-AU"/>
          </a:p>
        </p:txBody>
      </p:sp>
      <p:sp>
        <p:nvSpPr>
          <p:cNvPr id="5" name="Footer Placeholder 4">
            <a:extLst>
              <a:ext uri="{FF2B5EF4-FFF2-40B4-BE49-F238E27FC236}">
                <a16:creationId xmlns:a16="http://schemas.microsoft.com/office/drawing/2014/main" id="{3C57CB67-11E2-E8E3-3EDE-F6DA9F159134}"/>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C4AA89E5-B94D-C1AA-12DC-957AA78D0D65}"/>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210004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6ABBC-8B10-450B-9334-1DA78768B044}" type="slidenum">
              <a:rPr lang="en-AU" smtClean="0"/>
              <a:t>5</a:t>
            </a:fld>
            <a:endParaRPr lang="en-AU"/>
          </a:p>
        </p:txBody>
      </p:sp>
      <p:sp>
        <p:nvSpPr>
          <p:cNvPr id="5" name="Footer Placeholder 4">
            <a:extLst>
              <a:ext uri="{FF2B5EF4-FFF2-40B4-BE49-F238E27FC236}">
                <a16:creationId xmlns:a16="http://schemas.microsoft.com/office/drawing/2014/main" id="{F39FF71C-1716-1E9C-3E6F-D8DC5853CB48}"/>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6D38258C-DA3E-11A5-8FA1-39DEC1D7D24B}"/>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368313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6D9C1-0F55-D158-67FF-4D87F2BDB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507BE-5DF5-F584-0793-FB9BE8917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C7A7B-5CA8-3FA9-EF92-2CBBF22EAD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8E6837-7EB7-69EB-7BD4-68FE75885042}"/>
              </a:ext>
            </a:extLst>
          </p:cNvPr>
          <p:cNvSpPr>
            <a:spLocks noGrp="1"/>
          </p:cNvSpPr>
          <p:nvPr>
            <p:ph type="sldNum" sz="quarter" idx="5"/>
          </p:nvPr>
        </p:nvSpPr>
        <p:spPr/>
        <p:txBody>
          <a:bodyPr/>
          <a:lstStyle/>
          <a:p>
            <a:fld id="{9CA6ABBC-8B10-450B-9334-1DA78768B044}" type="slidenum">
              <a:rPr lang="en-AU" smtClean="0"/>
              <a:t>6</a:t>
            </a:fld>
            <a:endParaRPr lang="en-AU"/>
          </a:p>
        </p:txBody>
      </p:sp>
      <p:sp>
        <p:nvSpPr>
          <p:cNvPr id="5" name="Footer Placeholder 4">
            <a:extLst>
              <a:ext uri="{FF2B5EF4-FFF2-40B4-BE49-F238E27FC236}">
                <a16:creationId xmlns:a16="http://schemas.microsoft.com/office/drawing/2014/main" id="{2CB92CC3-8EFE-D0E6-FE7A-51EC9A1CD23F}"/>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0B5AEBEB-9536-8B91-39EA-3E9140832F1E}"/>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302978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F46E-EF20-BF20-652C-3A4E06F68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5B0BA-1BEC-F4DE-6855-ECB610AA8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EA26C-2BCD-C5B3-D11A-1953902BAB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1DE175-63ED-4838-7CFE-F93DC53BE276}"/>
              </a:ext>
            </a:extLst>
          </p:cNvPr>
          <p:cNvSpPr>
            <a:spLocks noGrp="1"/>
          </p:cNvSpPr>
          <p:nvPr>
            <p:ph type="sldNum" sz="quarter" idx="5"/>
          </p:nvPr>
        </p:nvSpPr>
        <p:spPr/>
        <p:txBody>
          <a:bodyPr/>
          <a:lstStyle/>
          <a:p>
            <a:fld id="{9CA6ABBC-8B10-450B-9334-1DA78768B044}" type="slidenum">
              <a:rPr lang="en-AU" smtClean="0"/>
              <a:t>7</a:t>
            </a:fld>
            <a:endParaRPr lang="en-AU"/>
          </a:p>
        </p:txBody>
      </p:sp>
      <p:sp>
        <p:nvSpPr>
          <p:cNvPr id="5" name="Footer Placeholder 4">
            <a:extLst>
              <a:ext uri="{FF2B5EF4-FFF2-40B4-BE49-F238E27FC236}">
                <a16:creationId xmlns:a16="http://schemas.microsoft.com/office/drawing/2014/main" id="{853E731A-B591-16CD-5316-A54BA9750295}"/>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03156CFF-6793-A34B-DDEE-7078511D11E0}"/>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80983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9E66-1A70-47E0-F83D-7B810C346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0C4D8-4DBC-9196-BE06-B16B4A669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C936D-304C-0E0E-7022-A9F312B61C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8391F1-8179-1D85-D08F-ABFDB8737162}"/>
              </a:ext>
            </a:extLst>
          </p:cNvPr>
          <p:cNvSpPr>
            <a:spLocks noGrp="1"/>
          </p:cNvSpPr>
          <p:nvPr>
            <p:ph type="sldNum" sz="quarter" idx="5"/>
          </p:nvPr>
        </p:nvSpPr>
        <p:spPr/>
        <p:txBody>
          <a:bodyPr/>
          <a:lstStyle/>
          <a:p>
            <a:fld id="{9CA6ABBC-8B10-450B-9334-1DA78768B044}" type="slidenum">
              <a:rPr lang="en-AU" smtClean="0"/>
              <a:t>8</a:t>
            </a:fld>
            <a:endParaRPr lang="en-AU"/>
          </a:p>
        </p:txBody>
      </p:sp>
      <p:sp>
        <p:nvSpPr>
          <p:cNvPr id="5" name="Footer Placeholder 4">
            <a:extLst>
              <a:ext uri="{FF2B5EF4-FFF2-40B4-BE49-F238E27FC236}">
                <a16:creationId xmlns:a16="http://schemas.microsoft.com/office/drawing/2014/main" id="{D499D574-8EE8-45F3-C433-47A1D9991E77}"/>
              </a:ext>
            </a:extLst>
          </p:cNvPr>
          <p:cNvSpPr>
            <a:spLocks noGrp="1"/>
          </p:cNvSpPr>
          <p:nvPr>
            <p:ph type="ftr" sz="quarter" idx="4"/>
          </p:nvPr>
        </p:nvSpPr>
        <p:spPr>
          <a:xfrm>
            <a:off x="6003634" y="8685213"/>
            <a:ext cx="184731" cy="276999"/>
          </a:xfrm>
        </p:spPr>
        <p:txBody>
          <a:bodyPr wrap="none">
            <a:spAutoFit/>
          </a:bodyPr>
          <a:lstStyle/>
          <a:p>
            <a:pPr algn="ctr"/>
            <a:endParaRPr lang="en-US" b="1">
              <a:solidFill>
                <a:srgbClr val="FF0000"/>
              </a:solidFill>
              <a:latin typeface="Arial" panose="020B0604020202020204" pitchFamily="34" charset="0"/>
            </a:endParaRPr>
          </a:p>
        </p:txBody>
      </p:sp>
      <p:sp>
        <p:nvSpPr>
          <p:cNvPr id="6" name="Header Placeholder 5">
            <a:extLst>
              <a:ext uri="{FF2B5EF4-FFF2-40B4-BE49-F238E27FC236}">
                <a16:creationId xmlns:a16="http://schemas.microsoft.com/office/drawing/2014/main" id="{298EB6BC-7168-297A-3BED-052ACF543898}"/>
              </a:ext>
            </a:extLst>
          </p:cNvPr>
          <p:cNvSpPr>
            <a:spLocks noGrp="1"/>
          </p:cNvSpPr>
          <p:nvPr>
            <p:ph type="hdr" sz="quarter"/>
          </p:nvPr>
        </p:nvSpPr>
        <p:spPr>
          <a:xfrm>
            <a:off x="6003634" y="0"/>
            <a:ext cx="184731" cy="276999"/>
          </a:xfrm>
        </p:spPr>
        <p:txBody>
          <a:bodyPr wrap="none">
            <a:spAutoFit/>
          </a:bodyPr>
          <a:lstStyle/>
          <a:p>
            <a:pPr algn="ctr"/>
            <a:endParaRPr lang="en-US" b="1">
              <a:solidFill>
                <a:srgbClr val="FF0000"/>
              </a:solidFill>
              <a:latin typeface="Arial" panose="020B0604020202020204" pitchFamily="34" charset="0"/>
            </a:endParaRPr>
          </a:p>
        </p:txBody>
      </p:sp>
    </p:spTree>
    <p:extLst>
      <p:ext uri="{BB962C8B-B14F-4D97-AF65-F5344CB8AC3E}">
        <p14:creationId xmlns:p14="http://schemas.microsoft.com/office/powerpoint/2010/main" val="2109014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p:bg>
      <p:bgPr>
        <a:solidFill>
          <a:schemeClr val="accent2"/>
        </a:solidFill>
        <a:effectLst/>
      </p:bgPr>
    </p:bg>
    <p:spTree>
      <p:nvGrpSpPr>
        <p:cNvPr id="1" name=""/>
        <p:cNvGrpSpPr/>
        <p:nvPr/>
      </p:nvGrpSpPr>
      <p:grpSpPr>
        <a:xfrm>
          <a:off x="0" y="0"/>
          <a:ext cx="0" cy="0"/>
          <a:chOff x="0" y="0"/>
          <a:chExt cx="0" cy="0"/>
        </a:xfrm>
      </p:grpSpPr>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294"/>
            <a:ext cx="4726987" cy="4726987"/>
          </a:xfrm>
          <a:prstGeom prst="teardrop">
            <a:avLst/>
          </a:prstGeom>
          <a:blipFill dpi="0" rotWithShape="0">
            <a:blip r:embed="rId2" cstate="screen">
              <a:extLst>
                <a:ext uri="{28A0092B-C50C-407E-A947-70E740481C1C}">
                  <a14:useLocalDpi xmlns:a14="http://schemas.microsoft.com/office/drawing/2010/main"/>
                </a:ext>
              </a:extLst>
            </a:blip>
            <a:srcRect/>
            <a:stretch>
              <a:fillRect t="1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dirty="0"/>
              <a:t>Click to edit Master title style</a:t>
            </a:r>
            <a:endParaRPr lang="en-AU" dirty="0"/>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pic>
        <p:nvPicPr>
          <p:cNvPr id="23" name="Picture 22">
            <a:extLst>
              <a:ext uri="{FF2B5EF4-FFF2-40B4-BE49-F238E27FC236}">
                <a16:creationId xmlns:a16="http://schemas.microsoft.com/office/drawing/2014/main" id="{71B9C7C3-E964-3D4F-673F-C6EF199338B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
        <p:nvSpPr>
          <p:cNvPr id="24" name="Slide Number Placeholder 5">
            <a:extLst>
              <a:ext uri="{FF2B5EF4-FFF2-40B4-BE49-F238E27FC236}">
                <a16:creationId xmlns:a16="http://schemas.microsoft.com/office/drawing/2014/main" id="{42F2527B-AEC0-781B-793C-9C20EAC2032B}"/>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24044942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o">
    <p:bg>
      <p:bgPr>
        <a:solidFill>
          <a:schemeClr val="accent2"/>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E5C8286-6E1C-711B-AA1E-71DEE3210F39}"/>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19203692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2883-C830-0F30-4A70-EB37ECF023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DE0149C-6917-6306-C21F-EFF85E607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AAA4BD9-9FDE-B3E3-63E4-70A8B8BD7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F82DF-4DF1-3AA9-635B-7E1024B1C872}"/>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14/10/2025</a:t>
            </a:fld>
            <a:endParaRPr lang="en-AU"/>
          </a:p>
        </p:txBody>
      </p:sp>
      <p:sp>
        <p:nvSpPr>
          <p:cNvPr id="6" name="Footer Placeholder 5">
            <a:extLst>
              <a:ext uri="{FF2B5EF4-FFF2-40B4-BE49-F238E27FC236}">
                <a16:creationId xmlns:a16="http://schemas.microsoft.com/office/drawing/2014/main" id="{5165E9AA-63F9-B1A4-4129-421B78A7F43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8C7BD662-4793-2381-0B5B-F231E366CB40}"/>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18847472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B797-6C0D-E714-5B74-136729753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C70489F-E683-1823-C15B-8D13B5DE66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F2CB14F-0116-616F-113C-4AEFC544C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294EB-44B3-D78C-DD67-4769C0244859}"/>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14/10/2025</a:t>
            </a:fld>
            <a:endParaRPr lang="en-AU"/>
          </a:p>
        </p:txBody>
      </p:sp>
      <p:sp>
        <p:nvSpPr>
          <p:cNvPr id="6" name="Footer Placeholder 5">
            <a:extLst>
              <a:ext uri="{FF2B5EF4-FFF2-40B4-BE49-F238E27FC236}">
                <a16:creationId xmlns:a16="http://schemas.microsoft.com/office/drawing/2014/main" id="{7FFB7DBF-2E65-0617-E4CF-0E2331EE94A7}"/>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EF68880F-8C66-4FA4-735A-CB1560BFFF7F}"/>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817464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2F17-2370-2477-574E-5B1CA9A96EA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92F986-13C7-B8CD-D2FD-7C6E96AE6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3D2C67-0007-75FC-A4CC-FAAD00F91413}"/>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14/10/2025</a:t>
            </a:fld>
            <a:endParaRPr lang="en-AU"/>
          </a:p>
        </p:txBody>
      </p:sp>
      <p:sp>
        <p:nvSpPr>
          <p:cNvPr id="5" name="Footer Placeholder 4">
            <a:extLst>
              <a:ext uri="{FF2B5EF4-FFF2-40B4-BE49-F238E27FC236}">
                <a16:creationId xmlns:a16="http://schemas.microsoft.com/office/drawing/2014/main" id="{A4CB2D18-E319-5884-0874-90DA1AE4D780}"/>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EE5DF15C-8BC5-4EF1-54AB-0063220D6551}"/>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36636791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53727-25EB-0B1A-D455-0BEEC119AD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246C62-3FBB-F844-4820-E2B2EE6AEF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F295E58-1CD1-3EC2-84A6-E5F0E411CAF2}"/>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14/10/2025</a:t>
            </a:fld>
            <a:endParaRPr lang="en-AU"/>
          </a:p>
        </p:txBody>
      </p:sp>
      <p:sp>
        <p:nvSpPr>
          <p:cNvPr id="5" name="Footer Placeholder 4">
            <a:extLst>
              <a:ext uri="{FF2B5EF4-FFF2-40B4-BE49-F238E27FC236}">
                <a16:creationId xmlns:a16="http://schemas.microsoft.com/office/drawing/2014/main" id="{F63606DA-402F-E704-0AF9-3724DD5D3AA3}"/>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7D7F97A5-C244-C53D-832B-A0DB7F95460A}"/>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102553594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2">
    <p:bg>
      <p:bgPr>
        <a:solidFill>
          <a:schemeClr val="accent2"/>
        </a:solidFill>
        <a:effectLst/>
      </p:bgPr>
    </p:bg>
    <p:spTree>
      <p:nvGrpSpPr>
        <p:cNvPr id="1" name=""/>
        <p:cNvGrpSpPr/>
        <p:nvPr/>
      </p:nvGrpSpPr>
      <p:grpSpPr>
        <a:xfrm>
          <a:off x="0" y="0"/>
          <a:ext cx="0" cy="0"/>
          <a:chOff x="0" y="0"/>
          <a:chExt cx="0" cy="0"/>
        </a:xfrm>
      </p:grpSpPr>
      <p:sp>
        <p:nvSpPr>
          <p:cNvPr id="14" name="Teardrop 13">
            <a:extLst>
              <a:ext uri="{FF2B5EF4-FFF2-40B4-BE49-F238E27FC236}">
                <a16:creationId xmlns:a16="http://schemas.microsoft.com/office/drawing/2014/main" id="{9D553E92-697B-F86F-ED4E-B40411456C94}"/>
              </a:ext>
            </a:extLst>
          </p:cNvPr>
          <p:cNvSpPr/>
          <p:nvPr userDrawn="1"/>
        </p:nvSpPr>
        <p:spPr>
          <a:xfrm flipV="1">
            <a:off x="7217044" y="1875294"/>
            <a:ext cx="4726987" cy="4726987"/>
          </a:xfrm>
          <a:prstGeom prst="teardrop">
            <a:avLst/>
          </a:prstGeom>
          <a:blipFill dpi="0" rotWithShape="0">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n-US"/>
          </a:p>
        </p:txBody>
      </p:sp>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392166" y="1570796"/>
            <a:ext cx="6562117" cy="4289845"/>
          </a:xfrm>
        </p:spPr>
        <p:txBody>
          <a:bodyPr anchor="ctr" anchorCtr="0">
            <a:normAutofit/>
          </a:bodyPr>
          <a:lstStyle>
            <a:lvl1pPr algn="l">
              <a:lnSpc>
                <a:spcPts val="5000"/>
              </a:lnSpc>
              <a:defRPr sz="5000">
                <a:solidFill>
                  <a:schemeClr val="bg2"/>
                </a:solidFill>
              </a:defRPr>
            </a:lvl1pPr>
          </a:lstStyle>
          <a:p>
            <a:r>
              <a:rPr lang="en-US" dirty="0"/>
              <a:t>Click to edit Master title style</a:t>
            </a:r>
            <a:endParaRPr lang="en-AU" dirty="0"/>
          </a:p>
        </p:txBody>
      </p:sp>
      <p:pic>
        <p:nvPicPr>
          <p:cNvPr id="21" name="Picture 20" descr="A blue and yellow gradient arrow&#10;&#10;AI-generated content may be incorrect.">
            <a:extLst>
              <a:ext uri="{FF2B5EF4-FFF2-40B4-BE49-F238E27FC236}">
                <a16:creationId xmlns:a16="http://schemas.microsoft.com/office/drawing/2014/main" id="{9A83F942-2F64-231C-F073-087F3221F0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rot="10800000" flipH="1" flipV="1">
            <a:off x="6037220" y="0"/>
            <a:ext cx="6169571" cy="3085496"/>
          </a:xfrm>
          <a:prstGeom prst="rect">
            <a:avLst/>
          </a:prstGeom>
        </p:spPr>
      </p:pic>
      <p:sp>
        <p:nvSpPr>
          <p:cNvPr id="3" name="Slide Number Placeholder 5">
            <a:extLst>
              <a:ext uri="{FF2B5EF4-FFF2-40B4-BE49-F238E27FC236}">
                <a16:creationId xmlns:a16="http://schemas.microsoft.com/office/drawing/2014/main" id="{6EFCD66F-EE65-E545-C537-E3487AAA5905}"/>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rgbClr val="FFFFFF"/>
                </a:solidFill>
                <a:effectLst/>
                <a:latin typeface="Source Sans Pro" panose="020B0503030403020204" pitchFamily="34" charset="0"/>
                <a:ea typeface="+mn-ea"/>
                <a:cs typeface="+mn-cs"/>
              </a:rPr>
              <a:t>©  Australian Government Department of Foreign Affairs and Trade</a:t>
            </a:r>
          </a:p>
        </p:txBody>
      </p:sp>
      <p:pic>
        <p:nvPicPr>
          <p:cNvPr id="4" name="Picture 3">
            <a:extLst>
              <a:ext uri="{FF2B5EF4-FFF2-40B4-BE49-F238E27FC236}">
                <a16:creationId xmlns:a16="http://schemas.microsoft.com/office/drawing/2014/main" id="{A47C7BAB-26C8-79CF-906E-84BE1A519695}"/>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5506" t="17615" r="-1" b="17615"/>
          <a:stretch>
            <a:fillRect/>
          </a:stretch>
        </p:blipFill>
        <p:spPr>
          <a:xfrm>
            <a:off x="-511444" y="298341"/>
            <a:ext cx="3809775" cy="1144592"/>
          </a:xfrm>
          <a:prstGeom prst="rect">
            <a:avLst/>
          </a:prstGeom>
        </p:spPr>
      </p:pic>
    </p:spTree>
    <p:extLst>
      <p:ext uri="{BB962C8B-B14F-4D97-AF65-F5344CB8AC3E}">
        <p14:creationId xmlns:p14="http://schemas.microsoft.com/office/powerpoint/2010/main" val="10113369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2"/>
        </a:solidFill>
        <a:effectLst/>
      </p:bgPr>
    </p:bg>
    <p:spTree>
      <p:nvGrpSpPr>
        <p:cNvPr id="1" name=""/>
        <p:cNvGrpSpPr/>
        <p:nvPr/>
      </p:nvGrpSpPr>
      <p:grpSpPr>
        <a:xfrm>
          <a:off x="0" y="0"/>
          <a:ext cx="0" cy="0"/>
          <a:chOff x="0" y="0"/>
          <a:chExt cx="0" cy="0"/>
        </a:xfrm>
      </p:grpSpPr>
      <p:pic>
        <p:nvPicPr>
          <p:cNvPr id="8" name="Picture 7" descr="A close up of arrows&#10;&#10;AI-generated content may be incorrect.">
            <a:extLst>
              <a:ext uri="{FF2B5EF4-FFF2-40B4-BE49-F238E27FC236}">
                <a16:creationId xmlns:a16="http://schemas.microsoft.com/office/drawing/2014/main" id="{4B24A3B8-536B-2199-84E0-0D949EAA57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b="-17288"/>
          <a:stretch>
            <a:fillRect/>
          </a:stretch>
        </p:blipFill>
        <p:spPr>
          <a:xfrm>
            <a:off x="5978682" y="0"/>
            <a:ext cx="6213318" cy="4224789"/>
          </a:xfrm>
          <a:prstGeom prst="rect">
            <a:avLst/>
          </a:prstGeom>
        </p:spPr>
      </p:pic>
      <p:sp>
        <p:nvSpPr>
          <p:cNvPr id="2" name="Title 1">
            <a:extLst>
              <a:ext uri="{FF2B5EF4-FFF2-40B4-BE49-F238E27FC236}">
                <a16:creationId xmlns:a16="http://schemas.microsoft.com/office/drawing/2014/main" id="{2893054E-5FEE-8D6D-4D57-89AB871700FE}"/>
              </a:ext>
            </a:extLst>
          </p:cNvPr>
          <p:cNvSpPr>
            <a:spLocks noGrp="1"/>
          </p:cNvSpPr>
          <p:nvPr>
            <p:ph type="ctrTitle"/>
          </p:nvPr>
        </p:nvSpPr>
        <p:spPr>
          <a:xfrm>
            <a:off x="663388" y="1546412"/>
            <a:ext cx="7875494" cy="2171981"/>
          </a:xfrm>
        </p:spPr>
        <p:txBody>
          <a:bodyPr anchor="b"/>
          <a:lstStyle>
            <a:lvl1pPr algn="l">
              <a:lnSpc>
                <a:spcPts val="60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A208C208-0C5D-FC14-AABC-AF0CAC6B5D47}"/>
              </a:ext>
            </a:extLst>
          </p:cNvPr>
          <p:cNvSpPr>
            <a:spLocks noGrp="1"/>
          </p:cNvSpPr>
          <p:nvPr>
            <p:ph type="subTitle" idx="1"/>
          </p:nvPr>
        </p:nvSpPr>
        <p:spPr>
          <a:xfrm>
            <a:off x="663388" y="4007225"/>
            <a:ext cx="7875494" cy="1459006"/>
          </a:xfrm>
        </p:spPr>
        <p:txBody>
          <a:bodyPr>
            <a:normAutofit/>
          </a:bodyPr>
          <a:lstStyle>
            <a:lvl1pPr marL="0" indent="0" algn="l">
              <a:buNone/>
              <a:defRPr sz="4000" b="1" i="0">
                <a:solidFill>
                  <a:schemeClr val="accent1"/>
                </a:solidFill>
                <a:latin typeface="Source Sans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0" name="Picture 9" descr="A green and black rectangle&#10;&#10;AI-generated content may be incorrect.">
            <a:extLst>
              <a:ext uri="{FF2B5EF4-FFF2-40B4-BE49-F238E27FC236}">
                <a16:creationId xmlns:a16="http://schemas.microsoft.com/office/drawing/2014/main" id="{C3EA53FE-22E8-4DC9-87BC-29DF5D8DD5BA}"/>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325"/>
          <a:stretch>
            <a:fillRect/>
          </a:stretch>
        </p:blipFill>
        <p:spPr>
          <a:xfrm>
            <a:off x="-10594" y="131017"/>
            <a:ext cx="3331629" cy="1685738"/>
          </a:xfrm>
          <a:prstGeom prst="rect">
            <a:avLst/>
          </a:prstGeom>
        </p:spPr>
      </p:pic>
    </p:spTree>
    <p:extLst>
      <p:ext uri="{BB962C8B-B14F-4D97-AF65-F5344CB8AC3E}">
        <p14:creationId xmlns:p14="http://schemas.microsoft.com/office/powerpoint/2010/main" val="28293188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earning Inten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0C47-52B4-442E-2716-E8D584734B7B}"/>
              </a:ext>
            </a:extLst>
          </p:cNvPr>
          <p:cNvSpPr>
            <a:spLocks noGrp="1"/>
          </p:cNvSpPr>
          <p:nvPr>
            <p:ph type="title"/>
          </p:nvPr>
        </p:nvSpPr>
        <p:spPr>
          <a:xfrm>
            <a:off x="392166" y="365125"/>
            <a:ext cx="4823012" cy="1325563"/>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DF2EF0AF-8C0D-B7E3-9BB6-3D17E168C6E3}"/>
              </a:ext>
            </a:extLst>
          </p:cNvPr>
          <p:cNvSpPr>
            <a:spLocks noGrp="1"/>
          </p:cNvSpPr>
          <p:nvPr>
            <p:ph idx="1"/>
          </p:nvPr>
        </p:nvSpPr>
        <p:spPr>
          <a:xfrm>
            <a:off x="392166" y="1825625"/>
            <a:ext cx="4823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344518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D525-7331-ADBC-812D-A3131FDC5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BAA5127-D9E4-DCE0-7833-F99761730D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54B1-5F60-C811-746D-2729BFEB224C}"/>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14/10/2025</a:t>
            </a:fld>
            <a:endParaRPr lang="en-AU"/>
          </a:p>
        </p:txBody>
      </p:sp>
      <p:sp>
        <p:nvSpPr>
          <p:cNvPr id="5" name="Footer Placeholder 4">
            <a:extLst>
              <a:ext uri="{FF2B5EF4-FFF2-40B4-BE49-F238E27FC236}">
                <a16:creationId xmlns:a16="http://schemas.microsoft.com/office/drawing/2014/main" id="{79B6A139-80C6-330F-BA1D-BAE6CA686F9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9EA8CF36-54C6-7341-24DE-CAB7548E4D40}"/>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21085901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2">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C5DDB4-1CB5-5326-5A07-646E42B19D2A}"/>
              </a:ext>
            </a:extLst>
          </p:cNvPr>
          <p:cNvSpPr/>
          <p:nvPr userDrawn="1"/>
        </p:nvSpPr>
        <p:spPr>
          <a:xfrm>
            <a:off x="0" y="0"/>
            <a:ext cx="12192000" cy="130960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6FB11B-EF34-D9A6-2D3B-B8FEB2A34B32}"/>
              </a:ext>
            </a:extLst>
          </p:cNvPr>
          <p:cNvSpPr>
            <a:spLocks noGrp="1"/>
          </p:cNvSpPr>
          <p:nvPr>
            <p:ph type="title"/>
          </p:nvPr>
        </p:nvSpPr>
        <p:spPr>
          <a:xfrm>
            <a:off x="392167" y="527774"/>
            <a:ext cx="10515600" cy="781833"/>
          </a:xfrm>
        </p:spPr>
        <p:txBody>
          <a:bodyPr>
            <a:normAutofit/>
          </a:bodyPr>
          <a:lstStyle>
            <a:lvl1pPr>
              <a:defRPr sz="4000">
                <a:solidFill>
                  <a:srgbClr val="FFFFFF"/>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4FCAA7CD-5B57-1537-AE9F-35ACDE3AF8E3}"/>
              </a:ext>
            </a:extLst>
          </p:cNvPr>
          <p:cNvSpPr>
            <a:spLocks noGrp="1"/>
          </p:cNvSpPr>
          <p:nvPr>
            <p:ph sz="half" idx="1"/>
          </p:nvPr>
        </p:nvSpPr>
        <p:spPr>
          <a:xfrm>
            <a:off x="392166" y="1852047"/>
            <a:ext cx="6101623" cy="43249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1">
            <a:extLst>
              <a:ext uri="{FF2B5EF4-FFF2-40B4-BE49-F238E27FC236}">
                <a16:creationId xmlns:a16="http://schemas.microsoft.com/office/drawing/2014/main" id="{B923F9F8-78E9-3118-8CF9-DBEE7A0DB6FD}"/>
              </a:ext>
            </a:extLst>
          </p:cNvPr>
          <p:cNvSpPr txBox="1">
            <a:spLocks/>
          </p:cNvSpPr>
          <p:nvPr userDrawn="1"/>
        </p:nvSpPr>
        <p:spPr>
          <a:xfrm>
            <a:off x="392166" y="160150"/>
            <a:ext cx="10515600" cy="320297"/>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a:lstStyle>
          <a:p>
            <a:r>
              <a:rPr lang="en-US" sz="2200" dirty="0">
                <a:solidFill>
                  <a:schemeClr val="accent4"/>
                </a:solidFill>
              </a:rPr>
              <a:t>| </a:t>
            </a:r>
            <a:r>
              <a:rPr lang="en-US" sz="2200" dirty="0">
                <a:solidFill>
                  <a:srgbClr val="FFFFFF"/>
                </a:solidFill>
              </a:rPr>
              <a:t> Activity 2</a:t>
            </a:r>
            <a:endParaRPr lang="en-AU" sz="2200" dirty="0">
              <a:solidFill>
                <a:srgbClr val="FFFFFF"/>
              </a:solidFill>
            </a:endParaRPr>
          </a:p>
        </p:txBody>
      </p:sp>
      <p:pic>
        <p:nvPicPr>
          <p:cNvPr id="4" name="Picture 3" descr="A blue and yellow gradient arrow&#10;&#10;AI-generated content may be incorrect.">
            <a:extLst>
              <a:ext uri="{FF2B5EF4-FFF2-40B4-BE49-F238E27FC236}">
                <a16:creationId xmlns:a16="http://schemas.microsoft.com/office/drawing/2014/main" id="{B4B206ED-C102-AA1C-8BE8-C27594DEF4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38613613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s">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55A5DD-72CA-D9C8-A45C-49C00AD0218B}"/>
              </a:ext>
            </a:extLst>
          </p:cNvPr>
          <p:cNvSpPr/>
          <p:nvPr userDrawn="1"/>
        </p:nvSpPr>
        <p:spPr>
          <a:xfrm>
            <a:off x="0" y="1"/>
            <a:ext cx="12192000" cy="8290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1718D03-7A1F-F1D7-98D7-034BB9935A08}"/>
              </a:ext>
            </a:extLst>
          </p:cNvPr>
          <p:cNvSpPr>
            <a:spLocks noGrp="1"/>
          </p:cNvSpPr>
          <p:nvPr>
            <p:ph type="title"/>
          </p:nvPr>
        </p:nvSpPr>
        <p:spPr>
          <a:xfrm>
            <a:off x="392167" y="95992"/>
            <a:ext cx="10515600" cy="781833"/>
          </a:xfrm>
        </p:spPr>
        <p:txBody>
          <a:bodyPr>
            <a:normAutofit/>
          </a:bodyPr>
          <a:lstStyle>
            <a:lvl1pPr>
              <a:defRPr sz="4000">
                <a:solidFill>
                  <a:srgbClr val="FFFFFF"/>
                </a:solidFill>
              </a:defRPr>
            </a:lvl1pPr>
          </a:lstStyle>
          <a:p>
            <a:r>
              <a:rPr lang="en-US" dirty="0"/>
              <a:t>Click to edit Master title style</a:t>
            </a:r>
            <a:endParaRPr lang="en-AU" dirty="0"/>
          </a:p>
        </p:txBody>
      </p:sp>
      <p:pic>
        <p:nvPicPr>
          <p:cNvPr id="2" name="Picture 1" descr="A blue and yellow gradient arrow&#10;&#10;AI-generated content may be incorrect.">
            <a:extLst>
              <a:ext uri="{FF2B5EF4-FFF2-40B4-BE49-F238E27FC236}">
                <a16:creationId xmlns:a16="http://schemas.microsoft.com/office/drawing/2014/main" id="{99FCDCE6-E402-A06C-503E-897F04C4FF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0800000" flipH="1" flipV="1">
            <a:off x="10352314" y="0"/>
            <a:ext cx="1839686" cy="959657"/>
          </a:xfrm>
          <a:prstGeom prst="rect">
            <a:avLst/>
          </a:prstGeom>
        </p:spPr>
      </p:pic>
    </p:spTree>
    <p:extLst>
      <p:ext uri="{BB962C8B-B14F-4D97-AF65-F5344CB8AC3E}">
        <p14:creationId xmlns:p14="http://schemas.microsoft.com/office/powerpoint/2010/main" val="34132262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0BA4-2BC2-AD36-1CCC-AD96A003E4B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3354F7-ED84-9C21-5CA2-C56124F04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DC5F7-6AD2-2749-7CB1-423E63AC73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3FE04E4-A48D-85AC-D630-7A47FE743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41F8D3-B6F6-DD87-E966-2B896C1717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6F9FAC1-106A-399D-8ED7-DFDF4B803B79}"/>
              </a:ext>
            </a:extLst>
          </p:cNvPr>
          <p:cNvSpPr>
            <a:spLocks noGrp="1"/>
          </p:cNvSpPr>
          <p:nvPr>
            <p:ph type="dt" sz="half" idx="10"/>
          </p:nvPr>
        </p:nvSpPr>
        <p:spPr>
          <a:xfrm>
            <a:off x="838200" y="6356350"/>
            <a:ext cx="2743200" cy="365125"/>
          </a:xfrm>
          <a:prstGeom prst="rect">
            <a:avLst/>
          </a:prstGeom>
        </p:spPr>
        <p:txBody>
          <a:bodyPr/>
          <a:lstStyle/>
          <a:p>
            <a:fld id="{EA889439-9243-438A-8564-59501EEE53AD}" type="datetimeFigureOut">
              <a:rPr lang="en-AU" smtClean="0"/>
              <a:t>14/10/2025</a:t>
            </a:fld>
            <a:endParaRPr lang="en-AU"/>
          </a:p>
        </p:txBody>
      </p:sp>
      <p:sp>
        <p:nvSpPr>
          <p:cNvPr id="8" name="Footer Placeholder 7">
            <a:extLst>
              <a:ext uri="{FF2B5EF4-FFF2-40B4-BE49-F238E27FC236}">
                <a16:creationId xmlns:a16="http://schemas.microsoft.com/office/drawing/2014/main" id="{3311F105-9B77-D659-E6FE-56773362655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6A6FB2D6-187C-F020-EAD0-5811EBA3E5D5}"/>
              </a:ext>
            </a:extLst>
          </p:cNvPr>
          <p:cNvSpPr>
            <a:spLocks noGrp="1"/>
          </p:cNvSpPr>
          <p:nvPr>
            <p:ph type="sldNum" sz="quarter" idx="12"/>
          </p:nvPr>
        </p:nvSpPr>
        <p:spPr/>
        <p:txBody>
          <a:bodyPr/>
          <a:lstStyle/>
          <a:p>
            <a:fld id="{3AAC2D02-BE56-45A7-93F5-BB68C109A1A9}" type="slidenum">
              <a:rPr lang="en-AU" smtClean="0"/>
              <a:t>‹#›</a:t>
            </a:fld>
            <a:endParaRPr lang="en-AU"/>
          </a:p>
        </p:txBody>
      </p:sp>
    </p:spTree>
    <p:extLst>
      <p:ext uri="{BB962C8B-B14F-4D97-AF65-F5344CB8AC3E}">
        <p14:creationId xmlns:p14="http://schemas.microsoft.com/office/powerpoint/2010/main" val="22913724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7C89-0909-3B1A-CD22-DB0FCAC8CB87}"/>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4890390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E25B1-B213-6EA7-43BC-6F0C1C158DCF}"/>
              </a:ext>
            </a:extLst>
          </p:cNvPr>
          <p:cNvSpPr>
            <a:spLocks noGrp="1"/>
          </p:cNvSpPr>
          <p:nvPr>
            <p:ph type="title"/>
          </p:nvPr>
        </p:nvSpPr>
        <p:spPr>
          <a:xfrm>
            <a:off x="392167" y="365125"/>
            <a:ext cx="10515600" cy="1325563"/>
          </a:xfrm>
          <a:prstGeom prst="rect">
            <a:avLst/>
          </a:prstGeom>
        </p:spPr>
        <p:txBody>
          <a:bodyPr vert="horz" lIns="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2A33C14C-1F63-31DF-5F8B-F412A052EDDF}"/>
              </a:ext>
            </a:extLst>
          </p:cNvPr>
          <p:cNvSpPr>
            <a:spLocks noGrp="1"/>
          </p:cNvSpPr>
          <p:nvPr>
            <p:ph type="body" idx="1"/>
          </p:nvPr>
        </p:nvSpPr>
        <p:spPr>
          <a:xfrm>
            <a:off x="392167" y="1825625"/>
            <a:ext cx="10515600" cy="4351338"/>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714D34B4-B36F-5A6C-9214-1AC2526E0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i="0">
                <a:solidFill>
                  <a:schemeClr val="accent1"/>
                </a:solidFill>
                <a:latin typeface="Source Sans Pro Semibold" panose="020B0503030403020204" pitchFamily="34" charset="0"/>
              </a:defRPr>
            </a:lvl1pPr>
          </a:lstStyle>
          <a:p>
            <a:fld id="{3AAC2D02-BE56-45A7-93F5-BB68C109A1A9}" type="slidenum">
              <a:rPr lang="en-AU" smtClean="0"/>
              <a:pPr/>
              <a:t>‹#›</a:t>
            </a:fld>
            <a:endParaRPr lang="en-AU" dirty="0"/>
          </a:p>
        </p:txBody>
      </p:sp>
      <p:sp>
        <p:nvSpPr>
          <p:cNvPr id="8" name="Slide Number Placeholder 5">
            <a:extLst>
              <a:ext uri="{FF2B5EF4-FFF2-40B4-BE49-F238E27FC236}">
                <a16:creationId xmlns:a16="http://schemas.microsoft.com/office/drawing/2014/main" id="{4F7A0569-9514-6C23-C933-A93D56D973CF}"/>
              </a:ext>
            </a:extLst>
          </p:cNvPr>
          <p:cNvSpPr txBox="1">
            <a:spLocks/>
          </p:cNvSpPr>
          <p:nvPr userDrawn="1"/>
        </p:nvSpPr>
        <p:spPr>
          <a:xfrm>
            <a:off x="392167" y="6352360"/>
            <a:ext cx="7139873" cy="365125"/>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800" b="0" i="0" kern="1200" dirty="0">
                <a:solidFill>
                  <a:schemeClr val="accent1"/>
                </a:solidFill>
                <a:effectLst/>
                <a:latin typeface="Source Sans Pro" panose="020B0503030403020204" pitchFamily="34" charset="0"/>
                <a:ea typeface="+mn-ea"/>
                <a:cs typeface="+mn-cs"/>
              </a:rPr>
              <a:t>©  Australian Government Department of Foreign Affairs and Trade</a:t>
            </a:r>
          </a:p>
        </p:txBody>
      </p:sp>
    </p:spTree>
    <p:extLst>
      <p:ext uri="{BB962C8B-B14F-4D97-AF65-F5344CB8AC3E}">
        <p14:creationId xmlns:p14="http://schemas.microsoft.com/office/powerpoint/2010/main" val="84562942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62" r:id="rId7"/>
    <p:sldLayoutId id="2147483653" r:id="rId8"/>
    <p:sldLayoutId id="2147483654" r:id="rId9"/>
    <p:sldLayoutId id="2147483655" r:id="rId10"/>
    <p:sldLayoutId id="2147483656" r:id="rId11"/>
    <p:sldLayoutId id="2147483657" r:id="rId12"/>
    <p:sldLayoutId id="2147483658" r:id="rId13"/>
    <p:sldLayoutId id="2147483659" r:id="rId14"/>
  </p:sldLayoutIdLst>
  <p:hf sldNum="0" hdr="0" ftr="0" dt="0"/>
  <p:txStyles>
    <p:titleStyle>
      <a:lvl1pPr algn="l" defTabSz="914400" rtl="0" eaLnBrk="1" latinLnBrk="0" hangingPunct="1">
        <a:lnSpc>
          <a:spcPct val="90000"/>
        </a:lnSpc>
        <a:spcBef>
          <a:spcPct val="0"/>
        </a:spcBef>
        <a:buNone/>
        <a:defRPr sz="4400" b="1" i="0" kern="1200">
          <a:solidFill>
            <a:schemeClr val="accent1"/>
          </a:solidFill>
          <a:latin typeface="Source Sans Pro Semibold" panose="020B0503030403020204" pitchFamily="34" charset="0"/>
          <a:ea typeface="+mj-ea"/>
          <a:cs typeface="+mj-cs"/>
        </a:defRPr>
      </a:lvl1pPr>
    </p:titleStyle>
    <p:body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fat.gov.a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dfat.gov.au/international-relation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dfat.gov.au/development/strengthening-protection-and-inclusion-children-disabilities-lao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260C-60A4-C70C-46AB-DDC47F0FACD7}"/>
              </a:ext>
            </a:extLst>
          </p:cNvPr>
          <p:cNvSpPr>
            <a:spLocks noGrp="1"/>
          </p:cNvSpPr>
          <p:nvPr>
            <p:ph type="ctrTitle"/>
          </p:nvPr>
        </p:nvSpPr>
        <p:spPr/>
        <p:txBody>
          <a:bodyPr>
            <a:normAutofit/>
          </a:bodyPr>
          <a:lstStyle/>
          <a:p>
            <a:pPr>
              <a:lnSpc>
                <a:spcPts val="6000"/>
              </a:lnSpc>
            </a:pPr>
            <a:r>
              <a:rPr lang="en-AU" sz="5400" dirty="0"/>
              <a:t>How does Australia uphold its global responsibilities?</a:t>
            </a:r>
            <a:endParaRPr lang="en-US" sz="5400" dirty="0"/>
          </a:p>
        </p:txBody>
      </p:sp>
      <p:sp>
        <p:nvSpPr>
          <p:cNvPr id="3" name="TextBox 2">
            <a:extLst>
              <a:ext uri="{FF2B5EF4-FFF2-40B4-BE49-F238E27FC236}">
                <a16:creationId xmlns:a16="http://schemas.microsoft.com/office/drawing/2014/main" id="{3A12993E-0CA0-FE61-5D3C-FE658D9158E3}"/>
              </a:ext>
            </a:extLst>
          </p:cNvPr>
          <p:cNvSpPr txBox="1"/>
          <p:nvPr/>
        </p:nvSpPr>
        <p:spPr>
          <a:xfrm>
            <a:off x="392166" y="534747"/>
            <a:ext cx="1859095" cy="630942"/>
          </a:xfrm>
          <a:prstGeom prst="rect">
            <a:avLst/>
          </a:prstGeom>
          <a:noFill/>
        </p:spPr>
        <p:txBody>
          <a:bodyPr wrap="square" lIns="0">
            <a:spAutoFit/>
          </a:bodyPr>
          <a:lstStyle/>
          <a:p>
            <a:r>
              <a:rPr lang="en-US" sz="3500" b="1" dirty="0">
                <a:solidFill>
                  <a:schemeClr val="accent2"/>
                </a:solidFill>
                <a:latin typeface="Source Sans Pro Semibold" panose="020B0503030403020204" pitchFamily="34" charset="0"/>
              </a:rPr>
              <a:t>Lesson 1</a:t>
            </a:r>
          </a:p>
        </p:txBody>
      </p:sp>
    </p:spTree>
    <p:extLst>
      <p:ext uri="{BB962C8B-B14F-4D97-AF65-F5344CB8AC3E}">
        <p14:creationId xmlns:p14="http://schemas.microsoft.com/office/powerpoint/2010/main" val="3031059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7823-1E65-5A02-2047-E94382CD9707}"/>
              </a:ext>
            </a:extLst>
          </p:cNvPr>
          <p:cNvSpPr>
            <a:spLocks noGrp="1"/>
          </p:cNvSpPr>
          <p:nvPr>
            <p:ph type="title"/>
          </p:nvPr>
        </p:nvSpPr>
        <p:spPr/>
        <p:txBody>
          <a:bodyPr/>
          <a:lstStyle/>
          <a:p>
            <a:r>
              <a:rPr lang="en-US" dirty="0"/>
              <a:t>Learning intention</a:t>
            </a:r>
          </a:p>
        </p:txBody>
      </p:sp>
      <p:sp>
        <p:nvSpPr>
          <p:cNvPr id="3" name="Content Placeholder 2">
            <a:extLst>
              <a:ext uri="{FF2B5EF4-FFF2-40B4-BE49-F238E27FC236}">
                <a16:creationId xmlns:a16="http://schemas.microsoft.com/office/drawing/2014/main" id="{7B367C1E-4535-08A7-FF3B-B728A1F2D25C}"/>
              </a:ext>
            </a:extLst>
          </p:cNvPr>
          <p:cNvSpPr>
            <a:spLocks noGrp="1"/>
          </p:cNvSpPr>
          <p:nvPr>
            <p:ph idx="1"/>
          </p:nvPr>
        </p:nvSpPr>
        <p:spPr>
          <a:xfrm>
            <a:off x="392165" y="1825625"/>
            <a:ext cx="5382296" cy="3474507"/>
          </a:xfrm>
        </p:spPr>
        <p:txBody>
          <a:bodyPr>
            <a:noAutofit/>
          </a:bodyPr>
          <a:lstStyle/>
          <a:p>
            <a:pPr>
              <a:lnSpc>
                <a:spcPct val="150000"/>
              </a:lnSpc>
            </a:pPr>
            <a:r>
              <a:rPr lang="en-AU" kern="100" dirty="0">
                <a:latin typeface="Source Sans Pro" panose="020B0503030403020204" pitchFamily="34" charset="0"/>
                <a:ea typeface="Aptos" panose="020B0004020202020204" pitchFamily="34" charset="0"/>
                <a:cs typeface="Times New Roman" panose="02020603050405020304" pitchFamily="18" charset="0"/>
              </a:rPr>
              <a:t>To understand how Australia works cooperatively with other countries and organisations to fulfill its legal and global responsibilities.</a:t>
            </a:r>
          </a:p>
        </p:txBody>
      </p:sp>
      <p:pic>
        <p:nvPicPr>
          <p:cNvPr id="6" name="Picture 5">
            <a:extLst>
              <a:ext uri="{FF2B5EF4-FFF2-40B4-BE49-F238E27FC236}">
                <a16:creationId xmlns:a16="http://schemas.microsoft.com/office/drawing/2014/main" id="{FD279B63-879D-CB5E-8201-73AE83B659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0800000" flipH="1">
            <a:off x="6037220" y="3772504"/>
            <a:ext cx="6169571" cy="3085496"/>
          </a:xfrm>
          <a:prstGeom prst="rect">
            <a:avLst/>
          </a:prstGeom>
        </p:spPr>
      </p:pic>
      <p:sp>
        <p:nvSpPr>
          <p:cNvPr id="5" name="Teardrop 4" descr="Community members outside Canberra's Parliament House, hands raised in happiness.">
            <a:extLst>
              <a:ext uri="{FF2B5EF4-FFF2-40B4-BE49-F238E27FC236}">
                <a16:creationId xmlns:a16="http://schemas.microsoft.com/office/drawing/2014/main" id="{BC25B475-9442-F0AE-C4CC-DCECBFEFADCD}"/>
              </a:ext>
            </a:extLst>
          </p:cNvPr>
          <p:cNvSpPr/>
          <p:nvPr/>
        </p:nvSpPr>
        <p:spPr>
          <a:xfrm flipV="1">
            <a:off x="6169572" y="827821"/>
            <a:ext cx="5774460" cy="5774460"/>
          </a:xfrm>
          <a:prstGeom prst="teardrop">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17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D26D478-CBEF-DA1A-4C73-9C8943B346C3}"/>
              </a:ext>
            </a:extLst>
          </p:cNvPr>
          <p:cNvSpPr>
            <a:spLocks noGrp="1"/>
          </p:cNvSpPr>
          <p:nvPr>
            <p:ph type="title"/>
          </p:nvPr>
        </p:nvSpPr>
        <p:spPr/>
        <p:txBody>
          <a:bodyPr>
            <a:normAutofit fontScale="90000"/>
          </a:bodyPr>
          <a:lstStyle/>
          <a:p>
            <a:r>
              <a:rPr lang="en-AU" dirty="0"/>
              <a:t>Global development – the diplomatic work of DFAT</a:t>
            </a:r>
            <a:endParaRPr lang="en-US" dirty="0"/>
          </a:p>
        </p:txBody>
      </p:sp>
      <p:sp>
        <p:nvSpPr>
          <p:cNvPr id="2" name="Content Placeholder 2">
            <a:extLst>
              <a:ext uri="{FF2B5EF4-FFF2-40B4-BE49-F238E27FC236}">
                <a16:creationId xmlns:a16="http://schemas.microsoft.com/office/drawing/2014/main" id="{12C35BFF-E4EE-78B3-23B2-93F99830C37B}"/>
              </a:ext>
            </a:extLst>
          </p:cNvPr>
          <p:cNvSpPr txBox="1">
            <a:spLocks/>
          </p:cNvSpPr>
          <p:nvPr/>
        </p:nvSpPr>
        <p:spPr>
          <a:xfrm>
            <a:off x="476141" y="1190170"/>
            <a:ext cx="5619859" cy="522516"/>
          </a:xfrm>
          <a:prstGeom prst="rect">
            <a:avLst/>
          </a:prstGeom>
        </p:spPr>
        <p:txBody>
          <a:bodyPr vert="horz" lIns="0" tIns="45720" rIns="91440" bIns="45720" rtlCol="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Source Sans Pro" panose="020B0503030403020204" pitchFamily="34" charset="0"/>
              </a:rPr>
              <a:t>Choose a topic to research:</a:t>
            </a:r>
          </a:p>
        </p:txBody>
      </p:sp>
      <p:sp>
        <p:nvSpPr>
          <p:cNvPr id="7" name="Content Placeholder 2">
            <a:extLst>
              <a:ext uri="{FF2B5EF4-FFF2-40B4-BE49-F238E27FC236}">
                <a16:creationId xmlns:a16="http://schemas.microsoft.com/office/drawing/2014/main" id="{C76F782F-AAB2-968B-838E-EF5D77EDB347}"/>
              </a:ext>
            </a:extLst>
          </p:cNvPr>
          <p:cNvSpPr txBox="1">
            <a:spLocks/>
          </p:cNvSpPr>
          <p:nvPr/>
        </p:nvSpPr>
        <p:spPr>
          <a:xfrm>
            <a:off x="476141" y="1678811"/>
            <a:ext cx="6000859" cy="4343403"/>
          </a:xfrm>
          <a:prstGeom prst="rect">
            <a:avLst/>
          </a:prstGeom>
        </p:spPr>
        <p:txBody>
          <a:bodyPr vert="horz" lIns="0" tIns="45720" rIns="91440" bIns="45720" rtlCol="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000" indent="-342000" fontAlgn="t">
              <a:lnSpc>
                <a:spcPct val="123000"/>
              </a:lnSpc>
              <a:spcAft>
                <a:spcPts val="200"/>
              </a:spcAft>
              <a:buSzPct val="115000"/>
            </a:pPr>
            <a:r>
              <a:rPr lang="en-AU" dirty="0">
                <a:latin typeface="Source Sans Pro" panose="020B0503030403020204" pitchFamily="34" charset="0"/>
              </a:rPr>
              <a:t>Environment and sea law</a:t>
            </a:r>
          </a:p>
          <a:p>
            <a:pPr marL="342000" indent="-342000" fontAlgn="t">
              <a:lnSpc>
                <a:spcPct val="123000"/>
              </a:lnSpc>
              <a:spcAft>
                <a:spcPts val="200"/>
              </a:spcAft>
              <a:buSzPct val="115000"/>
            </a:pPr>
            <a:r>
              <a:rPr lang="en-AU" dirty="0">
                <a:latin typeface="Source Sans Pro" panose="020B0503030403020204" pitchFamily="34" charset="0"/>
              </a:rPr>
              <a:t>Child protection and rights</a:t>
            </a:r>
          </a:p>
          <a:p>
            <a:pPr marL="342000" indent="-342000" fontAlgn="t">
              <a:lnSpc>
                <a:spcPct val="123000"/>
              </a:lnSpc>
              <a:spcAft>
                <a:spcPts val="200"/>
              </a:spcAft>
              <a:buSzPct val="115000"/>
            </a:pPr>
            <a:r>
              <a:rPr lang="en-AU" dirty="0">
                <a:latin typeface="Source Sans Pro" panose="020B0503030403020204" pitchFamily="34" charset="0"/>
              </a:rPr>
              <a:t>Gender equality</a:t>
            </a:r>
          </a:p>
          <a:p>
            <a:pPr marL="342000" indent="-342000">
              <a:lnSpc>
                <a:spcPct val="123000"/>
              </a:lnSpc>
              <a:spcAft>
                <a:spcPts val="200"/>
              </a:spcAft>
              <a:buSzPct val="115000"/>
            </a:pPr>
            <a:r>
              <a:rPr lang="en-AU" dirty="0">
                <a:latin typeface="Source Sans Pro" panose="020B0503030403020204" pitchFamily="34" charset="0"/>
              </a:rPr>
              <a:t>Education and workforce</a:t>
            </a:r>
          </a:p>
          <a:p>
            <a:pPr marL="342000" indent="-342000">
              <a:lnSpc>
                <a:spcPct val="123000"/>
              </a:lnSpc>
              <a:spcAft>
                <a:spcPts val="200"/>
              </a:spcAft>
              <a:buSzPct val="115000"/>
            </a:pPr>
            <a:r>
              <a:rPr lang="en-AU" dirty="0">
                <a:latin typeface="Source Sans Pro" panose="020B0503030403020204" pitchFamily="34" charset="0"/>
              </a:rPr>
              <a:t>Climate change</a:t>
            </a:r>
          </a:p>
          <a:p>
            <a:pPr marL="342000" indent="-342000">
              <a:lnSpc>
                <a:spcPct val="123000"/>
              </a:lnSpc>
              <a:spcAft>
                <a:spcPts val="200"/>
              </a:spcAft>
              <a:buSzPct val="115000"/>
            </a:pPr>
            <a:r>
              <a:rPr lang="en-AU" dirty="0">
                <a:latin typeface="Source Sans Pro" panose="020B0503030403020204" pitchFamily="34" charset="0"/>
              </a:rPr>
              <a:t>Rights of Indigenous peoples </a:t>
            </a:r>
            <a:br>
              <a:rPr lang="en-AU" dirty="0">
                <a:latin typeface="Source Sans Pro" panose="020B0503030403020204" pitchFamily="34" charset="0"/>
              </a:rPr>
            </a:br>
            <a:r>
              <a:rPr lang="en-AU" dirty="0">
                <a:latin typeface="Source Sans Pro" panose="020B0503030403020204" pitchFamily="34" charset="0"/>
              </a:rPr>
              <a:t>or people with a disability</a:t>
            </a:r>
          </a:p>
        </p:txBody>
      </p:sp>
      <p:pic>
        <p:nvPicPr>
          <p:cNvPr id="3" name="Picture 2" descr="Screenshot of iView video link to video: Beyond Awesome">
            <a:extLst>
              <a:ext uri="{FF2B5EF4-FFF2-40B4-BE49-F238E27FC236}">
                <a16:creationId xmlns:a16="http://schemas.microsoft.com/office/drawing/2014/main" id="{602C3983-3A29-A665-621C-8905A220D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1430" y="1233931"/>
            <a:ext cx="5378070" cy="5272509"/>
          </a:xfrm>
          <a:prstGeom prst="rect">
            <a:avLst/>
          </a:prstGeom>
        </p:spPr>
      </p:pic>
    </p:spTree>
    <p:extLst>
      <p:ext uri="{BB962C8B-B14F-4D97-AF65-F5344CB8AC3E}">
        <p14:creationId xmlns:p14="http://schemas.microsoft.com/office/powerpoint/2010/main" val="361771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2F808-463A-E829-053B-74388EB8F7CD}"/>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557518AD-E14D-CEC8-66E9-8B9C761245AD}"/>
              </a:ext>
            </a:extLst>
          </p:cNvPr>
          <p:cNvSpPr>
            <a:spLocks noGrp="1"/>
          </p:cNvSpPr>
          <p:nvPr>
            <p:ph type="title"/>
          </p:nvPr>
        </p:nvSpPr>
        <p:spPr/>
        <p:txBody>
          <a:bodyPr>
            <a:normAutofit/>
          </a:bodyPr>
          <a:lstStyle/>
          <a:p>
            <a:r>
              <a:rPr lang="en-AU" dirty="0"/>
              <a:t>Accessing the DFAT website</a:t>
            </a:r>
            <a:endParaRPr lang="en-US" dirty="0"/>
          </a:p>
        </p:txBody>
      </p:sp>
      <p:sp>
        <p:nvSpPr>
          <p:cNvPr id="4" name="TextBox 3">
            <a:extLst>
              <a:ext uri="{FF2B5EF4-FFF2-40B4-BE49-F238E27FC236}">
                <a16:creationId xmlns:a16="http://schemas.microsoft.com/office/drawing/2014/main" id="{BFF77086-E580-7862-B953-A4B8FA570C95}"/>
              </a:ext>
            </a:extLst>
          </p:cNvPr>
          <p:cNvSpPr txBox="1"/>
          <p:nvPr/>
        </p:nvSpPr>
        <p:spPr>
          <a:xfrm>
            <a:off x="392167" y="1119742"/>
            <a:ext cx="4930948" cy="5050742"/>
          </a:xfrm>
          <a:prstGeom prst="rect">
            <a:avLst/>
          </a:prstGeom>
          <a:noFill/>
        </p:spPr>
        <p:txBody>
          <a:bodyPr wrap="square" rtlCol="0">
            <a:spAutoFit/>
          </a:bodyPr>
          <a:lstStyle/>
          <a:p>
            <a:pPr>
              <a:lnSpc>
                <a:spcPts val="4300"/>
              </a:lnSpc>
              <a:spcAft>
                <a:spcPts val="1500"/>
              </a:spcAft>
            </a:pPr>
            <a:r>
              <a:rPr lang="en-AU" sz="2800" dirty="0">
                <a:latin typeface="Source Sans Pro" panose="020B0503030403020204" pitchFamily="34" charset="0"/>
              </a:rPr>
              <a:t>Go to </a:t>
            </a:r>
            <a:r>
              <a:rPr lang="en-AU" sz="2800" dirty="0">
                <a:solidFill>
                  <a:schemeClr val="accent2"/>
                </a:solidFill>
                <a:latin typeface="Source Sans Pro" panose="020B0503030403020204" pitchFamily="34" charset="0"/>
                <a:hlinkClick r:id="rId3">
                  <a:extLst>
                    <a:ext uri="{A12FA001-AC4F-418D-AE19-62706E023703}">
                      <ahyp:hlinkClr xmlns:ahyp="http://schemas.microsoft.com/office/drawing/2018/hyperlinkcolor" val="tx"/>
                    </a:ext>
                  </a:extLst>
                </a:hlinkClick>
              </a:rPr>
              <a:t>www.dfat.gov.au</a:t>
            </a:r>
            <a:r>
              <a:rPr lang="en-AU" sz="2800" dirty="0">
                <a:solidFill>
                  <a:schemeClr val="accent2"/>
                </a:solidFill>
                <a:latin typeface="Source Sans Pro" panose="020B0503030403020204" pitchFamily="34" charset="0"/>
              </a:rPr>
              <a:t> </a:t>
            </a:r>
            <a:r>
              <a:rPr lang="en-AU" sz="2800" dirty="0">
                <a:latin typeface="Source Sans Pro" panose="020B0503030403020204" pitchFamily="34" charset="0"/>
              </a:rPr>
              <a:t>and </a:t>
            </a:r>
            <a:br>
              <a:rPr lang="en-AU" sz="2800" dirty="0">
                <a:latin typeface="Source Sans Pro" panose="020B0503030403020204" pitchFamily="34" charset="0"/>
              </a:rPr>
            </a:br>
            <a:r>
              <a:rPr lang="en-AU" sz="2800" dirty="0">
                <a:latin typeface="Source Sans Pro" panose="020B0503030403020204" pitchFamily="34" charset="0"/>
              </a:rPr>
              <a:t>select the drop-down menu ‘International relations’.</a:t>
            </a:r>
          </a:p>
          <a:p>
            <a:pPr>
              <a:lnSpc>
                <a:spcPts val="4300"/>
              </a:lnSpc>
              <a:spcAft>
                <a:spcPts val="1500"/>
              </a:spcAft>
            </a:pPr>
            <a:r>
              <a:rPr lang="en-AU" sz="2800" dirty="0">
                <a:latin typeface="Source Sans Pro" panose="020B0503030403020204" pitchFamily="34" charset="0"/>
              </a:rPr>
              <a:t>Then select one of the relevant topic links.</a:t>
            </a:r>
          </a:p>
          <a:p>
            <a:pPr>
              <a:lnSpc>
                <a:spcPts val="4300"/>
              </a:lnSpc>
              <a:spcAft>
                <a:spcPts val="1500"/>
              </a:spcAft>
            </a:pPr>
            <a:r>
              <a:rPr lang="en-AU" sz="2800" b="1" dirty="0">
                <a:latin typeface="Source Sans Pro" panose="020B0503030403020204" pitchFamily="34" charset="0"/>
              </a:rPr>
              <a:t>OR</a:t>
            </a:r>
          </a:p>
          <a:p>
            <a:pPr>
              <a:lnSpc>
                <a:spcPts val="4300"/>
              </a:lnSpc>
              <a:spcAft>
                <a:spcPts val="1500"/>
              </a:spcAft>
            </a:pPr>
            <a:r>
              <a:rPr lang="en-AU" sz="2800" dirty="0">
                <a:latin typeface="Source Sans Pro" panose="020B0503030403020204" pitchFamily="34" charset="0"/>
              </a:rPr>
              <a:t>Go to </a:t>
            </a:r>
            <a:r>
              <a:rPr lang="en-AU" sz="2800" dirty="0">
                <a:solidFill>
                  <a:schemeClr val="accent2"/>
                </a:solidFill>
                <a:latin typeface="Source Sans Pro" panose="020B0503030403020204" pitchFamily="34" charset="0"/>
                <a:hlinkClick r:id="rId4">
                  <a:extLst>
                    <a:ext uri="{A12FA001-AC4F-418D-AE19-62706E023703}">
                      <ahyp:hlinkClr xmlns:ahyp="http://schemas.microsoft.com/office/drawing/2018/hyperlinkcolor" val="tx"/>
                    </a:ext>
                  </a:extLst>
                </a:hlinkClick>
              </a:rPr>
              <a:t>dfat.gov.au/international-relations</a:t>
            </a:r>
            <a:endParaRPr lang="en-AU" sz="2800" dirty="0">
              <a:solidFill>
                <a:schemeClr val="accent2"/>
              </a:solidFill>
              <a:latin typeface="Source Sans Pro" panose="020B0503030403020204" pitchFamily="34" charset="0"/>
            </a:endParaRPr>
          </a:p>
        </p:txBody>
      </p:sp>
      <p:pic>
        <p:nvPicPr>
          <p:cNvPr id="6" name="Picture 5" descr="Yellow circle highlighting international relations menu item on DFAT website">
            <a:extLst>
              <a:ext uri="{FF2B5EF4-FFF2-40B4-BE49-F238E27FC236}">
                <a16:creationId xmlns:a16="http://schemas.microsoft.com/office/drawing/2014/main" id="{CE0157EA-D690-03BC-4C1B-517DFCF6CE04}"/>
              </a:ext>
            </a:extLst>
          </p:cNvPr>
          <p:cNvPicPr>
            <a:picLocks noChangeAspect="1"/>
          </p:cNvPicPr>
          <p:nvPr/>
        </p:nvPicPr>
        <p:blipFill>
          <a:blip r:embed="rId5"/>
          <a:stretch>
            <a:fillRect/>
          </a:stretch>
        </p:blipFill>
        <p:spPr>
          <a:xfrm>
            <a:off x="5635378" y="1233931"/>
            <a:ext cx="6274122" cy="4667490"/>
          </a:xfrm>
          <a:prstGeom prst="rect">
            <a:avLst/>
          </a:prstGeom>
        </p:spPr>
      </p:pic>
      <p:sp>
        <p:nvSpPr>
          <p:cNvPr id="8" name="Oval 7" descr="Yellow circle highlighting international relations menu item on DFAT website">
            <a:extLst>
              <a:ext uri="{FF2B5EF4-FFF2-40B4-BE49-F238E27FC236}">
                <a16:creationId xmlns:a16="http://schemas.microsoft.com/office/drawing/2014/main" id="{972FAD8B-F1CA-57B6-E00E-B1BE520E9FAE}"/>
              </a:ext>
            </a:extLst>
          </p:cNvPr>
          <p:cNvSpPr/>
          <p:nvPr/>
        </p:nvSpPr>
        <p:spPr>
          <a:xfrm>
            <a:off x="6506231" y="2020652"/>
            <a:ext cx="952501" cy="571500"/>
          </a:xfrm>
          <a:prstGeom prst="ellipse">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8165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6D89-9A46-E0E0-6D19-4D3248BDFA1E}"/>
              </a:ext>
            </a:extLst>
          </p:cNvPr>
          <p:cNvSpPr>
            <a:spLocks noGrp="1"/>
          </p:cNvSpPr>
          <p:nvPr>
            <p:ph type="title"/>
          </p:nvPr>
        </p:nvSpPr>
        <p:spPr/>
        <p:txBody>
          <a:bodyPr/>
          <a:lstStyle/>
          <a:p>
            <a:r>
              <a:rPr lang="en-AU" dirty="0"/>
              <a:t>Worked example (questions 1 and 2) </a:t>
            </a:r>
            <a:endParaRPr lang="en-US" dirty="0"/>
          </a:p>
        </p:txBody>
      </p:sp>
      <p:sp>
        <p:nvSpPr>
          <p:cNvPr id="4" name="Content Placeholder 2">
            <a:extLst>
              <a:ext uri="{FF2B5EF4-FFF2-40B4-BE49-F238E27FC236}">
                <a16:creationId xmlns:a16="http://schemas.microsoft.com/office/drawing/2014/main" id="{9A405A59-DEAE-45E5-BC8A-12F2FF1DA1CE}"/>
              </a:ext>
            </a:extLst>
          </p:cNvPr>
          <p:cNvSpPr txBox="1">
            <a:spLocks/>
          </p:cNvSpPr>
          <p:nvPr/>
        </p:nvSpPr>
        <p:spPr>
          <a:xfrm>
            <a:off x="392167" y="1524057"/>
            <a:ext cx="11353519" cy="4806169"/>
          </a:xfrm>
          <a:prstGeom prst="rect">
            <a:avLst/>
          </a:prstGeom>
        </p:spPr>
        <p:txBody>
          <a:bodyPr vert="horz" lIns="0" tIns="45720" rIns="91440" bIns="45720" rtlCol="0">
            <a:noAutofit/>
          </a:bodyPr>
          <a:lstStyle>
            <a:lvl1pPr marL="270000" indent="-2700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40000" indent="-2700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810000" indent="-2700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08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350000" indent="-2700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800"/>
              </a:spcAft>
              <a:buFont typeface="Arial" panose="020B0604020202020204" pitchFamily="34" charset="0"/>
              <a:buNone/>
            </a:pPr>
            <a:r>
              <a:rPr lang="en-AU" sz="2000" b="1" kern="100" dirty="0">
                <a:solidFill>
                  <a:srgbClr val="000000"/>
                </a:solidFill>
                <a:latin typeface="Source Sans Pro Semibold" panose="020B0503030403020204" pitchFamily="34" charset="0"/>
                <a:ea typeface="Aptos" panose="020B0004020202020204" pitchFamily="34" charset="0"/>
                <a:cs typeface="Times New Roman" panose="02020603050405020304" pitchFamily="18" charset="0"/>
              </a:rPr>
              <a:t>Area of global development: </a:t>
            </a:r>
            <a:r>
              <a:rPr lang="en-AU" sz="2000" kern="100" dirty="0">
                <a:solidFill>
                  <a:srgbClr val="000000"/>
                </a:solidFill>
                <a:latin typeface="Source Sans Pro" panose="020B0503030403020204" pitchFamily="34" charset="0"/>
                <a:ea typeface="Aptos" panose="020B0004020202020204" pitchFamily="34" charset="0"/>
                <a:cs typeface="Times New Roman" panose="02020603050405020304" pitchFamily="18" charset="0"/>
              </a:rPr>
              <a:t>Child protection and rights of people with a disability</a:t>
            </a:r>
            <a:endParaRPr lang="en-AU" sz="2000" kern="100" dirty="0">
              <a:latin typeface="Source Sans Pro" panose="020B0503030403020204" pitchFamily="34" charset="0"/>
              <a:ea typeface="Aptos" panose="020B0004020202020204" pitchFamily="34" charset="0"/>
              <a:cs typeface="Times New Roman" panose="02020603050405020304" pitchFamily="18" charset="0"/>
            </a:endParaRPr>
          </a:p>
          <a:p>
            <a:pPr marL="342900" indent="-342900">
              <a:lnSpc>
                <a:spcPct val="100000"/>
              </a:lnSpc>
              <a:spcAft>
                <a:spcPts val="200"/>
              </a:spcAft>
              <a:buFont typeface="+mj-lt"/>
              <a:buAutoNum type="arabicPeriod"/>
            </a:pPr>
            <a:r>
              <a:rPr lang="en-AU" sz="2000" b="1" kern="100" dirty="0">
                <a:solidFill>
                  <a:srgbClr val="000000"/>
                </a:solidFill>
                <a:latin typeface="Source Sans Pro Semibold" panose="020B0503030403020204" pitchFamily="34" charset="0"/>
                <a:ea typeface="Aptos" panose="020B0004020202020204" pitchFamily="34" charset="0"/>
                <a:cs typeface="Times New Roman" panose="02020603050405020304" pitchFamily="18" charset="0"/>
              </a:rPr>
              <a:t>Identify any international treaties or multilateral agreements signed by Australia to do with </a:t>
            </a:r>
            <a:br>
              <a:rPr lang="en-AU" sz="2000" b="1" kern="100" dirty="0">
                <a:solidFill>
                  <a:srgbClr val="000000"/>
                </a:solidFill>
                <a:latin typeface="Source Sans Pro Semibold" panose="020B0503030403020204" pitchFamily="34" charset="0"/>
                <a:ea typeface="Aptos" panose="020B0004020202020204" pitchFamily="34" charset="0"/>
                <a:cs typeface="Times New Roman" panose="02020603050405020304" pitchFamily="18" charset="0"/>
              </a:rPr>
            </a:br>
            <a:r>
              <a:rPr lang="en-AU" sz="2000" b="1" kern="100" dirty="0">
                <a:solidFill>
                  <a:srgbClr val="000000"/>
                </a:solidFill>
                <a:latin typeface="Source Sans Pro Semibold" panose="020B0503030403020204" pitchFamily="34" charset="0"/>
                <a:ea typeface="Aptos" panose="020B0004020202020204" pitchFamily="34" charset="0"/>
                <a:cs typeface="Times New Roman" panose="02020603050405020304" pitchFamily="18" charset="0"/>
              </a:rPr>
              <a:t>the topic you chose. </a:t>
            </a:r>
            <a:endParaRPr lang="en-AU" sz="2000" b="1" kern="100" dirty="0">
              <a:latin typeface="Source Sans Pro Semibold" panose="020B0503030403020204" pitchFamily="34" charset="0"/>
              <a:ea typeface="Aptos" panose="020B0004020202020204" pitchFamily="34" charset="0"/>
              <a:cs typeface="Times New Roman" panose="02020603050405020304" pitchFamily="18" charset="0"/>
            </a:endParaRPr>
          </a:p>
          <a:p>
            <a:pPr marL="594000">
              <a:lnSpc>
                <a:spcPct val="100000"/>
              </a:lnSpc>
              <a:spcBef>
                <a:spcPts val="400"/>
              </a:spcBef>
              <a:spcAft>
                <a:spcPts val="800"/>
              </a:spcAft>
              <a:buNone/>
            </a:pP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United Nations Convention on the Rights of the Child (UNCRC)</a:t>
            </a:r>
            <a:endParaRPr lang="en-AU" sz="2000" i="1" kern="100" dirty="0">
              <a:latin typeface="Source Sans Pro Light" panose="020B0403030403020204" pitchFamily="34" charset="0"/>
              <a:ea typeface="Source Sans Pro Light" panose="020B0403030403020204" pitchFamily="34" charset="0"/>
              <a:cs typeface="Times New Roman" panose="02020603050405020304" pitchFamily="18" charset="0"/>
            </a:endParaRPr>
          </a:p>
          <a:p>
            <a:pPr marL="342900" indent="-342900">
              <a:lnSpc>
                <a:spcPct val="100000"/>
              </a:lnSpc>
              <a:spcBef>
                <a:spcPts val="500"/>
              </a:spcBef>
              <a:spcAft>
                <a:spcPts val="200"/>
              </a:spcAft>
              <a:buFont typeface="+mj-lt"/>
              <a:buAutoNum type="arabicPeriod" startAt="2"/>
            </a:pPr>
            <a:r>
              <a:rPr lang="en-AU" sz="2000" b="1" kern="100" dirty="0">
                <a:solidFill>
                  <a:srgbClr val="000000"/>
                </a:solidFill>
                <a:latin typeface="Source Sans Pro Semibold" panose="020B0503030403020204" pitchFamily="34" charset="0"/>
                <a:ea typeface="Aptos" panose="020B0004020202020204" pitchFamily="34" charset="0"/>
                <a:cs typeface="Times New Roman" panose="02020603050405020304" pitchFamily="18" charset="0"/>
              </a:rPr>
              <a:t>Provide examples of how these agreements are reflected in Australian legal policies and commitments.</a:t>
            </a:r>
            <a:endParaRPr lang="en-AU" sz="2000" b="1" kern="100" dirty="0">
              <a:latin typeface="Source Sans Pro Semibold" panose="020B0503030403020204" pitchFamily="34" charset="0"/>
              <a:ea typeface="Aptos" panose="020B0004020202020204" pitchFamily="34" charset="0"/>
              <a:cs typeface="Times New Roman" panose="02020603050405020304" pitchFamily="18" charset="0"/>
            </a:endParaRPr>
          </a:p>
          <a:p>
            <a:pPr marL="684000" indent="-342900">
              <a:lnSpc>
                <a:spcPct val="100000"/>
              </a:lnSpc>
              <a:spcBef>
                <a:spcPts val="200"/>
              </a:spcBef>
              <a:spcAft>
                <a:spcPts val="500"/>
              </a:spcAft>
              <a:buFont typeface="Symbol" panose="05050102010706020507" pitchFamily="18" charset="2"/>
              <a:buChar char=""/>
            </a:pP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Australia was first to implement a policy to protect children from exploitation and abuse. </a:t>
            </a:r>
            <a:b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b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The Australian Government has a zero-tolerance approach.</a:t>
            </a:r>
            <a:endParaRPr lang="en-AU" sz="2000" i="1" kern="100" dirty="0">
              <a:latin typeface="Source Sans Pro Light" panose="020B0403030403020204" pitchFamily="34" charset="0"/>
              <a:ea typeface="Source Sans Pro Light" panose="020B0403030403020204" pitchFamily="34" charset="0"/>
              <a:cs typeface="Times New Roman" panose="02020603050405020304" pitchFamily="18" charset="0"/>
            </a:endParaRPr>
          </a:p>
          <a:p>
            <a:pPr marL="684000" indent="-342900">
              <a:lnSpc>
                <a:spcPct val="100000"/>
              </a:lnSpc>
              <a:spcBef>
                <a:spcPts val="0"/>
              </a:spcBef>
              <a:spcAft>
                <a:spcPts val="500"/>
              </a:spcAft>
              <a:buFont typeface="Symbol" panose="05050102010706020507" pitchFamily="18" charset="2"/>
              <a:buChar char=""/>
            </a:pP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Following the UNCRC, </a:t>
            </a:r>
            <a:r>
              <a:rPr lang="en-GB"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the Australian Government upholds that</a:t>
            </a: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the primary consideration </a:t>
            </a:r>
            <a:b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b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should always be what is in the best interests of the child.</a:t>
            </a:r>
            <a:endParaRPr lang="en-AU" sz="2000" i="1" kern="100" dirty="0">
              <a:latin typeface="Source Sans Pro Light" panose="020B0403030403020204" pitchFamily="34" charset="0"/>
              <a:ea typeface="Source Sans Pro Light" panose="020B0403030403020204" pitchFamily="34" charset="0"/>
              <a:cs typeface="Times New Roman" panose="02020603050405020304" pitchFamily="18" charset="0"/>
            </a:endParaRPr>
          </a:p>
          <a:p>
            <a:pPr marL="684000" indent="-342900">
              <a:lnSpc>
                <a:spcPct val="100000"/>
              </a:lnSpc>
              <a:spcBef>
                <a:spcPts val="0"/>
              </a:spcBef>
              <a:spcAft>
                <a:spcPts val="500"/>
              </a:spcAft>
              <a:buFont typeface="Symbol" panose="05050102010706020507" pitchFamily="18" charset="2"/>
              <a:buChar char=""/>
            </a:pP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In Australia, the National Framework for Protecting Australia’s Children was endorsed in 2009. </a:t>
            </a:r>
            <a:b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b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It outlines the standards for protecting and supporting children as agreed to in the UNCRC. </a:t>
            </a:r>
            <a:b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br>
            <a:r>
              <a:rPr lang="en-AU" sz="20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The framework makes clear that ‘protecting children is everyone’s business’.</a:t>
            </a:r>
            <a:endParaRPr lang="en-AU" sz="2000" i="1"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70822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4CBB8-5188-5D20-69CE-9B09643FE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3840E-71D0-3A5B-B434-1932AC87A26B}"/>
              </a:ext>
            </a:extLst>
          </p:cNvPr>
          <p:cNvSpPr>
            <a:spLocks noGrp="1"/>
          </p:cNvSpPr>
          <p:nvPr>
            <p:ph type="title"/>
          </p:nvPr>
        </p:nvSpPr>
        <p:spPr/>
        <p:txBody>
          <a:bodyPr/>
          <a:lstStyle/>
          <a:p>
            <a:r>
              <a:rPr lang="en-AU" dirty="0"/>
              <a:t>Worked example (question 3)</a:t>
            </a:r>
            <a:endParaRPr lang="en-US" dirty="0"/>
          </a:p>
        </p:txBody>
      </p:sp>
      <p:sp>
        <p:nvSpPr>
          <p:cNvPr id="7" name="Content Placeholder 2">
            <a:extLst>
              <a:ext uri="{FF2B5EF4-FFF2-40B4-BE49-F238E27FC236}">
                <a16:creationId xmlns:a16="http://schemas.microsoft.com/office/drawing/2014/main" id="{39C3901D-C184-84BF-3606-4A874122B0C7}"/>
              </a:ext>
            </a:extLst>
          </p:cNvPr>
          <p:cNvSpPr>
            <a:spLocks noGrp="1"/>
          </p:cNvSpPr>
          <p:nvPr>
            <p:ph idx="1"/>
          </p:nvPr>
        </p:nvSpPr>
        <p:spPr>
          <a:xfrm>
            <a:off x="392167" y="1572001"/>
            <a:ext cx="8068018" cy="4855330"/>
          </a:xfrm>
        </p:spPr>
        <p:txBody>
          <a:bodyPr>
            <a:noAutofit/>
          </a:bodyPr>
          <a:lstStyle/>
          <a:p>
            <a:pPr marL="342900" lvl="0" indent="-342900">
              <a:lnSpc>
                <a:spcPct val="100000"/>
              </a:lnSpc>
              <a:spcBef>
                <a:spcPts val="500"/>
              </a:spcBef>
              <a:spcAft>
                <a:spcPts val="200"/>
              </a:spcAft>
              <a:buFont typeface="+mj-lt"/>
              <a:buAutoNum type="arabicPeriod" startAt="3"/>
            </a:pPr>
            <a:r>
              <a:rPr lang="en-AU" sz="2000" b="1" kern="100" dirty="0">
                <a:solidFill>
                  <a:srgbClr val="000000"/>
                </a:solidFill>
                <a:effectLst/>
                <a:latin typeface="Source Sans Pro Semibold" panose="020B0503030403020204" pitchFamily="34" charset="0"/>
                <a:ea typeface="Aptos" panose="020B0004020202020204" pitchFamily="34" charset="0"/>
                <a:cs typeface="Times New Roman" panose="02020603050405020304" pitchFamily="18" charset="0"/>
              </a:rPr>
              <a:t>Outline an Australian Government development program or project. </a:t>
            </a:r>
            <a:endParaRPr lang="en-AU" sz="2000" b="1" kern="100" dirty="0">
              <a:effectLst/>
              <a:latin typeface="Source Sans Pro Semibold" panose="020B0503030403020204" pitchFamily="34" charset="0"/>
              <a:ea typeface="Aptos" panose="020B0004020202020204" pitchFamily="34" charset="0"/>
              <a:cs typeface="Times New Roman" panose="02020603050405020304" pitchFamily="18" charset="0"/>
            </a:endParaRPr>
          </a:p>
          <a:p>
            <a:pPr marL="342000" indent="0">
              <a:lnSpc>
                <a:spcPts val="2400"/>
              </a:lnSpc>
              <a:buNone/>
            </a:pPr>
            <a:r>
              <a:rPr lang="en-AU" sz="1650" kern="100" dirty="0">
                <a:solidFill>
                  <a:srgbClr val="000000"/>
                </a:solidFill>
                <a:effectLst/>
                <a:latin typeface="Source Sans Pro" panose="020B0503030403020204" pitchFamily="34" charset="0"/>
                <a:ea typeface="Aptos" panose="020B0004020202020204" pitchFamily="34" charset="0"/>
                <a:cs typeface="Times New Roman" panose="02020603050405020304" pitchFamily="18" charset="0"/>
              </a:rPr>
              <a:t>This example summarises information from an article found through a DFAT website search: </a:t>
            </a:r>
            <a:r>
              <a:rPr lang="en-AU" sz="1650" kern="100" dirty="0">
                <a:solidFill>
                  <a:srgbClr val="000000"/>
                </a:solidFill>
                <a:effectLst/>
                <a:latin typeface="Source Sans Pro" panose="020B0503030403020204" pitchFamily="34" charset="0"/>
                <a:ea typeface="Aptos" panose="020B0004020202020204" pitchFamily="34" charset="0"/>
                <a:cs typeface="Times New Roman" panose="02020603050405020304" pitchFamily="18" charset="0"/>
                <a:hlinkClick r:id="rId3"/>
              </a:rPr>
              <a:t>Strengthening protection and inclusion of children with disabilities in Laos</a:t>
            </a:r>
            <a:r>
              <a:rPr lang="en-AU" sz="1650" kern="100" dirty="0">
                <a:solidFill>
                  <a:srgbClr val="000000"/>
                </a:solidFill>
                <a:effectLst/>
                <a:latin typeface="Source Sans Pro" panose="020B0503030403020204" pitchFamily="34" charset="0"/>
                <a:ea typeface="Aptos" panose="020B0004020202020204" pitchFamily="34" charset="0"/>
                <a:cs typeface="Times New Roman" panose="02020603050405020304" pitchFamily="18" charset="0"/>
              </a:rPr>
              <a:t>.</a:t>
            </a:r>
            <a:endParaRPr lang="en-AU" sz="1650" kern="100" dirty="0">
              <a:effectLst/>
              <a:latin typeface="Source Sans Pro" panose="020B0503030403020204" pitchFamily="34" charset="0"/>
              <a:ea typeface="Aptos" panose="020B0004020202020204" pitchFamily="34" charset="0"/>
              <a:cs typeface="Times New Roman" panose="02020603050405020304" pitchFamily="18" charset="0"/>
            </a:endParaRPr>
          </a:p>
          <a:p>
            <a:pPr marL="342000" indent="0">
              <a:lnSpc>
                <a:spcPts val="2500"/>
              </a:lnSpc>
              <a:spcAft>
                <a:spcPts val="800"/>
              </a:spcAft>
              <a:buNone/>
            </a:pP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‘Globally, children with a disability are more likely to suffer abuse and </a:t>
            </a:r>
            <a:r>
              <a:rPr lang="en-AU" sz="195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exploitation</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In Laos, social </a:t>
            </a:r>
            <a:r>
              <a:rPr lang="en-AU" sz="195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stigma</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and a lack of specialised health services mean that most children with a disability are kept at home. </a:t>
            </a:r>
            <a:r>
              <a:rPr lang="en-GB"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The Australian Government is working with the Lao Government and supported by the </a:t>
            </a:r>
            <a:br>
              <a:rPr lang="en-GB"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br>
            <a:r>
              <a:rPr lang="en-GB" sz="195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non-government organisation,</a:t>
            </a:r>
            <a:r>
              <a:rPr lang="en-GB"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UNICEF Australia to develop a model of care for these children.</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It is currently aimed at certain villages to reduce isolation and </a:t>
            </a:r>
            <a:r>
              <a:rPr lang="en-AU" sz="195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discrimination</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and to assist families with health services such as </a:t>
            </a:r>
            <a:r>
              <a:rPr lang="en-AU" sz="195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rehabilitation</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exercises to improve quality of life and encourage their </a:t>
            </a:r>
            <a:r>
              <a:rPr lang="en-AU" sz="195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inclusion</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into a school. This is an example of a multilateral agreement between the Australian Government, Lao Government and </a:t>
            </a:r>
            <a:r>
              <a:rPr lang="en-AU" sz="195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non-government organisation </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UNICEF Australia.’</a:t>
            </a:r>
            <a:endParaRPr lang="en-AU" sz="1950" i="1" dirty="0">
              <a:latin typeface="Source Sans Pro Light" panose="020B0403030403020204" pitchFamily="34" charset="0"/>
              <a:ea typeface="Source Sans Pro Light" panose="020B0403030403020204" pitchFamily="34" charset="0"/>
            </a:endParaRPr>
          </a:p>
        </p:txBody>
      </p:sp>
      <p:pic>
        <p:nvPicPr>
          <p:cNvPr id="8" name="Picture 7" descr="Screenshot of web page showing an article called: Strengthening protection and inclusion of children with disabilities in Laos">
            <a:extLst>
              <a:ext uri="{FF2B5EF4-FFF2-40B4-BE49-F238E27FC236}">
                <a16:creationId xmlns:a16="http://schemas.microsoft.com/office/drawing/2014/main" id="{223D4CAC-CFE2-C997-4B5E-2AD199FB52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0185" y="1553670"/>
            <a:ext cx="3449314" cy="4941647"/>
          </a:xfrm>
          <a:prstGeom prst="rect">
            <a:avLst/>
          </a:prstGeom>
        </p:spPr>
      </p:pic>
    </p:spTree>
    <p:extLst>
      <p:ext uri="{BB962C8B-B14F-4D97-AF65-F5344CB8AC3E}">
        <p14:creationId xmlns:p14="http://schemas.microsoft.com/office/powerpoint/2010/main" val="263541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58CA9-FE27-3DEF-0899-BBC67D39E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2BAC9-2D48-CC41-8991-50E6C05FABF8}"/>
              </a:ext>
            </a:extLst>
          </p:cNvPr>
          <p:cNvSpPr>
            <a:spLocks noGrp="1"/>
          </p:cNvSpPr>
          <p:nvPr>
            <p:ph type="title"/>
          </p:nvPr>
        </p:nvSpPr>
        <p:spPr/>
        <p:txBody>
          <a:bodyPr/>
          <a:lstStyle/>
          <a:p>
            <a:r>
              <a:rPr lang="en-AU" dirty="0"/>
              <a:t>Worked example (question 4)</a:t>
            </a:r>
            <a:endParaRPr lang="en-US" dirty="0"/>
          </a:p>
        </p:txBody>
      </p:sp>
      <p:sp>
        <p:nvSpPr>
          <p:cNvPr id="7" name="Content Placeholder 2">
            <a:extLst>
              <a:ext uri="{FF2B5EF4-FFF2-40B4-BE49-F238E27FC236}">
                <a16:creationId xmlns:a16="http://schemas.microsoft.com/office/drawing/2014/main" id="{63B7C0BE-3394-FC5A-FC64-34B9BEE4E112}"/>
              </a:ext>
            </a:extLst>
          </p:cNvPr>
          <p:cNvSpPr>
            <a:spLocks noGrp="1"/>
          </p:cNvSpPr>
          <p:nvPr>
            <p:ph idx="1"/>
          </p:nvPr>
        </p:nvSpPr>
        <p:spPr>
          <a:xfrm>
            <a:off x="392167" y="1524056"/>
            <a:ext cx="7809154" cy="4806169"/>
          </a:xfrm>
        </p:spPr>
        <p:txBody>
          <a:bodyPr>
            <a:noAutofit/>
          </a:bodyPr>
          <a:lstStyle/>
          <a:p>
            <a:pPr marL="342900" lvl="0" indent="-342900">
              <a:lnSpc>
                <a:spcPct val="115000"/>
              </a:lnSpc>
              <a:spcAft>
                <a:spcPts val="200"/>
              </a:spcAft>
              <a:buFont typeface="+mj-lt"/>
              <a:buAutoNum type="arabicPeriod" startAt="4"/>
            </a:pPr>
            <a:r>
              <a:rPr lang="en-AU" sz="2000" b="1" kern="100" dirty="0">
                <a:solidFill>
                  <a:srgbClr val="000000"/>
                </a:solidFill>
                <a:latin typeface="Source Sans Pro Semibold" panose="020B0503030403020204" pitchFamily="34" charset="0"/>
                <a:ea typeface="Aptos" panose="020B0004020202020204" pitchFamily="34" charset="0"/>
                <a:cs typeface="Times New Roman" panose="02020603050405020304" pitchFamily="18" charset="0"/>
              </a:rPr>
              <a:t>What are some of the challenges and risks for Australia?</a:t>
            </a:r>
            <a:endParaRPr lang="en-AU" sz="2000" b="1" kern="100" dirty="0">
              <a:latin typeface="Source Sans Pro Semibold" panose="020B0503030403020204" pitchFamily="34" charset="0"/>
              <a:ea typeface="Aptos" panose="020B0004020202020204" pitchFamily="34" charset="0"/>
              <a:cs typeface="Times New Roman" panose="02020603050405020304" pitchFamily="18" charset="0"/>
            </a:endParaRPr>
          </a:p>
          <a:p>
            <a:pPr marL="342000" indent="0">
              <a:lnSpc>
                <a:spcPts val="2400"/>
              </a:lnSpc>
              <a:spcAft>
                <a:spcPts val="400"/>
              </a:spcAft>
              <a:buNone/>
            </a:pPr>
            <a:r>
              <a:rPr lang="en-AU" sz="18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‘The </a:t>
            </a:r>
            <a:r>
              <a:rPr lang="en-AU" sz="180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exploitation</a:t>
            </a:r>
            <a:r>
              <a:rPr lang="en-AU" sz="18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or abuse of children undermines a child’s right to grow </a:t>
            </a:r>
            <a:br>
              <a:rPr lang="en-AU" sz="18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br>
            <a:r>
              <a:rPr lang="en-AU" sz="18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up safely. When experiencing abuse, there is a risk that children may be traumatised and suffer long-term mental health issues. The Australian Government works to minimise exploitation and abuse by managing any risks that may be linked to its international development programs. They also ensure that responsibility of their </a:t>
            </a:r>
            <a:r>
              <a:rPr lang="en-AU" sz="180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zero-tolerance</a:t>
            </a:r>
            <a:r>
              <a:rPr lang="en-AU" sz="18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 policy is shared with all partner organisations. DFAT provides guidance on how to immediately report concerns.</a:t>
            </a:r>
          </a:p>
          <a:p>
            <a:pPr marL="342000" indent="0">
              <a:lnSpc>
                <a:spcPts val="2400"/>
              </a:lnSpc>
              <a:spcAft>
                <a:spcPts val="800"/>
              </a:spcAft>
              <a:buNone/>
            </a:pPr>
            <a:r>
              <a:rPr lang="en-AU" sz="18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The growing challenge of online predatory or suspicious behaviour towards children has meant that Australia is part of a Virtual Global Taskforce. This is a multilateral agreement between 15 </a:t>
            </a:r>
            <a:r>
              <a:rPr lang="en-AU" sz="1800" i="1" kern="100" dirty="0">
                <a:solidFill>
                  <a:srgbClr val="000000"/>
                </a:solidFill>
                <a:highlight>
                  <a:srgbClr val="FFFF00"/>
                </a:highlight>
                <a:latin typeface="Source Sans Pro Light" panose="020B0403030403020204" pitchFamily="34" charset="0"/>
                <a:ea typeface="Source Sans Pro Light" panose="020B0403030403020204" pitchFamily="34" charset="0"/>
                <a:cs typeface="Times New Roman" panose="02020603050405020304" pitchFamily="18" charset="0"/>
              </a:rPr>
              <a:t>law enforcement </a:t>
            </a:r>
            <a:r>
              <a:rPr lang="en-AU" sz="18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agencies. Online criminal activity and child sexual abuse is borderless, making it impossible for any one country to combat it alone. The taskforce also works with other organisations to protect children online, across the globe.’</a:t>
            </a:r>
          </a:p>
        </p:txBody>
      </p:sp>
      <p:pic>
        <p:nvPicPr>
          <p:cNvPr id="4" name="Picture 3" descr="Screenshot of web page showing an article called: Strengthening protection and inclusion of children with disabilities in Laos">
            <a:extLst>
              <a:ext uri="{FF2B5EF4-FFF2-40B4-BE49-F238E27FC236}">
                <a16:creationId xmlns:a16="http://schemas.microsoft.com/office/drawing/2014/main" id="{35C351FA-1D5F-D336-4423-589085FD9B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0185" y="1553670"/>
            <a:ext cx="3449314" cy="4941647"/>
          </a:xfrm>
          <a:prstGeom prst="rect">
            <a:avLst/>
          </a:prstGeom>
        </p:spPr>
      </p:pic>
    </p:spTree>
    <p:extLst>
      <p:ext uri="{BB962C8B-B14F-4D97-AF65-F5344CB8AC3E}">
        <p14:creationId xmlns:p14="http://schemas.microsoft.com/office/powerpoint/2010/main" val="249768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C287D-E4C4-F302-B5B6-10A3F76C4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2222D-1A9F-5F46-46BB-7558C616BCD9}"/>
              </a:ext>
            </a:extLst>
          </p:cNvPr>
          <p:cNvSpPr>
            <a:spLocks noGrp="1"/>
          </p:cNvSpPr>
          <p:nvPr>
            <p:ph type="title"/>
          </p:nvPr>
        </p:nvSpPr>
        <p:spPr/>
        <p:txBody>
          <a:bodyPr/>
          <a:lstStyle/>
          <a:p>
            <a:r>
              <a:rPr lang="en-AU" dirty="0"/>
              <a:t>Worked example (question 5)</a:t>
            </a:r>
            <a:endParaRPr lang="en-US" dirty="0"/>
          </a:p>
        </p:txBody>
      </p:sp>
      <p:sp>
        <p:nvSpPr>
          <p:cNvPr id="7" name="Content Placeholder 2">
            <a:extLst>
              <a:ext uri="{FF2B5EF4-FFF2-40B4-BE49-F238E27FC236}">
                <a16:creationId xmlns:a16="http://schemas.microsoft.com/office/drawing/2014/main" id="{A6B73D5B-915A-9F08-1D09-85056F035E58}"/>
              </a:ext>
            </a:extLst>
          </p:cNvPr>
          <p:cNvSpPr>
            <a:spLocks noGrp="1"/>
          </p:cNvSpPr>
          <p:nvPr>
            <p:ph idx="1"/>
          </p:nvPr>
        </p:nvSpPr>
        <p:spPr>
          <a:xfrm>
            <a:off x="392167" y="1524056"/>
            <a:ext cx="7554404" cy="4431682"/>
          </a:xfrm>
        </p:spPr>
        <p:txBody>
          <a:bodyPr>
            <a:noAutofit/>
          </a:bodyPr>
          <a:lstStyle/>
          <a:p>
            <a:pPr marL="342900" lvl="0" indent="-342900">
              <a:lnSpc>
                <a:spcPct val="100000"/>
              </a:lnSpc>
              <a:spcAft>
                <a:spcPts val="200"/>
              </a:spcAft>
              <a:buFont typeface="+mj-lt"/>
              <a:buAutoNum type="arabicPeriod" startAt="5"/>
            </a:pPr>
            <a:r>
              <a:rPr lang="en-AU" sz="2000" b="1" kern="100" dirty="0">
                <a:latin typeface="Source Sans Pro Semibold" panose="020B0503030403020204" pitchFamily="34" charset="0"/>
                <a:ea typeface="Aptos" panose="020B0004020202020204" pitchFamily="34" charset="0"/>
                <a:cs typeface="Times New Roman" panose="02020603050405020304" pitchFamily="18" charset="0"/>
              </a:rPr>
              <a:t>Extension: How does global connectedness both hinder and enhance the ability to manage your chosen topic?</a:t>
            </a:r>
          </a:p>
          <a:p>
            <a:pPr marL="342000" indent="0">
              <a:lnSpc>
                <a:spcPts val="2700"/>
              </a:lnSpc>
              <a:spcAft>
                <a:spcPts val="800"/>
              </a:spcAft>
              <a:buNone/>
            </a:pPr>
            <a:r>
              <a:rPr lang="en-AU" sz="180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Diplomacy between governments and the formation of legal agreements ensures there is universal acceptance regarding the rights and treatment of children, which then becomes more widely </a:t>
            </a:r>
            <a:r>
              <a:rPr lang="en-AU" sz="1950" i="1" kern="10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known </a:t>
            </a:r>
            <a:br>
              <a:rPr lang="en-AU" sz="1950" i="1" kern="10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br>
            <a:r>
              <a:rPr lang="en-AU" sz="1950" i="1" kern="10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to </a:t>
            </a: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people throughout the world. This hopefully filters through into national and organisational standards.</a:t>
            </a:r>
          </a:p>
          <a:p>
            <a:pPr marL="342000" indent="0">
              <a:lnSpc>
                <a:spcPts val="2700"/>
              </a:lnSpc>
              <a:spcAft>
                <a:spcPts val="800"/>
              </a:spcAft>
              <a:buNone/>
            </a:pPr>
            <a:r>
              <a:rPr lang="en-AU" sz="1950" i="1" kern="100" dirty="0">
                <a:solidFill>
                  <a:srgbClr val="000000"/>
                </a:solidFill>
                <a:latin typeface="Source Sans Pro Light" panose="020B0403030403020204" pitchFamily="34" charset="0"/>
                <a:ea typeface="Source Sans Pro Light" panose="020B0403030403020204" pitchFamily="34" charset="0"/>
                <a:cs typeface="Times New Roman" panose="02020603050405020304" pitchFamily="18" charset="0"/>
              </a:rPr>
              <a:t>However, technology has enabled such connectedness that it is difficult to control or keep track of what methods are being used to abuse children. Furthermore, with large companies often spreading the production of goods and services across the globe, it allows avenues for child labour and exploitation to arise, often discreetly.’</a:t>
            </a:r>
            <a:endParaRPr lang="en-AU" sz="1950" i="1" kern="100" dirty="0">
              <a:latin typeface="Source Sans Pro Light" panose="020B0403030403020204" pitchFamily="34" charset="0"/>
              <a:ea typeface="Source Sans Pro Light" panose="020B0403030403020204" pitchFamily="34" charset="0"/>
              <a:cs typeface="Times New Roman" panose="02020603050405020304" pitchFamily="18" charset="0"/>
            </a:endParaRPr>
          </a:p>
        </p:txBody>
      </p:sp>
      <p:pic>
        <p:nvPicPr>
          <p:cNvPr id="3" name="Picture 2" descr="Screenshot of web page showing an article called: Strengthening protection and inclusion of children with disabilities in Laos">
            <a:extLst>
              <a:ext uri="{FF2B5EF4-FFF2-40B4-BE49-F238E27FC236}">
                <a16:creationId xmlns:a16="http://schemas.microsoft.com/office/drawing/2014/main" id="{E68D2F48-1131-DE22-73E6-674BABDD50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0185" y="1553670"/>
            <a:ext cx="3449314" cy="4941647"/>
          </a:xfrm>
          <a:prstGeom prst="rect">
            <a:avLst/>
          </a:prstGeom>
        </p:spPr>
      </p:pic>
    </p:spTree>
    <p:extLst>
      <p:ext uri="{BB962C8B-B14F-4D97-AF65-F5344CB8AC3E}">
        <p14:creationId xmlns:p14="http://schemas.microsoft.com/office/powerpoint/2010/main" val="4188355480"/>
      </p:ext>
    </p:extLst>
  </p:cSld>
  <p:clrMapOvr>
    <a:masterClrMapping/>
  </p:clrMapOvr>
</p:sld>
</file>

<file path=ppt/theme/theme1.xml><?xml version="1.0" encoding="utf-8"?>
<a:theme xmlns:a="http://schemas.openxmlformats.org/drawingml/2006/main" name="Office Theme">
  <a:themeElements>
    <a:clrScheme name="Global Ed">
      <a:dk1>
        <a:srgbClr val="000000"/>
      </a:dk1>
      <a:lt1>
        <a:srgbClr val="E6F3F2"/>
      </a:lt1>
      <a:dk2>
        <a:srgbClr val="0E2841"/>
      </a:dk2>
      <a:lt2>
        <a:srgbClr val="FEF9ED"/>
      </a:lt2>
      <a:accent1>
        <a:srgbClr val="065157"/>
      </a:accent1>
      <a:accent2>
        <a:srgbClr val="00837C"/>
      </a:accent2>
      <a:accent3>
        <a:srgbClr val="F3B223"/>
      </a:accent3>
      <a:accent4>
        <a:srgbClr val="CCE6E5"/>
      </a:accent4>
      <a:accent5>
        <a:srgbClr val="00837C"/>
      </a:accent5>
      <a:accent6>
        <a:srgbClr val="00837C"/>
      </a:accent6>
      <a:hlink>
        <a:srgbClr val="00837C"/>
      </a:hlink>
      <a:folHlink>
        <a:srgbClr val="06515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D63B06336DD48B4944551E1A7B4D8" ma:contentTypeVersion="17" ma:contentTypeDescription="Create a new document." ma:contentTypeScope="" ma:versionID="c1a333d4e903e34c23f0605c9024b49d">
  <xsd:schema xmlns:xsd="http://www.w3.org/2001/XMLSchema" xmlns:xs="http://www.w3.org/2001/XMLSchema" xmlns:p="http://schemas.microsoft.com/office/2006/metadata/properties" xmlns:ns2="99303871-8934-4198-a088-14ac5c5d1c31" xmlns:ns3="6f2ae4e0-94e8-4b28-8f95-861d59f7ae70" targetNamespace="http://schemas.microsoft.com/office/2006/metadata/properties" ma:root="true" ma:fieldsID="50b6f57787fb9933e749b1241302e2ad" ns2:_="" ns3:_="">
    <xsd:import namespace="99303871-8934-4198-a088-14ac5c5d1c31"/>
    <xsd:import namespace="6f2ae4e0-94e8-4b28-8f95-861d59f7ae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SearchProperties" minOccurs="0"/>
                <xsd:element ref="ns2:MediaServiceOCR"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03871-8934-4198-a088-14ac5c5d1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0eb7d5-ca27-4af2-baac-ce437925366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2ae4e0-94e8-4b28-8f95-861d59f7ae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809fa2-c2da-453f-9c3e-eead0055a1b0}" ma:internalName="TaxCatchAll" ma:showField="CatchAllData" ma:web="6f2ae4e0-94e8-4b28-8f95-861d59f7ae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303871-8934-4198-a088-14ac5c5d1c31">
      <Terms xmlns="http://schemas.microsoft.com/office/infopath/2007/PartnerControls"/>
    </lcf76f155ced4ddcb4097134ff3c332f>
    <TaxCatchAll xmlns="6f2ae4e0-94e8-4b28-8f95-861d59f7ae70" xsi:nil="true"/>
  </documentManagement>
</p:properties>
</file>

<file path=customXml/itemProps1.xml><?xml version="1.0" encoding="utf-8"?>
<ds:datastoreItem xmlns:ds="http://schemas.openxmlformats.org/officeDocument/2006/customXml" ds:itemID="{581FEBBF-4CF0-4D95-A3F7-C311EB9F7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303871-8934-4198-a088-14ac5c5d1c31"/>
    <ds:schemaRef ds:uri="6f2ae4e0-94e8-4b28-8f95-861d59f7ae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E12B4E-845D-4B2B-B70B-EEBABFF70808}">
  <ds:schemaRefs>
    <ds:schemaRef ds:uri="http://schemas.microsoft.com/sharepoint/v3/contenttype/forms"/>
  </ds:schemaRefs>
</ds:datastoreItem>
</file>

<file path=customXml/itemProps3.xml><?xml version="1.0" encoding="utf-8"?>
<ds:datastoreItem xmlns:ds="http://schemas.openxmlformats.org/officeDocument/2006/customXml" ds:itemID="{1738CC16-A383-4C01-96A0-E1921AE04BDF}">
  <ds:schemaRefs>
    <ds:schemaRef ds:uri="http://schemas.microsoft.com/office/2006/metadata/properties"/>
    <ds:schemaRef ds:uri="http://schemas.microsoft.com/office/infopath/2007/PartnerControls"/>
    <ds:schemaRef ds:uri="ff236c08-9611-4854-a4bb-16d44b7327b6"/>
    <ds:schemaRef ds:uri="http://purl.org/dc/elements/1.1/"/>
    <ds:schemaRef ds:uri="http://schemas.microsoft.com/office/2006/documentManagement/types"/>
    <ds:schemaRef ds:uri="http://purl.org/dc/terms/"/>
    <ds:schemaRef ds:uri="64eff3df-e3d6-48ed-978f-45ff25640900"/>
    <ds:schemaRef ds:uri="http://schemas.openxmlformats.org/package/2006/metadata/core-properties"/>
    <ds:schemaRef ds:uri="http://www.w3.org/XML/1998/namespace"/>
    <ds:schemaRef ds:uri="http://purl.org/dc/dcmitype/"/>
    <ds:schemaRef ds:uri="99303871-8934-4198-a088-14ac5c5d1c31"/>
    <ds:schemaRef ds:uri="6f2ae4e0-94e8-4b28-8f95-861d59f7ae70"/>
  </ds:schemaRefs>
</ds:datastoreItem>
</file>

<file path=docMetadata/LabelInfo.xml><?xml version="1.0" encoding="utf-8"?>
<clbl:labelList xmlns:clbl="http://schemas.microsoft.com/office/2020/mipLabelMetadata">
  <clbl:label id="{59db9cec-f888-461f-add2-60a613c46be5}" enabled="0" method="" siteId="{59db9cec-f888-461f-add2-60a613c46be5}" removed="1"/>
</clbl:labelList>
</file>

<file path=docProps/app.xml><?xml version="1.0" encoding="utf-8"?>
<Properties xmlns="http://schemas.openxmlformats.org/officeDocument/2006/extended-properties" xmlns:vt="http://schemas.openxmlformats.org/officeDocument/2006/docPropsVTypes">
  <TotalTime>1774</TotalTime>
  <Words>776</Words>
  <Application>Microsoft Office PowerPoint</Application>
  <PresentationFormat>Widescreen</PresentationFormat>
  <Paragraphs>47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Calibri</vt:lpstr>
      <vt:lpstr>Source Sans Pro</vt:lpstr>
      <vt:lpstr>Source Sans Pro Light</vt:lpstr>
      <vt:lpstr>Source Sans Pro Semibold</vt:lpstr>
      <vt:lpstr>Symbol</vt:lpstr>
      <vt:lpstr>Office Theme</vt:lpstr>
      <vt:lpstr>How does Australia uphold its global responsibilities?</vt:lpstr>
      <vt:lpstr>Learning intention</vt:lpstr>
      <vt:lpstr>Global development – the diplomatic work of DFAT</vt:lpstr>
      <vt:lpstr>Accessing the DFAT website</vt:lpstr>
      <vt:lpstr>Worked example (questions 1 and 2) </vt:lpstr>
      <vt:lpstr>Worked example (question 3)</vt:lpstr>
      <vt:lpstr>Worked example (question 4)</vt:lpstr>
      <vt:lpstr>Worked example (question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Australia uphold its global responsibilities?</dc:title>
  <dc:creator>Katrina Davey</dc:creator>
  <cp:keywords>[SEC=OFFICIAL]</cp:keywords>
  <cp:lastModifiedBy>Angus Braithwaite</cp:lastModifiedBy>
  <cp:revision>14</cp:revision>
  <dcterms:created xsi:type="dcterms:W3CDTF">2025-05-23T05:58:39Z</dcterms:created>
  <dcterms:modified xsi:type="dcterms:W3CDTF">2025-10-13T22:57:06Z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0x010100D6BD63B06336DD48B4944551E1A7B4D8</vt:lpwstr>
  </property>
  <property fmtid="{D5CDD505-2E9C-101B-9397-08002B2CF9AE}" pid="3" name="MediaServiceImageTags">
    <vt:lpwstr/>
  </property>
  <property fmtid="{D5CDD505-2E9C-101B-9397-08002B2CF9AE}" pid="4" name="PM_Caveats_Count">
    <vt:lpwstr>0</vt:lpwstr>
  </property>
  <property fmtid="{D5CDD505-2E9C-101B-9397-08002B2CF9AE}" pid="5" name="PM_Namespace">
    <vt:lpwstr>gov.au</vt:lpwstr>
  </property>
  <property fmtid="{D5CDD505-2E9C-101B-9397-08002B2CF9AE}" pid="6" name="PM_Version">
    <vt:lpwstr>2018.4</vt:lpwstr>
  </property>
  <property fmtid="{D5CDD505-2E9C-101B-9397-08002B2CF9AE}" pid="7" name="PM_Note">
    <vt:lpwstr/>
  </property>
  <property fmtid="{D5CDD505-2E9C-101B-9397-08002B2CF9AE}" pid="8" name="PMHMAC">
    <vt:lpwstr>v=2022.1;a=SHA256;h=A4D69DAE9E79764C6186FCACBC474A277306B94DF10E9D44ABC0C6355A367ABF</vt:lpwstr>
  </property>
  <property fmtid="{D5CDD505-2E9C-101B-9397-08002B2CF9AE}" pid="9" name="PM_Qualifier">
    <vt:lpwstr/>
  </property>
  <property fmtid="{D5CDD505-2E9C-101B-9397-08002B2CF9AE}" pid="10" name="PM_SecurityClassification">
    <vt:lpwstr>OFFICIAL</vt:lpwstr>
  </property>
  <property fmtid="{D5CDD505-2E9C-101B-9397-08002B2CF9AE}" pid="11" name="PM_ProtectiveMarkingValue_Header">
    <vt:lpwstr>OFFICIAL</vt:lpwstr>
  </property>
  <property fmtid="{D5CDD505-2E9C-101B-9397-08002B2CF9AE}" pid="12" name="PM_OriginationTimeStamp">
    <vt:lpwstr>2025-10-13T22:57:02Z</vt:lpwstr>
  </property>
  <property fmtid="{D5CDD505-2E9C-101B-9397-08002B2CF9AE}" pid="13" name="PM_DownTo">
    <vt:lpwstr/>
  </property>
  <property fmtid="{D5CDD505-2E9C-101B-9397-08002B2CF9AE}" pid="14" name="PM_Markers">
    <vt:lpwstr/>
  </property>
  <property fmtid="{D5CDD505-2E9C-101B-9397-08002B2CF9AE}" pid="15" name="PM_DisplayValueSecClassificationWithQualifier">
    <vt:lpwstr>OFFICIAL</vt:lpwstr>
  </property>
  <property fmtid="{D5CDD505-2E9C-101B-9397-08002B2CF9AE}" pid="16" name="PM_Expires">
    <vt:lpwstr/>
  </property>
  <property fmtid="{D5CDD505-2E9C-101B-9397-08002B2CF9AE}" pid="17" name="PM_InsertionValue">
    <vt:lpwstr>OFFICIAL</vt:lpwstr>
  </property>
  <property fmtid="{D5CDD505-2E9C-101B-9397-08002B2CF9AE}" pid="18" name="PM_Originator_Hash_SHA1">
    <vt:lpwstr>E91A8DCBD008E2BBFB5D8B1C9C617E0E1F67FA89</vt:lpwstr>
  </property>
  <property fmtid="{D5CDD505-2E9C-101B-9397-08002B2CF9AE}" pid="19" name="PM_Originating_FileId">
    <vt:lpwstr>03BDAA72C3984832A24D30C88F5AD22D</vt:lpwstr>
  </property>
  <property fmtid="{D5CDD505-2E9C-101B-9397-08002B2CF9AE}" pid="20" name="PM_ProtectiveMarkingValue_Footer">
    <vt:lpwstr>OFFICIAL</vt:lpwstr>
  </property>
  <property fmtid="{D5CDD505-2E9C-101B-9397-08002B2CF9AE}" pid="21" name="PM_Display">
    <vt:lpwstr>OFFICIAL</vt:lpwstr>
  </property>
  <property fmtid="{D5CDD505-2E9C-101B-9397-08002B2CF9AE}" pid="22" name="PM_OriginatorUserAccountName_SHA256">
    <vt:lpwstr>2FF0280ECADC405C1DF0B505CCFA92D4C1F536822681B50F7F22A7DCA98DE8D2</vt:lpwstr>
  </property>
  <property fmtid="{D5CDD505-2E9C-101B-9397-08002B2CF9AE}" pid="23" name="PM_OriginatorDomainName_SHA256">
    <vt:lpwstr>6F3591835F3B2A8A025B00B5BA6418010DA3A17C9C26EA9C049FFD28039489A2</vt:lpwstr>
  </property>
  <property fmtid="{D5CDD505-2E9C-101B-9397-08002B2CF9AE}" pid="24" name="PMUuid">
    <vt:lpwstr>v=2022.2;d=gov.au;g=46DD6D7C-8107-577B-BC6E-F348953B2E44</vt:lpwstr>
  </property>
  <property fmtid="{D5CDD505-2E9C-101B-9397-08002B2CF9AE}" pid="25" name="PM_Hash_Version">
    <vt:lpwstr>2022.1</vt:lpwstr>
  </property>
  <property fmtid="{D5CDD505-2E9C-101B-9397-08002B2CF9AE}" pid="26" name="PM_Hash_Salt_Prev">
    <vt:lpwstr>ACC3CB99F3131D305A0283AFD9F6C403</vt:lpwstr>
  </property>
  <property fmtid="{D5CDD505-2E9C-101B-9397-08002B2CF9AE}" pid="27" name="PM_Hash_Salt">
    <vt:lpwstr>ACC3CB99F3131D305A0283AFD9F6C403</vt:lpwstr>
  </property>
  <property fmtid="{D5CDD505-2E9C-101B-9397-08002B2CF9AE}" pid="28" name="PM_Hash_SHA1">
    <vt:lpwstr>7F7C78C4B8E64EC772DCFB8294C998A09E2DDE78</vt:lpwstr>
  </property>
</Properties>
</file>