
<file path=[Content_Types].xml><?xml version="1.0" encoding="utf-8"?>
<Types xmlns="http://schemas.openxmlformats.org/package/2006/content-types">
  <Default Extension="bin" ContentType="application/vnd.openxmlformats-officedocument.oleObject"/>
  <Default Extension="emf" ContentType="image/x-emf"/>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4.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6.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1.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 id="2147483679" r:id="rId5"/>
    <p:sldMasterId id="2147483693" r:id="rId6"/>
    <p:sldMasterId id="2147483711" r:id="rId7"/>
    <p:sldMasterId id="2147483740" r:id="rId8"/>
    <p:sldMasterId id="2147483788" r:id="rId9"/>
    <p:sldMasterId id="2147483837" r:id="rId10"/>
  </p:sldMasterIdLst>
  <p:notesMasterIdLst>
    <p:notesMasterId r:id="rId35"/>
  </p:notesMasterIdLst>
  <p:sldIdLst>
    <p:sldId id="256" r:id="rId11"/>
    <p:sldId id="276" r:id="rId12"/>
    <p:sldId id="2147478011" r:id="rId13"/>
    <p:sldId id="261" r:id="rId14"/>
    <p:sldId id="263" r:id="rId15"/>
    <p:sldId id="265" r:id="rId16"/>
    <p:sldId id="266" r:id="rId17"/>
    <p:sldId id="267" r:id="rId18"/>
    <p:sldId id="268" r:id="rId19"/>
    <p:sldId id="269" r:id="rId20"/>
    <p:sldId id="270" r:id="rId21"/>
    <p:sldId id="274" r:id="rId22"/>
    <p:sldId id="2147478012" r:id="rId23"/>
    <p:sldId id="260" r:id="rId24"/>
    <p:sldId id="277" r:id="rId25"/>
    <p:sldId id="2147472491" r:id="rId26"/>
    <p:sldId id="2147472539" r:id="rId27"/>
    <p:sldId id="2147472546" r:id="rId28"/>
    <p:sldId id="2147478013" r:id="rId29"/>
    <p:sldId id="2147478010" r:id="rId30"/>
    <p:sldId id="2147478014" r:id="rId31"/>
    <p:sldId id="2147478009" r:id="rId32"/>
    <p:sldId id="2147478015" r:id="rId33"/>
    <p:sldId id="2147468734" r:id="rId34"/>
  </p:sldIdLst>
  <p:sldSz cx="9144000" cy="5143500" type="screen16x9"/>
  <p:notesSz cx="6858000" cy="9144000"/>
  <p:embeddedFontLst>
    <p:embeddedFont>
      <p:font typeface="Aptos SemiBold" panose="020B0004020202020204" pitchFamily="34" charset="0"/>
      <p:bold r:id="rId36"/>
      <p:boldItalic r:id="rId37"/>
    </p:embeddedFont>
    <p:embeddedFont>
      <p:font typeface="Avenir Next LT Pro" panose="020B0504020202020204" pitchFamily="34" charset="0"/>
      <p:regular r:id="rId38"/>
      <p:bold r:id="rId39"/>
      <p:italic r:id="rId40"/>
      <p:boldItalic r:id="rId41"/>
    </p:embeddedFont>
    <p:embeddedFont>
      <p:font typeface="Avenir Next LT Pro Demi" panose="020B0704020202020204" pitchFamily="34" charset="0"/>
      <p:bold r:id="rId42"/>
      <p:boldItalic r:id="rId43"/>
    </p:embeddedFont>
    <p:embeddedFont>
      <p:font typeface="Inter" panose="020B0604020202020204" charset="0"/>
      <p:regular r:id="rId44"/>
      <p:bold r:id="rId45"/>
      <p:italic r:id="rId46"/>
      <p:boldItalic r:id="rId47"/>
    </p:embeddedFont>
    <p:embeddedFont>
      <p:font typeface="Open Sans" panose="020B0606030504020204" pitchFamily="34" charset="0"/>
      <p:regular r:id="rId48"/>
      <p:bold r:id="rId49"/>
      <p:italic r:id="rId50"/>
      <p:boldItalic r:id="rId51"/>
    </p:embeddedFont>
    <p:embeddedFont>
      <p:font typeface="Open Sans Light" panose="020B0306030504020204" pitchFamily="34" charset="0"/>
      <p:regular r:id="rId52"/>
      <p:italic r:id="rId53"/>
    </p:embeddedFont>
    <p:embeddedFont>
      <p:font typeface="Open Sans SemiBold" panose="020B0706030804020204" pitchFamily="34" charset="0"/>
      <p:bold r:id="rId54"/>
      <p:boldItalic r:id="rId55"/>
    </p:embeddedFont>
    <p:embeddedFont>
      <p:font typeface="Public Sans" panose="020B0604020202020204" charset="0"/>
      <p:regular r:id="rId56"/>
      <p:bold r:id="rId57"/>
      <p:italic r:id="rId58"/>
      <p:boldItalic r:id="rId59"/>
    </p:embeddedFont>
    <p:embeddedFont>
      <p:font typeface="Public Sans Light" panose="020B0604020202020204" charset="0"/>
      <p:regular r:id="rId60"/>
      <p:bold r:id="rId61"/>
      <p:italic r:id="rId62"/>
      <p:boldItalic r:id="rId63"/>
    </p:embeddedFont>
    <p:embeddedFont>
      <p:font typeface="Roboto" panose="02000000000000000000" pitchFamily="2" charset="0"/>
      <p:regular r:id="rId64"/>
      <p:bold r:id="rId65"/>
      <p:italic r:id="rId66"/>
      <p:boldItalic r:id="rId67"/>
    </p:embeddedFont>
    <p:embeddedFont>
      <p:font typeface="Verdana" panose="020B0604030504040204" pitchFamily="34" charset="0"/>
      <p:regular r:id="rId68"/>
      <p:bold r:id="rId69"/>
      <p:italic r:id="rId70"/>
      <p:boldItalic r:id="rId71"/>
    </p:embeddedFont>
    <p:embeddedFont>
      <p:font typeface="Wingdings 2" panose="05020102010507070707" pitchFamily="18" charset="2"/>
      <p:regular r:id="rId7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4" roundtripDataSignature="AMtx7mj4AeXqfTyohXnAZFQFT5fCNDCCp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8" d="100"/>
          <a:sy n="158" d="100"/>
        </p:scale>
        <p:origin x="264"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42" Type="http://schemas.openxmlformats.org/officeDocument/2006/relationships/font" Target="fonts/font7.fntdata"/><Relationship Id="rId47" Type="http://schemas.openxmlformats.org/officeDocument/2006/relationships/font" Target="fonts/font12.fntdata"/><Relationship Id="rId63" Type="http://schemas.openxmlformats.org/officeDocument/2006/relationships/font" Target="fonts/font28.fntdata"/><Relationship Id="rId68" Type="http://schemas.openxmlformats.org/officeDocument/2006/relationships/font" Target="fonts/font33.fntdata"/><Relationship Id="rId16" Type="http://schemas.openxmlformats.org/officeDocument/2006/relationships/slide" Target="slides/slide6.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font" Target="fonts/font2.fntdata"/><Relationship Id="rId40" Type="http://schemas.openxmlformats.org/officeDocument/2006/relationships/font" Target="fonts/font5.fntdata"/><Relationship Id="rId45" Type="http://schemas.openxmlformats.org/officeDocument/2006/relationships/font" Target="fonts/font10.fntdata"/><Relationship Id="rId53" Type="http://schemas.openxmlformats.org/officeDocument/2006/relationships/font" Target="fonts/font18.fntdata"/><Relationship Id="rId58" Type="http://schemas.openxmlformats.org/officeDocument/2006/relationships/font" Target="fonts/font23.fntdata"/><Relationship Id="rId66" Type="http://schemas.openxmlformats.org/officeDocument/2006/relationships/font" Target="fonts/font31.fntdata"/><Relationship Id="rId74" Type="http://customschemas.google.com/relationships/presentationmetadata" Target="metadata"/><Relationship Id="rId79" Type="http://schemas.microsoft.com/office/2016/11/relationships/changesInfo" Target="changesInfos/changesInfo1.xml"/><Relationship Id="rId5" Type="http://schemas.openxmlformats.org/officeDocument/2006/relationships/slideMaster" Target="slideMasters/slideMaster2.xml"/><Relationship Id="rId61" Type="http://schemas.openxmlformats.org/officeDocument/2006/relationships/font" Target="fonts/font26.fntdata"/><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notesMaster" Target="notesMasters/notesMaster1.xml"/><Relationship Id="rId43" Type="http://schemas.openxmlformats.org/officeDocument/2006/relationships/font" Target="fonts/font8.fntdata"/><Relationship Id="rId48" Type="http://schemas.openxmlformats.org/officeDocument/2006/relationships/font" Target="fonts/font13.fntdata"/><Relationship Id="rId56" Type="http://schemas.openxmlformats.org/officeDocument/2006/relationships/font" Target="fonts/font21.fntdata"/><Relationship Id="rId64" Type="http://schemas.openxmlformats.org/officeDocument/2006/relationships/font" Target="fonts/font29.fntdata"/><Relationship Id="rId69" Type="http://schemas.openxmlformats.org/officeDocument/2006/relationships/font" Target="fonts/font34.fntdata"/><Relationship Id="rId77"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font" Target="fonts/font16.fntdata"/><Relationship Id="rId72" Type="http://schemas.openxmlformats.org/officeDocument/2006/relationships/font" Target="fonts/font37.fntdata"/><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font" Target="fonts/font3.fntdata"/><Relationship Id="rId46" Type="http://schemas.openxmlformats.org/officeDocument/2006/relationships/font" Target="fonts/font11.fntdata"/><Relationship Id="rId59" Type="http://schemas.openxmlformats.org/officeDocument/2006/relationships/font" Target="fonts/font24.fntdata"/><Relationship Id="rId67" Type="http://schemas.openxmlformats.org/officeDocument/2006/relationships/font" Target="fonts/font32.fntdata"/><Relationship Id="rId20" Type="http://schemas.openxmlformats.org/officeDocument/2006/relationships/slide" Target="slides/slide10.xml"/><Relationship Id="rId41" Type="http://schemas.openxmlformats.org/officeDocument/2006/relationships/font" Target="fonts/font6.fntdata"/><Relationship Id="rId54" Type="http://schemas.openxmlformats.org/officeDocument/2006/relationships/font" Target="fonts/font19.fntdata"/><Relationship Id="rId62" Type="http://schemas.openxmlformats.org/officeDocument/2006/relationships/font" Target="fonts/font27.fntdata"/><Relationship Id="rId70" Type="http://schemas.openxmlformats.org/officeDocument/2006/relationships/font" Target="fonts/font35.fntdata"/><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font" Target="fonts/font1.fntdata"/><Relationship Id="rId49" Type="http://schemas.openxmlformats.org/officeDocument/2006/relationships/font" Target="fonts/font14.fntdata"/><Relationship Id="rId57" Type="http://schemas.openxmlformats.org/officeDocument/2006/relationships/font" Target="fonts/font22.fntdata"/><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font" Target="fonts/font9.fntdata"/><Relationship Id="rId52" Type="http://schemas.openxmlformats.org/officeDocument/2006/relationships/font" Target="fonts/font17.fntdata"/><Relationship Id="rId60" Type="http://schemas.openxmlformats.org/officeDocument/2006/relationships/font" Target="fonts/font25.fntdata"/><Relationship Id="rId65" Type="http://schemas.openxmlformats.org/officeDocument/2006/relationships/font" Target="fonts/font30.fntdata"/><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font" Target="fonts/font4.fntdata"/><Relationship Id="rId34" Type="http://schemas.openxmlformats.org/officeDocument/2006/relationships/slide" Target="slides/slide24.xml"/><Relationship Id="rId50" Type="http://schemas.openxmlformats.org/officeDocument/2006/relationships/font" Target="fonts/font15.fntdata"/><Relationship Id="rId55" Type="http://schemas.openxmlformats.org/officeDocument/2006/relationships/font" Target="fonts/font20.fntdata"/><Relationship Id="rId76" Type="http://schemas.openxmlformats.org/officeDocument/2006/relationships/viewProps" Target="viewProps.xml"/><Relationship Id="rId7" Type="http://schemas.openxmlformats.org/officeDocument/2006/relationships/slideMaster" Target="slideMasters/slideMaster4.xml"/><Relationship Id="rId71" Type="http://schemas.openxmlformats.org/officeDocument/2006/relationships/font" Target="fonts/font36.fntdata"/><Relationship Id="rId2" Type="http://schemas.openxmlformats.org/officeDocument/2006/relationships/customXml" Target="../customXml/item2.xml"/><Relationship Id="rId29" Type="http://schemas.openxmlformats.org/officeDocument/2006/relationships/slide" Target="slides/slide1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meron Owers" userId="21c74327-64a2-47d7-b1cc-99800c6067b5" providerId="ADAL" clId="{2A640294-D25C-4D93-A6D6-CBBE6C9AEC9F}"/>
    <pc:docChg chg="modSld">
      <pc:chgData name="Cameron Owers" userId="21c74327-64a2-47d7-b1cc-99800c6067b5" providerId="ADAL" clId="{2A640294-D25C-4D93-A6D6-CBBE6C9AEC9F}" dt="2025-07-15T00:49:40.176" v="177" actId="962"/>
      <pc:docMkLst>
        <pc:docMk/>
      </pc:docMkLst>
      <pc:sldChg chg="modSp mod">
        <pc:chgData name="Cameron Owers" userId="21c74327-64a2-47d7-b1cc-99800c6067b5" providerId="ADAL" clId="{2A640294-D25C-4D93-A6D6-CBBE6C9AEC9F}" dt="2025-07-15T00:49:39.585" v="24" actId="962"/>
        <pc:sldMkLst>
          <pc:docMk/>
          <pc:sldMk cId="1967866249" sldId="260"/>
        </pc:sldMkLst>
        <pc:spChg chg="mod">
          <ac:chgData name="Cameron Owers" userId="21c74327-64a2-47d7-b1cc-99800c6067b5" providerId="ADAL" clId="{2A640294-D25C-4D93-A6D6-CBBE6C9AEC9F}" dt="2025-07-15T00:49:39.576" v="21" actId="962"/>
          <ac:spMkLst>
            <pc:docMk/>
            <pc:sldMk cId="1967866249" sldId="260"/>
            <ac:spMk id="10" creationId="{7A25092C-396F-F779-EF85-2D66937AD3EA}"/>
          </ac:spMkLst>
        </pc:spChg>
        <pc:spChg chg="mod">
          <ac:chgData name="Cameron Owers" userId="21c74327-64a2-47d7-b1cc-99800c6067b5" providerId="ADAL" clId="{2A640294-D25C-4D93-A6D6-CBBE6C9AEC9F}" dt="2025-07-15T00:49:39.585" v="24" actId="962"/>
          <ac:spMkLst>
            <pc:docMk/>
            <pc:sldMk cId="1967866249" sldId="260"/>
            <ac:spMk id="12" creationId="{6E5B6429-31BC-BF0E-5E85-2E7C725918D6}"/>
          </ac:spMkLst>
        </pc:spChg>
        <pc:spChg chg="mod">
          <ac:chgData name="Cameron Owers" userId="21c74327-64a2-47d7-b1cc-99800c6067b5" providerId="ADAL" clId="{2A640294-D25C-4D93-A6D6-CBBE6C9AEC9F}" dt="2025-07-15T00:49:39.582" v="23" actId="962"/>
          <ac:spMkLst>
            <pc:docMk/>
            <pc:sldMk cId="1967866249" sldId="260"/>
            <ac:spMk id="13" creationId="{BF86730D-C94B-8F6A-FFFA-96AAA53EC4E3}"/>
          </ac:spMkLst>
        </pc:spChg>
        <pc:spChg chg="mod">
          <ac:chgData name="Cameron Owers" userId="21c74327-64a2-47d7-b1cc-99800c6067b5" providerId="ADAL" clId="{2A640294-D25C-4D93-A6D6-CBBE6C9AEC9F}" dt="2025-07-15T00:49:39.580" v="22" actId="962"/>
          <ac:spMkLst>
            <pc:docMk/>
            <pc:sldMk cId="1967866249" sldId="260"/>
            <ac:spMk id="14" creationId="{8380500B-298D-3D0D-D45C-C999E99E5E60}"/>
          </ac:spMkLst>
        </pc:spChg>
      </pc:sldChg>
      <pc:sldChg chg="modSp mod">
        <pc:chgData name="Cameron Owers" userId="21c74327-64a2-47d7-b1cc-99800c6067b5" providerId="ADAL" clId="{2A640294-D25C-4D93-A6D6-CBBE6C9AEC9F}" dt="2025-07-15T00:49:39.558" v="20" actId="962"/>
        <pc:sldMkLst>
          <pc:docMk/>
          <pc:sldMk cId="0" sldId="263"/>
        </pc:sldMkLst>
        <pc:spChg chg="mod">
          <ac:chgData name="Cameron Owers" userId="21c74327-64a2-47d7-b1cc-99800c6067b5" providerId="ADAL" clId="{2A640294-D25C-4D93-A6D6-CBBE6C9AEC9F}" dt="2025-07-15T00:49:39.504" v="1" actId="962"/>
          <ac:spMkLst>
            <pc:docMk/>
            <pc:sldMk cId="0" sldId="263"/>
            <ac:spMk id="373" creationId="{00000000-0000-0000-0000-000000000000}"/>
          </ac:spMkLst>
        </pc:spChg>
        <pc:spChg chg="mod">
          <ac:chgData name="Cameron Owers" userId="21c74327-64a2-47d7-b1cc-99800c6067b5" providerId="ADAL" clId="{2A640294-D25C-4D93-A6D6-CBBE6C9AEC9F}" dt="2025-07-15T00:49:39.507" v="2" actId="962"/>
          <ac:spMkLst>
            <pc:docMk/>
            <pc:sldMk cId="0" sldId="263"/>
            <ac:spMk id="374" creationId="{00000000-0000-0000-0000-000000000000}"/>
          </ac:spMkLst>
        </pc:spChg>
        <pc:spChg chg="mod">
          <ac:chgData name="Cameron Owers" userId="21c74327-64a2-47d7-b1cc-99800c6067b5" providerId="ADAL" clId="{2A640294-D25C-4D93-A6D6-CBBE6C9AEC9F}" dt="2025-07-15T00:49:39.510" v="3" actId="962"/>
          <ac:spMkLst>
            <pc:docMk/>
            <pc:sldMk cId="0" sldId="263"/>
            <ac:spMk id="375" creationId="{00000000-0000-0000-0000-000000000000}"/>
          </ac:spMkLst>
        </pc:spChg>
        <pc:spChg chg="mod">
          <ac:chgData name="Cameron Owers" userId="21c74327-64a2-47d7-b1cc-99800c6067b5" providerId="ADAL" clId="{2A640294-D25C-4D93-A6D6-CBBE6C9AEC9F}" dt="2025-07-15T00:49:39.513" v="4" actId="962"/>
          <ac:spMkLst>
            <pc:docMk/>
            <pc:sldMk cId="0" sldId="263"/>
            <ac:spMk id="376" creationId="{00000000-0000-0000-0000-000000000000}"/>
          </ac:spMkLst>
        </pc:spChg>
        <pc:spChg chg="mod">
          <ac:chgData name="Cameron Owers" userId="21c74327-64a2-47d7-b1cc-99800c6067b5" providerId="ADAL" clId="{2A640294-D25C-4D93-A6D6-CBBE6C9AEC9F}" dt="2025-07-15T00:49:39.516" v="5" actId="962"/>
          <ac:spMkLst>
            <pc:docMk/>
            <pc:sldMk cId="0" sldId="263"/>
            <ac:spMk id="377" creationId="{00000000-0000-0000-0000-000000000000}"/>
          </ac:spMkLst>
        </pc:spChg>
        <pc:spChg chg="mod">
          <ac:chgData name="Cameron Owers" userId="21c74327-64a2-47d7-b1cc-99800c6067b5" providerId="ADAL" clId="{2A640294-D25C-4D93-A6D6-CBBE6C9AEC9F}" dt="2025-07-15T00:49:39.519" v="6" actId="962"/>
          <ac:spMkLst>
            <pc:docMk/>
            <pc:sldMk cId="0" sldId="263"/>
            <ac:spMk id="378" creationId="{00000000-0000-0000-0000-000000000000}"/>
          </ac:spMkLst>
        </pc:spChg>
        <pc:spChg chg="mod">
          <ac:chgData name="Cameron Owers" userId="21c74327-64a2-47d7-b1cc-99800c6067b5" providerId="ADAL" clId="{2A640294-D25C-4D93-A6D6-CBBE6C9AEC9F}" dt="2025-07-15T00:49:39.521" v="7" actId="962"/>
          <ac:spMkLst>
            <pc:docMk/>
            <pc:sldMk cId="0" sldId="263"/>
            <ac:spMk id="379" creationId="{00000000-0000-0000-0000-000000000000}"/>
          </ac:spMkLst>
        </pc:spChg>
        <pc:cxnChg chg="mod">
          <ac:chgData name="Cameron Owers" userId="21c74327-64a2-47d7-b1cc-99800c6067b5" providerId="ADAL" clId="{2A640294-D25C-4D93-A6D6-CBBE6C9AEC9F}" dt="2025-07-15T00:49:39.523" v="8" actId="962"/>
          <ac:cxnSpMkLst>
            <pc:docMk/>
            <pc:sldMk cId="0" sldId="263"/>
            <ac:cxnSpMk id="382" creationId="{00000000-0000-0000-0000-000000000000}"/>
          </ac:cxnSpMkLst>
        </pc:cxnChg>
        <pc:cxnChg chg="mod">
          <ac:chgData name="Cameron Owers" userId="21c74327-64a2-47d7-b1cc-99800c6067b5" providerId="ADAL" clId="{2A640294-D25C-4D93-A6D6-CBBE6C9AEC9F}" dt="2025-07-15T00:49:39.526" v="9" actId="962"/>
          <ac:cxnSpMkLst>
            <pc:docMk/>
            <pc:sldMk cId="0" sldId="263"/>
            <ac:cxnSpMk id="387" creationId="{00000000-0000-0000-0000-000000000000}"/>
          </ac:cxnSpMkLst>
        </pc:cxnChg>
        <pc:cxnChg chg="mod">
          <ac:chgData name="Cameron Owers" userId="21c74327-64a2-47d7-b1cc-99800c6067b5" providerId="ADAL" clId="{2A640294-D25C-4D93-A6D6-CBBE6C9AEC9F}" dt="2025-07-15T00:49:39.529" v="10" actId="962"/>
          <ac:cxnSpMkLst>
            <pc:docMk/>
            <pc:sldMk cId="0" sldId="263"/>
            <ac:cxnSpMk id="388" creationId="{00000000-0000-0000-0000-000000000000}"/>
          </ac:cxnSpMkLst>
        </pc:cxnChg>
        <pc:cxnChg chg="mod">
          <ac:chgData name="Cameron Owers" userId="21c74327-64a2-47d7-b1cc-99800c6067b5" providerId="ADAL" clId="{2A640294-D25C-4D93-A6D6-CBBE6C9AEC9F}" dt="2025-07-15T00:49:39.532" v="11" actId="962"/>
          <ac:cxnSpMkLst>
            <pc:docMk/>
            <pc:sldMk cId="0" sldId="263"/>
            <ac:cxnSpMk id="397" creationId="{00000000-0000-0000-0000-000000000000}"/>
          </ac:cxnSpMkLst>
        </pc:cxnChg>
        <pc:cxnChg chg="mod">
          <ac:chgData name="Cameron Owers" userId="21c74327-64a2-47d7-b1cc-99800c6067b5" providerId="ADAL" clId="{2A640294-D25C-4D93-A6D6-CBBE6C9AEC9F}" dt="2025-07-15T00:49:39.534" v="12" actId="962"/>
          <ac:cxnSpMkLst>
            <pc:docMk/>
            <pc:sldMk cId="0" sldId="263"/>
            <ac:cxnSpMk id="398" creationId="{00000000-0000-0000-0000-000000000000}"/>
          </ac:cxnSpMkLst>
        </pc:cxnChg>
        <pc:cxnChg chg="mod">
          <ac:chgData name="Cameron Owers" userId="21c74327-64a2-47d7-b1cc-99800c6067b5" providerId="ADAL" clId="{2A640294-D25C-4D93-A6D6-CBBE6C9AEC9F}" dt="2025-07-15T00:49:39.537" v="13" actId="962"/>
          <ac:cxnSpMkLst>
            <pc:docMk/>
            <pc:sldMk cId="0" sldId="263"/>
            <ac:cxnSpMk id="399" creationId="{00000000-0000-0000-0000-000000000000}"/>
          </ac:cxnSpMkLst>
        </pc:cxnChg>
        <pc:cxnChg chg="mod">
          <ac:chgData name="Cameron Owers" userId="21c74327-64a2-47d7-b1cc-99800c6067b5" providerId="ADAL" clId="{2A640294-D25C-4D93-A6D6-CBBE6C9AEC9F}" dt="2025-07-15T00:49:39.541" v="14" actId="962"/>
          <ac:cxnSpMkLst>
            <pc:docMk/>
            <pc:sldMk cId="0" sldId="263"/>
            <ac:cxnSpMk id="400" creationId="{00000000-0000-0000-0000-000000000000}"/>
          </ac:cxnSpMkLst>
        </pc:cxnChg>
        <pc:cxnChg chg="mod">
          <ac:chgData name="Cameron Owers" userId="21c74327-64a2-47d7-b1cc-99800c6067b5" providerId="ADAL" clId="{2A640294-D25C-4D93-A6D6-CBBE6C9AEC9F}" dt="2025-07-15T00:49:39.543" v="15" actId="962"/>
          <ac:cxnSpMkLst>
            <pc:docMk/>
            <pc:sldMk cId="0" sldId="263"/>
            <ac:cxnSpMk id="401" creationId="{00000000-0000-0000-0000-000000000000}"/>
          </ac:cxnSpMkLst>
        </pc:cxnChg>
        <pc:cxnChg chg="mod">
          <ac:chgData name="Cameron Owers" userId="21c74327-64a2-47d7-b1cc-99800c6067b5" providerId="ADAL" clId="{2A640294-D25C-4D93-A6D6-CBBE6C9AEC9F}" dt="2025-07-15T00:49:39.546" v="16" actId="962"/>
          <ac:cxnSpMkLst>
            <pc:docMk/>
            <pc:sldMk cId="0" sldId="263"/>
            <ac:cxnSpMk id="402" creationId="{00000000-0000-0000-0000-000000000000}"/>
          </ac:cxnSpMkLst>
        </pc:cxnChg>
        <pc:cxnChg chg="mod">
          <ac:chgData name="Cameron Owers" userId="21c74327-64a2-47d7-b1cc-99800c6067b5" providerId="ADAL" clId="{2A640294-D25C-4D93-A6D6-CBBE6C9AEC9F}" dt="2025-07-15T00:49:39.549" v="17" actId="962"/>
          <ac:cxnSpMkLst>
            <pc:docMk/>
            <pc:sldMk cId="0" sldId="263"/>
            <ac:cxnSpMk id="403" creationId="{00000000-0000-0000-0000-000000000000}"/>
          </ac:cxnSpMkLst>
        </pc:cxnChg>
        <pc:cxnChg chg="mod">
          <ac:chgData name="Cameron Owers" userId="21c74327-64a2-47d7-b1cc-99800c6067b5" providerId="ADAL" clId="{2A640294-D25C-4D93-A6D6-CBBE6C9AEC9F}" dt="2025-07-15T00:49:39.552" v="18" actId="962"/>
          <ac:cxnSpMkLst>
            <pc:docMk/>
            <pc:sldMk cId="0" sldId="263"/>
            <ac:cxnSpMk id="404" creationId="{00000000-0000-0000-0000-000000000000}"/>
          </ac:cxnSpMkLst>
        </pc:cxnChg>
        <pc:cxnChg chg="mod">
          <ac:chgData name="Cameron Owers" userId="21c74327-64a2-47d7-b1cc-99800c6067b5" providerId="ADAL" clId="{2A640294-D25C-4D93-A6D6-CBBE6C9AEC9F}" dt="2025-07-15T00:49:39.553" v="19" actId="962"/>
          <ac:cxnSpMkLst>
            <pc:docMk/>
            <pc:sldMk cId="0" sldId="263"/>
            <ac:cxnSpMk id="412" creationId="{00000000-0000-0000-0000-000000000000}"/>
          </ac:cxnSpMkLst>
        </pc:cxnChg>
        <pc:cxnChg chg="mod">
          <ac:chgData name="Cameron Owers" userId="21c74327-64a2-47d7-b1cc-99800c6067b5" providerId="ADAL" clId="{2A640294-D25C-4D93-A6D6-CBBE6C9AEC9F}" dt="2025-07-15T00:49:39.558" v="20" actId="962"/>
          <ac:cxnSpMkLst>
            <pc:docMk/>
            <pc:sldMk cId="0" sldId="263"/>
            <ac:cxnSpMk id="413" creationId="{00000000-0000-0000-0000-000000000000}"/>
          </ac:cxnSpMkLst>
        </pc:cxnChg>
      </pc:sldChg>
      <pc:sldChg chg="modSp mod">
        <pc:chgData name="Cameron Owers" userId="21c74327-64a2-47d7-b1cc-99800c6067b5" providerId="ADAL" clId="{2A640294-D25C-4D93-A6D6-CBBE6C9AEC9F}" dt="2025-07-15T00:49:39.488" v="0" actId="962"/>
        <pc:sldMkLst>
          <pc:docMk/>
          <pc:sldMk cId="156778365" sldId="276"/>
        </pc:sldMkLst>
        <pc:spChg chg="mod">
          <ac:chgData name="Cameron Owers" userId="21c74327-64a2-47d7-b1cc-99800c6067b5" providerId="ADAL" clId="{2A640294-D25C-4D93-A6D6-CBBE6C9AEC9F}" dt="2025-07-15T00:49:39.488" v="0" actId="962"/>
          <ac:spMkLst>
            <pc:docMk/>
            <pc:sldMk cId="156778365" sldId="276"/>
            <ac:spMk id="10" creationId="{E7222A1D-87E6-7A04-338A-4FA7678A9A48}"/>
          </ac:spMkLst>
        </pc:spChg>
      </pc:sldChg>
      <pc:sldChg chg="modSp mod">
        <pc:chgData name="Cameron Owers" userId="21c74327-64a2-47d7-b1cc-99800c6067b5" providerId="ADAL" clId="{2A640294-D25C-4D93-A6D6-CBBE6C9AEC9F}" dt="2025-07-15T00:49:40.176" v="177" actId="962"/>
        <pc:sldMkLst>
          <pc:docMk/>
          <pc:sldMk cId="2237648250" sldId="2147468734"/>
        </pc:sldMkLst>
        <pc:spChg chg="mod">
          <ac:chgData name="Cameron Owers" userId="21c74327-64a2-47d7-b1cc-99800c6067b5" providerId="ADAL" clId="{2A640294-D25C-4D93-A6D6-CBBE6C9AEC9F}" dt="2025-07-15T00:49:39.788" v="41" actId="962"/>
          <ac:spMkLst>
            <pc:docMk/>
            <pc:sldMk cId="2237648250" sldId="2147468734"/>
            <ac:spMk id="341" creationId="{0AF0B092-88D8-DB83-D952-7C4C93393DF7}"/>
          </ac:spMkLst>
        </pc:spChg>
        <pc:spChg chg="mod">
          <ac:chgData name="Cameron Owers" userId="21c74327-64a2-47d7-b1cc-99800c6067b5" providerId="ADAL" clId="{2A640294-D25C-4D93-A6D6-CBBE6C9AEC9F}" dt="2025-07-15T00:49:40.020" v="122" actId="962"/>
          <ac:spMkLst>
            <pc:docMk/>
            <pc:sldMk cId="2237648250" sldId="2147468734"/>
            <ac:spMk id="538" creationId="{04C7FC23-B153-6F7A-6FFA-4B29916F8C37}"/>
          </ac:spMkLst>
        </pc:spChg>
        <pc:spChg chg="mod">
          <ac:chgData name="Cameron Owers" userId="21c74327-64a2-47d7-b1cc-99800c6067b5" providerId="ADAL" clId="{2A640294-D25C-4D93-A6D6-CBBE6C9AEC9F}" dt="2025-07-15T00:49:40.023" v="123" actId="962"/>
          <ac:spMkLst>
            <pc:docMk/>
            <pc:sldMk cId="2237648250" sldId="2147468734"/>
            <ac:spMk id="539" creationId="{0C498179-EC5D-EB15-339A-FE6EE52573EC}"/>
          </ac:spMkLst>
        </pc:spChg>
        <pc:spChg chg="mod">
          <ac:chgData name="Cameron Owers" userId="21c74327-64a2-47d7-b1cc-99800c6067b5" providerId="ADAL" clId="{2A640294-D25C-4D93-A6D6-CBBE6C9AEC9F}" dt="2025-07-15T00:49:40.026" v="124" actId="962"/>
          <ac:spMkLst>
            <pc:docMk/>
            <pc:sldMk cId="2237648250" sldId="2147468734"/>
            <ac:spMk id="540" creationId="{6F4F1CA1-78C8-2EB1-BDCC-F3EF720B89EA}"/>
          </ac:spMkLst>
        </pc:spChg>
        <pc:spChg chg="mod">
          <ac:chgData name="Cameron Owers" userId="21c74327-64a2-47d7-b1cc-99800c6067b5" providerId="ADAL" clId="{2A640294-D25C-4D93-A6D6-CBBE6C9AEC9F}" dt="2025-07-15T00:49:40.029" v="125" actId="962"/>
          <ac:spMkLst>
            <pc:docMk/>
            <pc:sldMk cId="2237648250" sldId="2147468734"/>
            <ac:spMk id="543" creationId="{D049F403-B067-8EDB-5CF9-021E11632B02}"/>
          </ac:spMkLst>
        </pc:spChg>
        <pc:spChg chg="mod">
          <ac:chgData name="Cameron Owers" userId="21c74327-64a2-47d7-b1cc-99800c6067b5" providerId="ADAL" clId="{2A640294-D25C-4D93-A6D6-CBBE6C9AEC9F}" dt="2025-07-15T00:49:40.032" v="126" actId="962"/>
          <ac:spMkLst>
            <pc:docMk/>
            <pc:sldMk cId="2237648250" sldId="2147468734"/>
            <ac:spMk id="544" creationId="{B7CFB44F-56F9-A962-BCDD-3A11D8F47596}"/>
          </ac:spMkLst>
        </pc:spChg>
        <pc:spChg chg="mod">
          <ac:chgData name="Cameron Owers" userId="21c74327-64a2-47d7-b1cc-99800c6067b5" providerId="ADAL" clId="{2A640294-D25C-4D93-A6D6-CBBE6C9AEC9F}" dt="2025-07-15T00:49:39.784" v="40" actId="962"/>
          <ac:spMkLst>
            <pc:docMk/>
            <pc:sldMk cId="2237648250" sldId="2147468734"/>
            <ac:spMk id="545" creationId="{ED5ABC59-6620-DF7E-3537-BE77CB93E791}"/>
          </ac:spMkLst>
        </pc:spChg>
        <pc:spChg chg="mod">
          <ac:chgData name="Cameron Owers" userId="21c74327-64a2-47d7-b1cc-99800c6067b5" providerId="ADAL" clId="{2A640294-D25C-4D93-A6D6-CBBE6C9AEC9F}" dt="2025-07-15T00:49:40.034" v="127" actId="962"/>
          <ac:spMkLst>
            <pc:docMk/>
            <pc:sldMk cId="2237648250" sldId="2147468734"/>
            <ac:spMk id="547" creationId="{BEB5BB5F-6CD1-F7A9-9795-43928727FE6C}"/>
          </ac:spMkLst>
        </pc:spChg>
        <pc:cxnChg chg="mod">
          <ac:chgData name="Cameron Owers" userId="21c74327-64a2-47d7-b1cc-99800c6067b5" providerId="ADAL" clId="{2A640294-D25C-4D93-A6D6-CBBE6C9AEC9F}" dt="2025-07-15T00:49:39.752" v="29" actId="962"/>
          <ac:cxnSpMkLst>
            <pc:docMk/>
            <pc:sldMk cId="2237648250" sldId="2147468734"/>
            <ac:cxnSpMk id="2" creationId="{2CAD62AF-4198-0AAF-52C6-B938D60E64C5}"/>
          </ac:cxnSpMkLst>
        </pc:cxnChg>
        <pc:cxnChg chg="mod">
          <ac:chgData name="Cameron Owers" userId="21c74327-64a2-47d7-b1cc-99800c6067b5" providerId="ADAL" clId="{2A640294-D25C-4D93-A6D6-CBBE6C9AEC9F}" dt="2025-07-15T00:49:40.044" v="131" actId="962"/>
          <ac:cxnSpMkLst>
            <pc:docMk/>
            <pc:sldMk cId="2237648250" sldId="2147468734"/>
            <ac:cxnSpMk id="3" creationId="{1B612CBA-8636-5D56-7B64-93585A00F24A}"/>
          </ac:cxnSpMkLst>
        </pc:cxnChg>
        <pc:cxnChg chg="mod">
          <ac:chgData name="Cameron Owers" userId="21c74327-64a2-47d7-b1cc-99800c6067b5" providerId="ADAL" clId="{2A640294-D25C-4D93-A6D6-CBBE6C9AEC9F}" dt="2025-07-15T00:49:39.756" v="30" actId="962"/>
          <ac:cxnSpMkLst>
            <pc:docMk/>
            <pc:sldMk cId="2237648250" sldId="2147468734"/>
            <ac:cxnSpMk id="10" creationId="{FB377489-FD8C-9E44-89AE-ACB9ADDE95F0}"/>
          </ac:cxnSpMkLst>
        </pc:cxnChg>
        <pc:cxnChg chg="mod">
          <ac:chgData name="Cameron Owers" userId="21c74327-64a2-47d7-b1cc-99800c6067b5" providerId="ADAL" clId="{2A640294-D25C-4D93-A6D6-CBBE6C9AEC9F}" dt="2025-07-15T00:49:40.151" v="170" actId="962"/>
          <ac:cxnSpMkLst>
            <pc:docMk/>
            <pc:sldMk cId="2237648250" sldId="2147468734"/>
            <ac:cxnSpMk id="14" creationId="{C172EC0E-381D-17F6-EAEA-3920BEEB22F8}"/>
          </ac:cxnSpMkLst>
        </pc:cxnChg>
        <pc:cxnChg chg="mod">
          <ac:chgData name="Cameron Owers" userId="21c74327-64a2-47d7-b1cc-99800c6067b5" providerId="ADAL" clId="{2A640294-D25C-4D93-A6D6-CBBE6C9AEC9F}" dt="2025-07-15T00:49:40.047" v="132" actId="962"/>
          <ac:cxnSpMkLst>
            <pc:docMk/>
            <pc:sldMk cId="2237648250" sldId="2147468734"/>
            <ac:cxnSpMk id="15" creationId="{9E2BB727-1FC6-2393-366F-63E5B1D4C24F}"/>
          </ac:cxnSpMkLst>
        </pc:cxnChg>
        <pc:cxnChg chg="mod">
          <ac:chgData name="Cameron Owers" userId="21c74327-64a2-47d7-b1cc-99800c6067b5" providerId="ADAL" clId="{2A640294-D25C-4D93-A6D6-CBBE6C9AEC9F}" dt="2025-07-15T00:49:39.794" v="43" actId="962"/>
          <ac:cxnSpMkLst>
            <pc:docMk/>
            <pc:sldMk cId="2237648250" sldId="2147468734"/>
            <ac:cxnSpMk id="19" creationId="{014E07B9-A4FA-9DF8-4233-CAE7F6AEC7A1}"/>
          </ac:cxnSpMkLst>
        </pc:cxnChg>
        <pc:cxnChg chg="mod">
          <ac:chgData name="Cameron Owers" userId="21c74327-64a2-47d7-b1cc-99800c6067b5" providerId="ADAL" clId="{2A640294-D25C-4D93-A6D6-CBBE6C9AEC9F}" dt="2025-07-15T00:49:40.050" v="133" actId="962"/>
          <ac:cxnSpMkLst>
            <pc:docMk/>
            <pc:sldMk cId="2237648250" sldId="2147468734"/>
            <ac:cxnSpMk id="27" creationId="{750E6CC4-B767-A14E-916B-DF10AFDC6C88}"/>
          </ac:cxnSpMkLst>
        </pc:cxnChg>
        <pc:cxnChg chg="mod">
          <ac:chgData name="Cameron Owers" userId="21c74327-64a2-47d7-b1cc-99800c6067b5" providerId="ADAL" clId="{2A640294-D25C-4D93-A6D6-CBBE6C9AEC9F}" dt="2025-07-15T00:49:40.053" v="134" actId="962"/>
          <ac:cxnSpMkLst>
            <pc:docMk/>
            <pc:sldMk cId="2237648250" sldId="2147468734"/>
            <ac:cxnSpMk id="30" creationId="{0C792934-C75A-0B90-022A-CE2A917BBAA7}"/>
          </ac:cxnSpMkLst>
        </pc:cxnChg>
        <pc:cxnChg chg="mod">
          <ac:chgData name="Cameron Owers" userId="21c74327-64a2-47d7-b1cc-99800c6067b5" providerId="ADAL" clId="{2A640294-D25C-4D93-A6D6-CBBE6C9AEC9F}" dt="2025-07-15T00:49:39.826" v="54" actId="962"/>
          <ac:cxnSpMkLst>
            <pc:docMk/>
            <pc:sldMk cId="2237648250" sldId="2147468734"/>
            <ac:cxnSpMk id="34" creationId="{723A926B-F58E-74FA-84E7-2A8C358D99F0}"/>
          </ac:cxnSpMkLst>
        </pc:cxnChg>
        <pc:cxnChg chg="mod">
          <ac:chgData name="Cameron Owers" userId="21c74327-64a2-47d7-b1cc-99800c6067b5" providerId="ADAL" clId="{2A640294-D25C-4D93-A6D6-CBBE6C9AEC9F}" dt="2025-07-15T00:49:39.829" v="55" actId="962"/>
          <ac:cxnSpMkLst>
            <pc:docMk/>
            <pc:sldMk cId="2237648250" sldId="2147468734"/>
            <ac:cxnSpMk id="41" creationId="{25C47EA8-CB5E-4CF5-39F0-48EB1FE13DF3}"/>
          </ac:cxnSpMkLst>
        </pc:cxnChg>
        <pc:cxnChg chg="mod">
          <ac:chgData name="Cameron Owers" userId="21c74327-64a2-47d7-b1cc-99800c6067b5" providerId="ADAL" clId="{2A640294-D25C-4D93-A6D6-CBBE6C9AEC9F}" dt="2025-07-15T00:49:40.056" v="135" actId="962"/>
          <ac:cxnSpMkLst>
            <pc:docMk/>
            <pc:sldMk cId="2237648250" sldId="2147468734"/>
            <ac:cxnSpMk id="42" creationId="{03030417-1807-7DD7-4C58-3194FD8D238B}"/>
          </ac:cxnSpMkLst>
        </pc:cxnChg>
        <pc:cxnChg chg="mod">
          <ac:chgData name="Cameron Owers" userId="21c74327-64a2-47d7-b1cc-99800c6067b5" providerId="ADAL" clId="{2A640294-D25C-4D93-A6D6-CBBE6C9AEC9F}" dt="2025-07-15T00:49:40.059" v="136" actId="962"/>
          <ac:cxnSpMkLst>
            <pc:docMk/>
            <pc:sldMk cId="2237648250" sldId="2147468734"/>
            <ac:cxnSpMk id="44" creationId="{62334E51-BB9A-635F-AEBE-3AEE902B305E}"/>
          </ac:cxnSpMkLst>
        </pc:cxnChg>
        <pc:cxnChg chg="mod">
          <ac:chgData name="Cameron Owers" userId="21c74327-64a2-47d7-b1cc-99800c6067b5" providerId="ADAL" clId="{2A640294-D25C-4D93-A6D6-CBBE6C9AEC9F}" dt="2025-07-15T00:49:40.153" v="171" actId="962"/>
          <ac:cxnSpMkLst>
            <pc:docMk/>
            <pc:sldMk cId="2237648250" sldId="2147468734"/>
            <ac:cxnSpMk id="47" creationId="{58E03819-EC33-8F56-9852-2C119A3B7FE5}"/>
          </ac:cxnSpMkLst>
        </pc:cxnChg>
        <pc:cxnChg chg="mod">
          <ac:chgData name="Cameron Owers" userId="21c74327-64a2-47d7-b1cc-99800c6067b5" providerId="ADAL" clId="{2A640294-D25C-4D93-A6D6-CBBE6C9AEC9F}" dt="2025-07-15T00:49:40.061" v="137" actId="962"/>
          <ac:cxnSpMkLst>
            <pc:docMk/>
            <pc:sldMk cId="2237648250" sldId="2147468734"/>
            <ac:cxnSpMk id="54" creationId="{5618A0BB-8E3C-E6E9-C5CE-7ED703DFF26B}"/>
          </ac:cxnSpMkLst>
        </pc:cxnChg>
        <pc:cxnChg chg="mod">
          <ac:chgData name="Cameron Owers" userId="21c74327-64a2-47d7-b1cc-99800c6067b5" providerId="ADAL" clId="{2A640294-D25C-4D93-A6D6-CBBE6C9AEC9F}" dt="2025-07-15T00:49:40.064" v="138" actId="962"/>
          <ac:cxnSpMkLst>
            <pc:docMk/>
            <pc:sldMk cId="2237648250" sldId="2147468734"/>
            <ac:cxnSpMk id="59" creationId="{518D8FEF-DBD4-3627-8D99-E9B33AF72D41}"/>
          </ac:cxnSpMkLst>
        </pc:cxnChg>
        <pc:cxnChg chg="mod">
          <ac:chgData name="Cameron Owers" userId="21c74327-64a2-47d7-b1cc-99800c6067b5" providerId="ADAL" clId="{2A640294-D25C-4D93-A6D6-CBBE6C9AEC9F}" dt="2025-07-15T00:49:40.157" v="172" actId="962"/>
          <ac:cxnSpMkLst>
            <pc:docMk/>
            <pc:sldMk cId="2237648250" sldId="2147468734"/>
            <ac:cxnSpMk id="62" creationId="{F843307F-75FF-5F36-6E08-1FFEB0AC24A4}"/>
          </ac:cxnSpMkLst>
        </pc:cxnChg>
        <pc:cxnChg chg="mod">
          <ac:chgData name="Cameron Owers" userId="21c74327-64a2-47d7-b1cc-99800c6067b5" providerId="ADAL" clId="{2A640294-D25C-4D93-A6D6-CBBE6C9AEC9F}" dt="2025-07-15T00:49:40.066" v="139" actId="962"/>
          <ac:cxnSpMkLst>
            <pc:docMk/>
            <pc:sldMk cId="2237648250" sldId="2147468734"/>
            <ac:cxnSpMk id="63" creationId="{E7EA89A0-BEB3-5AC2-7E21-AD7629D1BB1E}"/>
          </ac:cxnSpMkLst>
        </pc:cxnChg>
        <pc:cxnChg chg="mod">
          <ac:chgData name="Cameron Owers" userId="21c74327-64a2-47d7-b1cc-99800c6067b5" providerId="ADAL" clId="{2A640294-D25C-4D93-A6D6-CBBE6C9AEC9F}" dt="2025-07-15T00:49:40.121" v="159" actId="962"/>
          <ac:cxnSpMkLst>
            <pc:docMk/>
            <pc:sldMk cId="2237648250" sldId="2147468734"/>
            <ac:cxnSpMk id="69" creationId="{EE0AA849-C15F-6C44-1685-61116E96119E}"/>
          </ac:cxnSpMkLst>
        </pc:cxnChg>
        <pc:cxnChg chg="mod">
          <ac:chgData name="Cameron Owers" userId="21c74327-64a2-47d7-b1cc-99800c6067b5" providerId="ADAL" clId="{2A640294-D25C-4D93-A6D6-CBBE6C9AEC9F}" dt="2025-07-15T00:49:39.823" v="53" actId="962"/>
          <ac:cxnSpMkLst>
            <pc:docMk/>
            <pc:sldMk cId="2237648250" sldId="2147468734"/>
            <ac:cxnSpMk id="70" creationId="{0A8D3275-62B6-D1AF-4521-2D97295496EF}"/>
          </ac:cxnSpMkLst>
        </pc:cxnChg>
        <pc:cxnChg chg="mod">
          <ac:chgData name="Cameron Owers" userId="21c74327-64a2-47d7-b1cc-99800c6067b5" providerId="ADAL" clId="{2A640294-D25C-4D93-A6D6-CBBE6C9AEC9F}" dt="2025-07-15T00:49:39.831" v="56" actId="962"/>
          <ac:cxnSpMkLst>
            <pc:docMk/>
            <pc:sldMk cId="2237648250" sldId="2147468734"/>
            <ac:cxnSpMk id="72" creationId="{0669DC63-3DDD-16F6-8283-AF3CBF7BC3F4}"/>
          </ac:cxnSpMkLst>
        </pc:cxnChg>
        <pc:cxnChg chg="mod">
          <ac:chgData name="Cameron Owers" userId="21c74327-64a2-47d7-b1cc-99800c6067b5" providerId="ADAL" clId="{2A640294-D25C-4D93-A6D6-CBBE6C9AEC9F}" dt="2025-07-15T00:49:39.834" v="57" actId="962"/>
          <ac:cxnSpMkLst>
            <pc:docMk/>
            <pc:sldMk cId="2237648250" sldId="2147468734"/>
            <ac:cxnSpMk id="76" creationId="{66B0455C-30BA-6D48-9791-E01DA02A66F3}"/>
          </ac:cxnSpMkLst>
        </pc:cxnChg>
        <pc:cxnChg chg="mod">
          <ac:chgData name="Cameron Owers" userId="21c74327-64a2-47d7-b1cc-99800c6067b5" providerId="ADAL" clId="{2A640294-D25C-4D93-A6D6-CBBE6C9AEC9F}" dt="2025-07-15T00:49:39.817" v="51" actId="962"/>
          <ac:cxnSpMkLst>
            <pc:docMk/>
            <pc:sldMk cId="2237648250" sldId="2147468734"/>
            <ac:cxnSpMk id="90" creationId="{633C1D22-A8D7-D470-67AD-2B80A03AF2CC}"/>
          </ac:cxnSpMkLst>
        </pc:cxnChg>
        <pc:cxnChg chg="mod">
          <ac:chgData name="Cameron Owers" userId="21c74327-64a2-47d7-b1cc-99800c6067b5" providerId="ADAL" clId="{2A640294-D25C-4D93-A6D6-CBBE6C9AEC9F}" dt="2025-07-15T00:49:39.836" v="58" actId="962"/>
          <ac:cxnSpMkLst>
            <pc:docMk/>
            <pc:sldMk cId="2237648250" sldId="2147468734"/>
            <ac:cxnSpMk id="91" creationId="{D64E1FDD-72DA-7817-7186-EAD6B7D5B7A0}"/>
          </ac:cxnSpMkLst>
        </pc:cxnChg>
        <pc:cxnChg chg="mod">
          <ac:chgData name="Cameron Owers" userId="21c74327-64a2-47d7-b1cc-99800c6067b5" providerId="ADAL" clId="{2A640294-D25C-4D93-A6D6-CBBE6C9AEC9F}" dt="2025-07-15T00:49:39.791" v="42" actId="962"/>
          <ac:cxnSpMkLst>
            <pc:docMk/>
            <pc:sldMk cId="2237648250" sldId="2147468734"/>
            <ac:cxnSpMk id="109" creationId="{5083CE48-46ED-C74D-EC2F-43ACFD5DF705}"/>
          </ac:cxnSpMkLst>
        </pc:cxnChg>
        <pc:cxnChg chg="mod">
          <ac:chgData name="Cameron Owers" userId="21c74327-64a2-47d7-b1cc-99800c6067b5" providerId="ADAL" clId="{2A640294-D25C-4D93-A6D6-CBBE6C9AEC9F}" dt="2025-07-15T00:49:39.821" v="52" actId="962"/>
          <ac:cxnSpMkLst>
            <pc:docMk/>
            <pc:sldMk cId="2237648250" sldId="2147468734"/>
            <ac:cxnSpMk id="114" creationId="{C3A50C30-B20D-5B51-B8B1-02143AE9C4DC}"/>
          </ac:cxnSpMkLst>
        </pc:cxnChg>
        <pc:cxnChg chg="mod">
          <ac:chgData name="Cameron Owers" userId="21c74327-64a2-47d7-b1cc-99800c6067b5" providerId="ADAL" clId="{2A640294-D25C-4D93-A6D6-CBBE6C9AEC9F}" dt="2025-07-15T00:49:39.839" v="59" actId="962"/>
          <ac:cxnSpMkLst>
            <pc:docMk/>
            <pc:sldMk cId="2237648250" sldId="2147468734"/>
            <ac:cxnSpMk id="116" creationId="{9F6E04FB-9595-33B7-9981-AF8EAA20B5E2}"/>
          </ac:cxnSpMkLst>
        </pc:cxnChg>
        <pc:cxnChg chg="mod">
          <ac:chgData name="Cameron Owers" userId="21c74327-64a2-47d7-b1cc-99800c6067b5" providerId="ADAL" clId="{2A640294-D25C-4D93-A6D6-CBBE6C9AEC9F}" dt="2025-07-15T00:49:39.769" v="35" actId="962"/>
          <ac:cxnSpMkLst>
            <pc:docMk/>
            <pc:sldMk cId="2237648250" sldId="2147468734"/>
            <ac:cxnSpMk id="120" creationId="{09F7C4C4-03EB-5CC1-C005-01E9E801832B}"/>
          </ac:cxnSpMkLst>
        </pc:cxnChg>
        <pc:cxnChg chg="mod">
          <ac:chgData name="Cameron Owers" userId="21c74327-64a2-47d7-b1cc-99800c6067b5" providerId="ADAL" clId="{2A640294-D25C-4D93-A6D6-CBBE6C9AEC9F}" dt="2025-07-15T00:49:39.842" v="60" actId="962"/>
          <ac:cxnSpMkLst>
            <pc:docMk/>
            <pc:sldMk cId="2237648250" sldId="2147468734"/>
            <ac:cxnSpMk id="122" creationId="{B21FB8C4-0EBA-5B87-97F6-5DB96F1718D8}"/>
          </ac:cxnSpMkLst>
        </pc:cxnChg>
        <pc:cxnChg chg="mod">
          <ac:chgData name="Cameron Owers" userId="21c74327-64a2-47d7-b1cc-99800c6067b5" providerId="ADAL" clId="{2A640294-D25C-4D93-A6D6-CBBE6C9AEC9F}" dt="2025-07-15T00:49:39.796" v="44" actId="962"/>
          <ac:cxnSpMkLst>
            <pc:docMk/>
            <pc:sldMk cId="2237648250" sldId="2147468734"/>
            <ac:cxnSpMk id="135" creationId="{CC16D6C6-BA29-4F0A-BD33-5A60D04F10F0}"/>
          </ac:cxnSpMkLst>
        </pc:cxnChg>
        <pc:cxnChg chg="mod">
          <ac:chgData name="Cameron Owers" userId="21c74327-64a2-47d7-b1cc-99800c6067b5" providerId="ADAL" clId="{2A640294-D25C-4D93-A6D6-CBBE6C9AEC9F}" dt="2025-07-15T00:49:40.124" v="160" actId="962"/>
          <ac:cxnSpMkLst>
            <pc:docMk/>
            <pc:sldMk cId="2237648250" sldId="2147468734"/>
            <ac:cxnSpMk id="141" creationId="{8812087A-0E10-973C-01B5-E28D3DE92F57}"/>
          </ac:cxnSpMkLst>
        </pc:cxnChg>
        <pc:cxnChg chg="mod">
          <ac:chgData name="Cameron Owers" userId="21c74327-64a2-47d7-b1cc-99800c6067b5" providerId="ADAL" clId="{2A640294-D25C-4D93-A6D6-CBBE6C9AEC9F}" dt="2025-07-15T00:49:40.127" v="161" actId="962"/>
          <ac:cxnSpMkLst>
            <pc:docMk/>
            <pc:sldMk cId="2237648250" sldId="2147468734"/>
            <ac:cxnSpMk id="142" creationId="{2FACA144-20B4-79B1-5EDC-B4E62A5464DC}"/>
          </ac:cxnSpMkLst>
        </pc:cxnChg>
        <pc:cxnChg chg="mod">
          <ac:chgData name="Cameron Owers" userId="21c74327-64a2-47d7-b1cc-99800c6067b5" providerId="ADAL" clId="{2A640294-D25C-4D93-A6D6-CBBE6C9AEC9F}" dt="2025-07-15T00:49:39.845" v="61" actId="962"/>
          <ac:cxnSpMkLst>
            <pc:docMk/>
            <pc:sldMk cId="2237648250" sldId="2147468734"/>
            <ac:cxnSpMk id="147" creationId="{ACE695C6-B900-83D5-890E-C7485ECF5828}"/>
          </ac:cxnSpMkLst>
        </pc:cxnChg>
        <pc:cxnChg chg="mod">
          <ac:chgData name="Cameron Owers" userId="21c74327-64a2-47d7-b1cc-99800c6067b5" providerId="ADAL" clId="{2A640294-D25C-4D93-A6D6-CBBE6C9AEC9F}" dt="2025-07-15T00:49:39.749" v="28" actId="962"/>
          <ac:cxnSpMkLst>
            <pc:docMk/>
            <pc:sldMk cId="2237648250" sldId="2147468734"/>
            <ac:cxnSpMk id="148" creationId="{85C8E8FB-0E5D-CE13-2117-5AD7972BCA72}"/>
          </ac:cxnSpMkLst>
        </pc:cxnChg>
        <pc:cxnChg chg="mod">
          <ac:chgData name="Cameron Owers" userId="21c74327-64a2-47d7-b1cc-99800c6067b5" providerId="ADAL" clId="{2A640294-D25C-4D93-A6D6-CBBE6C9AEC9F}" dt="2025-07-15T00:49:39.847" v="62" actId="962"/>
          <ac:cxnSpMkLst>
            <pc:docMk/>
            <pc:sldMk cId="2237648250" sldId="2147468734"/>
            <ac:cxnSpMk id="154" creationId="{92C2F92C-B6BE-40F1-7740-04AA197E57DF}"/>
          </ac:cxnSpMkLst>
        </pc:cxnChg>
        <pc:cxnChg chg="mod">
          <ac:chgData name="Cameron Owers" userId="21c74327-64a2-47d7-b1cc-99800c6067b5" providerId="ADAL" clId="{2A640294-D25C-4D93-A6D6-CBBE6C9AEC9F}" dt="2025-07-15T00:49:40.130" v="162" actId="962"/>
          <ac:cxnSpMkLst>
            <pc:docMk/>
            <pc:sldMk cId="2237648250" sldId="2147468734"/>
            <ac:cxnSpMk id="155" creationId="{520E9386-73AE-5DCC-9F05-D7600E746075}"/>
          </ac:cxnSpMkLst>
        </pc:cxnChg>
        <pc:cxnChg chg="mod">
          <ac:chgData name="Cameron Owers" userId="21c74327-64a2-47d7-b1cc-99800c6067b5" providerId="ADAL" clId="{2A640294-D25C-4D93-A6D6-CBBE6C9AEC9F}" dt="2025-07-15T00:49:40.132" v="163" actId="962"/>
          <ac:cxnSpMkLst>
            <pc:docMk/>
            <pc:sldMk cId="2237648250" sldId="2147468734"/>
            <ac:cxnSpMk id="156" creationId="{5DD043F1-BE8E-8C65-F8E4-2A6D15B7B7B5}"/>
          </ac:cxnSpMkLst>
        </pc:cxnChg>
        <pc:cxnChg chg="mod">
          <ac:chgData name="Cameron Owers" userId="21c74327-64a2-47d7-b1cc-99800c6067b5" providerId="ADAL" clId="{2A640294-D25C-4D93-A6D6-CBBE6C9AEC9F}" dt="2025-07-15T00:49:39.800" v="45" actId="962"/>
          <ac:cxnSpMkLst>
            <pc:docMk/>
            <pc:sldMk cId="2237648250" sldId="2147468734"/>
            <ac:cxnSpMk id="158" creationId="{C9FA437B-1002-ECCE-80C2-ED96FA0602D9}"/>
          </ac:cxnSpMkLst>
        </pc:cxnChg>
        <pc:cxnChg chg="mod">
          <ac:chgData name="Cameron Owers" userId="21c74327-64a2-47d7-b1cc-99800c6067b5" providerId="ADAL" clId="{2A640294-D25C-4D93-A6D6-CBBE6C9AEC9F}" dt="2025-07-15T00:49:39.850" v="63" actId="962"/>
          <ac:cxnSpMkLst>
            <pc:docMk/>
            <pc:sldMk cId="2237648250" sldId="2147468734"/>
            <ac:cxnSpMk id="163" creationId="{DD784C37-984D-DD43-3C56-DA30E1B9D6B8}"/>
          </ac:cxnSpMkLst>
        </pc:cxnChg>
        <pc:cxnChg chg="mod">
          <ac:chgData name="Cameron Owers" userId="21c74327-64a2-47d7-b1cc-99800c6067b5" providerId="ADAL" clId="{2A640294-D25C-4D93-A6D6-CBBE6C9AEC9F}" dt="2025-07-15T00:49:39.853" v="64" actId="962"/>
          <ac:cxnSpMkLst>
            <pc:docMk/>
            <pc:sldMk cId="2237648250" sldId="2147468734"/>
            <ac:cxnSpMk id="171" creationId="{581DA99B-AF14-22DC-981A-052621B4F763}"/>
          </ac:cxnSpMkLst>
        </pc:cxnChg>
        <pc:cxnChg chg="mod">
          <ac:chgData name="Cameron Owers" userId="21c74327-64a2-47d7-b1cc-99800c6067b5" providerId="ADAL" clId="{2A640294-D25C-4D93-A6D6-CBBE6C9AEC9F}" dt="2025-07-15T00:49:40.135" v="164" actId="962"/>
          <ac:cxnSpMkLst>
            <pc:docMk/>
            <pc:sldMk cId="2237648250" sldId="2147468734"/>
            <ac:cxnSpMk id="174" creationId="{4016247B-00B2-9CB6-0E3A-27B4B6E70C5C}"/>
          </ac:cxnSpMkLst>
        </pc:cxnChg>
        <pc:cxnChg chg="mod">
          <ac:chgData name="Cameron Owers" userId="21c74327-64a2-47d7-b1cc-99800c6067b5" providerId="ADAL" clId="{2A640294-D25C-4D93-A6D6-CBBE6C9AEC9F}" dt="2025-07-15T00:49:40.138" v="165" actId="962"/>
          <ac:cxnSpMkLst>
            <pc:docMk/>
            <pc:sldMk cId="2237648250" sldId="2147468734"/>
            <ac:cxnSpMk id="176" creationId="{C39487F0-219E-3C5C-85C2-EE7972530100}"/>
          </ac:cxnSpMkLst>
        </pc:cxnChg>
        <pc:cxnChg chg="mod">
          <ac:chgData name="Cameron Owers" userId="21c74327-64a2-47d7-b1cc-99800c6067b5" providerId="ADAL" clId="{2A640294-D25C-4D93-A6D6-CBBE6C9AEC9F}" dt="2025-07-15T00:49:39.855" v="65" actId="962"/>
          <ac:cxnSpMkLst>
            <pc:docMk/>
            <pc:sldMk cId="2237648250" sldId="2147468734"/>
            <ac:cxnSpMk id="178" creationId="{547CA4C6-9D36-639F-54CE-F0440263A6D7}"/>
          </ac:cxnSpMkLst>
        </pc:cxnChg>
        <pc:cxnChg chg="mod">
          <ac:chgData name="Cameron Owers" userId="21c74327-64a2-47d7-b1cc-99800c6067b5" providerId="ADAL" clId="{2A640294-D25C-4D93-A6D6-CBBE6C9AEC9F}" dt="2025-07-15T00:49:40.141" v="166" actId="962"/>
          <ac:cxnSpMkLst>
            <pc:docMk/>
            <pc:sldMk cId="2237648250" sldId="2147468734"/>
            <ac:cxnSpMk id="182" creationId="{066E040E-BC71-1A7A-0C10-857F3E68FBD5}"/>
          </ac:cxnSpMkLst>
        </pc:cxnChg>
        <pc:cxnChg chg="mod">
          <ac:chgData name="Cameron Owers" userId="21c74327-64a2-47d7-b1cc-99800c6067b5" providerId="ADAL" clId="{2A640294-D25C-4D93-A6D6-CBBE6C9AEC9F}" dt="2025-07-15T00:49:39.858" v="66" actId="962"/>
          <ac:cxnSpMkLst>
            <pc:docMk/>
            <pc:sldMk cId="2237648250" sldId="2147468734"/>
            <ac:cxnSpMk id="186" creationId="{36F80061-4C09-14E7-04A3-B4BABA70B36B}"/>
          </ac:cxnSpMkLst>
        </pc:cxnChg>
        <pc:cxnChg chg="mod">
          <ac:chgData name="Cameron Owers" userId="21c74327-64a2-47d7-b1cc-99800c6067b5" providerId="ADAL" clId="{2A640294-D25C-4D93-A6D6-CBBE6C9AEC9F}" dt="2025-07-15T00:49:39.866" v="67" actId="962"/>
          <ac:cxnSpMkLst>
            <pc:docMk/>
            <pc:sldMk cId="2237648250" sldId="2147468734"/>
            <ac:cxnSpMk id="188" creationId="{22CCB3A7-F7B7-C18D-1060-5FB3562D0205}"/>
          </ac:cxnSpMkLst>
        </pc:cxnChg>
        <pc:cxnChg chg="mod">
          <ac:chgData name="Cameron Owers" userId="21c74327-64a2-47d7-b1cc-99800c6067b5" providerId="ADAL" clId="{2A640294-D25C-4D93-A6D6-CBBE6C9AEC9F}" dt="2025-07-15T00:49:39.868" v="68" actId="962"/>
          <ac:cxnSpMkLst>
            <pc:docMk/>
            <pc:sldMk cId="2237648250" sldId="2147468734"/>
            <ac:cxnSpMk id="190" creationId="{B161EFDA-D1FE-49FE-7B50-B60A17341D7E}"/>
          </ac:cxnSpMkLst>
        </pc:cxnChg>
        <pc:cxnChg chg="mod">
          <ac:chgData name="Cameron Owers" userId="21c74327-64a2-47d7-b1cc-99800c6067b5" providerId="ADAL" clId="{2A640294-D25C-4D93-A6D6-CBBE6C9AEC9F}" dt="2025-07-15T00:49:40.144" v="167" actId="962"/>
          <ac:cxnSpMkLst>
            <pc:docMk/>
            <pc:sldMk cId="2237648250" sldId="2147468734"/>
            <ac:cxnSpMk id="194" creationId="{918ABCFF-C29C-E88E-526D-EB4096E0F605}"/>
          </ac:cxnSpMkLst>
        </pc:cxnChg>
        <pc:cxnChg chg="mod">
          <ac:chgData name="Cameron Owers" userId="21c74327-64a2-47d7-b1cc-99800c6067b5" providerId="ADAL" clId="{2A640294-D25C-4D93-A6D6-CBBE6C9AEC9F}" dt="2025-07-15T00:49:39.872" v="69" actId="962"/>
          <ac:cxnSpMkLst>
            <pc:docMk/>
            <pc:sldMk cId="2237648250" sldId="2147468734"/>
            <ac:cxnSpMk id="197" creationId="{4AF3EE84-568A-3193-F3D7-B3D6387B24D7}"/>
          </ac:cxnSpMkLst>
        </pc:cxnChg>
        <pc:cxnChg chg="mod">
          <ac:chgData name="Cameron Owers" userId="21c74327-64a2-47d7-b1cc-99800c6067b5" providerId="ADAL" clId="{2A640294-D25C-4D93-A6D6-CBBE6C9AEC9F}" dt="2025-07-15T00:49:39.875" v="70" actId="962"/>
          <ac:cxnSpMkLst>
            <pc:docMk/>
            <pc:sldMk cId="2237648250" sldId="2147468734"/>
            <ac:cxnSpMk id="198" creationId="{36986BA8-9653-4302-3B39-5E8227B6F8D7}"/>
          </ac:cxnSpMkLst>
        </pc:cxnChg>
        <pc:cxnChg chg="mod">
          <ac:chgData name="Cameron Owers" userId="21c74327-64a2-47d7-b1cc-99800c6067b5" providerId="ADAL" clId="{2A640294-D25C-4D93-A6D6-CBBE6C9AEC9F}" dt="2025-07-15T00:49:39.876" v="71" actId="962"/>
          <ac:cxnSpMkLst>
            <pc:docMk/>
            <pc:sldMk cId="2237648250" sldId="2147468734"/>
            <ac:cxnSpMk id="199" creationId="{094EFD17-4A31-9491-53A0-552D5C0AA312}"/>
          </ac:cxnSpMkLst>
        </pc:cxnChg>
        <pc:cxnChg chg="mod">
          <ac:chgData name="Cameron Owers" userId="21c74327-64a2-47d7-b1cc-99800c6067b5" providerId="ADAL" clId="{2A640294-D25C-4D93-A6D6-CBBE6C9AEC9F}" dt="2025-07-15T00:49:40.146" v="168" actId="962"/>
          <ac:cxnSpMkLst>
            <pc:docMk/>
            <pc:sldMk cId="2237648250" sldId="2147468734"/>
            <ac:cxnSpMk id="205" creationId="{D82C761A-F5BA-D1AB-7D73-4C9E92B682D8}"/>
          </ac:cxnSpMkLst>
        </pc:cxnChg>
        <pc:cxnChg chg="mod">
          <ac:chgData name="Cameron Owers" userId="21c74327-64a2-47d7-b1cc-99800c6067b5" providerId="ADAL" clId="{2A640294-D25C-4D93-A6D6-CBBE6C9AEC9F}" dt="2025-07-15T00:49:40.149" v="169" actId="962"/>
          <ac:cxnSpMkLst>
            <pc:docMk/>
            <pc:sldMk cId="2237648250" sldId="2147468734"/>
            <ac:cxnSpMk id="208" creationId="{FB2FD922-CBF3-8030-9B20-0BF853AD7779}"/>
          </ac:cxnSpMkLst>
        </pc:cxnChg>
        <pc:cxnChg chg="mod">
          <ac:chgData name="Cameron Owers" userId="21c74327-64a2-47d7-b1cc-99800c6067b5" providerId="ADAL" clId="{2A640294-D25C-4D93-A6D6-CBBE6C9AEC9F}" dt="2025-07-15T00:49:39.880" v="72" actId="962"/>
          <ac:cxnSpMkLst>
            <pc:docMk/>
            <pc:sldMk cId="2237648250" sldId="2147468734"/>
            <ac:cxnSpMk id="209" creationId="{4758D7E9-5240-A7B1-5C0E-67BCE64751E2}"/>
          </ac:cxnSpMkLst>
        </pc:cxnChg>
        <pc:cxnChg chg="mod">
          <ac:chgData name="Cameron Owers" userId="21c74327-64a2-47d7-b1cc-99800c6067b5" providerId="ADAL" clId="{2A640294-D25C-4D93-A6D6-CBBE6C9AEC9F}" dt="2025-07-15T00:49:39.882" v="73" actId="962"/>
          <ac:cxnSpMkLst>
            <pc:docMk/>
            <pc:sldMk cId="2237648250" sldId="2147468734"/>
            <ac:cxnSpMk id="212" creationId="{1F04AD95-FBDD-9E8D-AAAC-0AC269536A65}"/>
          </ac:cxnSpMkLst>
        </pc:cxnChg>
        <pc:cxnChg chg="mod">
          <ac:chgData name="Cameron Owers" userId="21c74327-64a2-47d7-b1cc-99800c6067b5" providerId="ADAL" clId="{2A640294-D25C-4D93-A6D6-CBBE6C9AEC9F}" dt="2025-07-15T00:49:39.885" v="74" actId="962"/>
          <ac:cxnSpMkLst>
            <pc:docMk/>
            <pc:sldMk cId="2237648250" sldId="2147468734"/>
            <ac:cxnSpMk id="216" creationId="{E673E0DE-12A0-EA0D-77DC-FD7C0DEC4BF9}"/>
          </ac:cxnSpMkLst>
        </pc:cxnChg>
        <pc:cxnChg chg="mod">
          <ac:chgData name="Cameron Owers" userId="21c74327-64a2-47d7-b1cc-99800c6067b5" providerId="ADAL" clId="{2A640294-D25C-4D93-A6D6-CBBE6C9AEC9F}" dt="2025-07-15T00:49:39.887" v="75" actId="962"/>
          <ac:cxnSpMkLst>
            <pc:docMk/>
            <pc:sldMk cId="2237648250" sldId="2147468734"/>
            <ac:cxnSpMk id="220" creationId="{4F965BC5-3ADA-0D17-F9B8-A0689AEE3FB5}"/>
          </ac:cxnSpMkLst>
        </pc:cxnChg>
        <pc:cxnChg chg="mod">
          <ac:chgData name="Cameron Owers" userId="21c74327-64a2-47d7-b1cc-99800c6067b5" providerId="ADAL" clId="{2A640294-D25C-4D93-A6D6-CBBE6C9AEC9F}" dt="2025-07-15T00:49:39.890" v="76" actId="962"/>
          <ac:cxnSpMkLst>
            <pc:docMk/>
            <pc:sldMk cId="2237648250" sldId="2147468734"/>
            <ac:cxnSpMk id="222" creationId="{A82A8D8B-C07E-564C-DAEE-3673641E42B5}"/>
          </ac:cxnSpMkLst>
        </pc:cxnChg>
        <pc:cxnChg chg="mod">
          <ac:chgData name="Cameron Owers" userId="21c74327-64a2-47d7-b1cc-99800c6067b5" providerId="ADAL" clId="{2A640294-D25C-4D93-A6D6-CBBE6C9AEC9F}" dt="2025-07-15T00:49:39.803" v="46" actId="962"/>
          <ac:cxnSpMkLst>
            <pc:docMk/>
            <pc:sldMk cId="2237648250" sldId="2147468734"/>
            <ac:cxnSpMk id="223" creationId="{7D626A51-9A76-1C63-7C41-88A44FF33E93}"/>
          </ac:cxnSpMkLst>
        </pc:cxnChg>
        <pc:cxnChg chg="mod">
          <ac:chgData name="Cameron Owers" userId="21c74327-64a2-47d7-b1cc-99800c6067b5" providerId="ADAL" clId="{2A640294-D25C-4D93-A6D6-CBBE6C9AEC9F}" dt="2025-07-15T00:49:39.893" v="77" actId="962"/>
          <ac:cxnSpMkLst>
            <pc:docMk/>
            <pc:sldMk cId="2237648250" sldId="2147468734"/>
            <ac:cxnSpMk id="225" creationId="{89BA7227-AD38-AD43-C557-0D620408D9B4}"/>
          </ac:cxnSpMkLst>
        </pc:cxnChg>
        <pc:cxnChg chg="mod">
          <ac:chgData name="Cameron Owers" userId="21c74327-64a2-47d7-b1cc-99800c6067b5" providerId="ADAL" clId="{2A640294-D25C-4D93-A6D6-CBBE6C9AEC9F}" dt="2025-07-15T00:49:39.895" v="78" actId="962"/>
          <ac:cxnSpMkLst>
            <pc:docMk/>
            <pc:sldMk cId="2237648250" sldId="2147468734"/>
            <ac:cxnSpMk id="230" creationId="{80ED9922-5EE3-D891-BA6C-934EF18560A2}"/>
          </ac:cxnSpMkLst>
        </pc:cxnChg>
        <pc:cxnChg chg="mod">
          <ac:chgData name="Cameron Owers" userId="21c74327-64a2-47d7-b1cc-99800c6067b5" providerId="ADAL" clId="{2A640294-D25C-4D93-A6D6-CBBE6C9AEC9F}" dt="2025-07-15T00:49:39.897" v="79" actId="962"/>
          <ac:cxnSpMkLst>
            <pc:docMk/>
            <pc:sldMk cId="2237648250" sldId="2147468734"/>
            <ac:cxnSpMk id="232" creationId="{3186D8DC-6E69-93E8-96A1-2FE2AB2C7B18}"/>
          </ac:cxnSpMkLst>
        </pc:cxnChg>
        <pc:cxnChg chg="mod">
          <ac:chgData name="Cameron Owers" userId="21c74327-64a2-47d7-b1cc-99800c6067b5" providerId="ADAL" clId="{2A640294-D25C-4D93-A6D6-CBBE6C9AEC9F}" dt="2025-07-15T00:49:39.900" v="80" actId="962"/>
          <ac:cxnSpMkLst>
            <pc:docMk/>
            <pc:sldMk cId="2237648250" sldId="2147468734"/>
            <ac:cxnSpMk id="236" creationId="{FB5D979B-B6B6-42A8-3B37-F17A02C7CA90}"/>
          </ac:cxnSpMkLst>
        </pc:cxnChg>
        <pc:cxnChg chg="mod">
          <ac:chgData name="Cameron Owers" userId="21c74327-64a2-47d7-b1cc-99800c6067b5" providerId="ADAL" clId="{2A640294-D25C-4D93-A6D6-CBBE6C9AEC9F}" dt="2025-07-15T00:49:39.903" v="81" actId="962"/>
          <ac:cxnSpMkLst>
            <pc:docMk/>
            <pc:sldMk cId="2237648250" sldId="2147468734"/>
            <ac:cxnSpMk id="244" creationId="{5B22A68B-0508-C2F7-18A8-CA10DF9E4A7D}"/>
          </ac:cxnSpMkLst>
        </pc:cxnChg>
        <pc:cxnChg chg="mod">
          <ac:chgData name="Cameron Owers" userId="21c74327-64a2-47d7-b1cc-99800c6067b5" providerId="ADAL" clId="{2A640294-D25C-4D93-A6D6-CBBE6C9AEC9F}" dt="2025-07-15T00:49:39.905" v="82" actId="962"/>
          <ac:cxnSpMkLst>
            <pc:docMk/>
            <pc:sldMk cId="2237648250" sldId="2147468734"/>
            <ac:cxnSpMk id="254" creationId="{A5B11B87-9C02-61DE-3EA3-1DB43871BC94}"/>
          </ac:cxnSpMkLst>
        </pc:cxnChg>
        <pc:cxnChg chg="mod">
          <ac:chgData name="Cameron Owers" userId="21c74327-64a2-47d7-b1cc-99800c6067b5" providerId="ADAL" clId="{2A640294-D25C-4D93-A6D6-CBBE6C9AEC9F}" dt="2025-07-15T00:49:39.806" v="47" actId="962"/>
          <ac:cxnSpMkLst>
            <pc:docMk/>
            <pc:sldMk cId="2237648250" sldId="2147468734"/>
            <ac:cxnSpMk id="280" creationId="{0D313AA8-22EA-D8D5-0A22-ACB5F76C4BB8}"/>
          </ac:cxnSpMkLst>
        </pc:cxnChg>
        <pc:cxnChg chg="mod">
          <ac:chgData name="Cameron Owers" userId="21c74327-64a2-47d7-b1cc-99800c6067b5" providerId="ADAL" clId="{2A640294-D25C-4D93-A6D6-CBBE6C9AEC9F}" dt="2025-07-15T00:49:39.809" v="48" actId="962"/>
          <ac:cxnSpMkLst>
            <pc:docMk/>
            <pc:sldMk cId="2237648250" sldId="2147468734"/>
            <ac:cxnSpMk id="285" creationId="{58553F79-0740-65EB-95CA-15A8B99AD1C6}"/>
          </ac:cxnSpMkLst>
        </pc:cxnChg>
        <pc:cxnChg chg="mod">
          <ac:chgData name="Cameron Owers" userId="21c74327-64a2-47d7-b1cc-99800c6067b5" providerId="ADAL" clId="{2A640294-D25C-4D93-A6D6-CBBE6C9AEC9F}" dt="2025-07-15T00:49:39.908" v="83" actId="962"/>
          <ac:cxnSpMkLst>
            <pc:docMk/>
            <pc:sldMk cId="2237648250" sldId="2147468734"/>
            <ac:cxnSpMk id="290" creationId="{FBC91996-AF51-05F4-0476-A2CAA6758ACA}"/>
          </ac:cxnSpMkLst>
        </pc:cxnChg>
        <pc:cxnChg chg="mod">
          <ac:chgData name="Cameron Owers" userId="21c74327-64a2-47d7-b1cc-99800c6067b5" providerId="ADAL" clId="{2A640294-D25C-4D93-A6D6-CBBE6C9AEC9F}" dt="2025-07-15T00:49:39.911" v="84" actId="962"/>
          <ac:cxnSpMkLst>
            <pc:docMk/>
            <pc:sldMk cId="2237648250" sldId="2147468734"/>
            <ac:cxnSpMk id="291" creationId="{7319E201-73F0-4B7B-5252-B1A47D412EE1}"/>
          </ac:cxnSpMkLst>
        </pc:cxnChg>
        <pc:cxnChg chg="mod">
          <ac:chgData name="Cameron Owers" userId="21c74327-64a2-47d7-b1cc-99800c6067b5" providerId="ADAL" clId="{2A640294-D25C-4D93-A6D6-CBBE6C9AEC9F}" dt="2025-07-15T00:49:39.913" v="85" actId="962"/>
          <ac:cxnSpMkLst>
            <pc:docMk/>
            <pc:sldMk cId="2237648250" sldId="2147468734"/>
            <ac:cxnSpMk id="292" creationId="{2070FCAC-15B7-F547-9189-F6868B43C40F}"/>
          </ac:cxnSpMkLst>
        </pc:cxnChg>
        <pc:cxnChg chg="mod">
          <ac:chgData name="Cameron Owers" userId="21c74327-64a2-47d7-b1cc-99800c6067b5" providerId="ADAL" clId="{2A640294-D25C-4D93-A6D6-CBBE6C9AEC9F}" dt="2025-07-15T00:49:39.916" v="86" actId="962"/>
          <ac:cxnSpMkLst>
            <pc:docMk/>
            <pc:sldMk cId="2237648250" sldId="2147468734"/>
            <ac:cxnSpMk id="296" creationId="{7F1CAF21-7711-FFB7-9968-092B566C360F}"/>
          </ac:cxnSpMkLst>
        </pc:cxnChg>
        <pc:cxnChg chg="mod">
          <ac:chgData name="Cameron Owers" userId="21c74327-64a2-47d7-b1cc-99800c6067b5" providerId="ADAL" clId="{2A640294-D25C-4D93-A6D6-CBBE6C9AEC9F}" dt="2025-07-15T00:49:39.812" v="49" actId="962"/>
          <ac:cxnSpMkLst>
            <pc:docMk/>
            <pc:sldMk cId="2237648250" sldId="2147468734"/>
            <ac:cxnSpMk id="302" creationId="{B6FF9111-17C7-8C78-3980-32F874227E4C}"/>
          </ac:cxnSpMkLst>
        </pc:cxnChg>
        <pc:cxnChg chg="mod">
          <ac:chgData name="Cameron Owers" userId="21c74327-64a2-47d7-b1cc-99800c6067b5" providerId="ADAL" clId="{2A640294-D25C-4D93-A6D6-CBBE6C9AEC9F}" dt="2025-07-15T00:49:39.918" v="87" actId="962"/>
          <ac:cxnSpMkLst>
            <pc:docMk/>
            <pc:sldMk cId="2237648250" sldId="2147468734"/>
            <ac:cxnSpMk id="304" creationId="{12432DDF-373A-5884-11F0-F88ABB5D9D9B}"/>
          </ac:cxnSpMkLst>
        </pc:cxnChg>
        <pc:cxnChg chg="mod">
          <ac:chgData name="Cameron Owers" userId="21c74327-64a2-47d7-b1cc-99800c6067b5" providerId="ADAL" clId="{2A640294-D25C-4D93-A6D6-CBBE6C9AEC9F}" dt="2025-07-15T00:49:39.921" v="88" actId="962"/>
          <ac:cxnSpMkLst>
            <pc:docMk/>
            <pc:sldMk cId="2237648250" sldId="2147468734"/>
            <ac:cxnSpMk id="311" creationId="{EA010879-BC60-1D83-F540-E79B0C7BB844}"/>
          </ac:cxnSpMkLst>
        </pc:cxnChg>
        <pc:cxnChg chg="mod">
          <ac:chgData name="Cameron Owers" userId="21c74327-64a2-47d7-b1cc-99800c6067b5" providerId="ADAL" clId="{2A640294-D25C-4D93-A6D6-CBBE6C9AEC9F}" dt="2025-07-15T00:49:39.815" v="50" actId="962"/>
          <ac:cxnSpMkLst>
            <pc:docMk/>
            <pc:sldMk cId="2237648250" sldId="2147468734"/>
            <ac:cxnSpMk id="335" creationId="{BFA2F501-82EC-A210-C541-FE01F95EDF8B}"/>
          </ac:cxnSpMkLst>
        </pc:cxnChg>
        <pc:cxnChg chg="mod">
          <ac:chgData name="Cameron Owers" userId="21c74327-64a2-47d7-b1cc-99800c6067b5" providerId="ADAL" clId="{2A640294-D25C-4D93-A6D6-CBBE6C9AEC9F}" dt="2025-07-15T00:49:39.925" v="89" actId="962"/>
          <ac:cxnSpMkLst>
            <pc:docMk/>
            <pc:sldMk cId="2237648250" sldId="2147468734"/>
            <ac:cxnSpMk id="340" creationId="{5E06FE9D-891C-D0CE-93D0-8D9F2FC631BB}"/>
          </ac:cxnSpMkLst>
        </pc:cxnChg>
        <pc:cxnChg chg="mod">
          <ac:chgData name="Cameron Owers" userId="21c74327-64a2-47d7-b1cc-99800c6067b5" providerId="ADAL" clId="{2A640294-D25C-4D93-A6D6-CBBE6C9AEC9F}" dt="2025-07-15T00:49:39.927" v="90" actId="962"/>
          <ac:cxnSpMkLst>
            <pc:docMk/>
            <pc:sldMk cId="2237648250" sldId="2147468734"/>
            <ac:cxnSpMk id="352" creationId="{F53F88AC-B506-8356-A2FD-6956EBB338D3}"/>
          </ac:cxnSpMkLst>
        </pc:cxnChg>
        <pc:cxnChg chg="mod">
          <ac:chgData name="Cameron Owers" userId="21c74327-64a2-47d7-b1cc-99800c6067b5" providerId="ADAL" clId="{2A640294-D25C-4D93-A6D6-CBBE6C9AEC9F}" dt="2025-07-15T00:49:39.930" v="91" actId="962"/>
          <ac:cxnSpMkLst>
            <pc:docMk/>
            <pc:sldMk cId="2237648250" sldId="2147468734"/>
            <ac:cxnSpMk id="383" creationId="{41B9729C-ADE7-7F93-EC0E-7D89D5338009}"/>
          </ac:cxnSpMkLst>
        </pc:cxnChg>
        <pc:cxnChg chg="mod">
          <ac:chgData name="Cameron Owers" userId="21c74327-64a2-47d7-b1cc-99800c6067b5" providerId="ADAL" clId="{2A640294-D25C-4D93-A6D6-CBBE6C9AEC9F}" dt="2025-07-15T00:49:39.933" v="92" actId="962"/>
          <ac:cxnSpMkLst>
            <pc:docMk/>
            <pc:sldMk cId="2237648250" sldId="2147468734"/>
            <ac:cxnSpMk id="385" creationId="{B3FA1F01-07F3-88A0-E868-C751E4729A2F}"/>
          </ac:cxnSpMkLst>
        </pc:cxnChg>
        <pc:cxnChg chg="mod">
          <ac:chgData name="Cameron Owers" userId="21c74327-64a2-47d7-b1cc-99800c6067b5" providerId="ADAL" clId="{2A640294-D25C-4D93-A6D6-CBBE6C9AEC9F}" dt="2025-07-15T00:49:39.935" v="93" actId="962"/>
          <ac:cxnSpMkLst>
            <pc:docMk/>
            <pc:sldMk cId="2237648250" sldId="2147468734"/>
            <ac:cxnSpMk id="388" creationId="{7C3CDECC-8934-F068-09F5-6338051FBC58}"/>
          </ac:cxnSpMkLst>
        </pc:cxnChg>
        <pc:cxnChg chg="mod">
          <ac:chgData name="Cameron Owers" userId="21c74327-64a2-47d7-b1cc-99800c6067b5" providerId="ADAL" clId="{2A640294-D25C-4D93-A6D6-CBBE6C9AEC9F}" dt="2025-07-15T00:49:39.938" v="94" actId="962"/>
          <ac:cxnSpMkLst>
            <pc:docMk/>
            <pc:sldMk cId="2237648250" sldId="2147468734"/>
            <ac:cxnSpMk id="392" creationId="{C216A9F7-8F26-CE3F-9E1F-71A9EEEB24FE}"/>
          </ac:cxnSpMkLst>
        </pc:cxnChg>
        <pc:cxnChg chg="mod">
          <ac:chgData name="Cameron Owers" userId="21c74327-64a2-47d7-b1cc-99800c6067b5" providerId="ADAL" clId="{2A640294-D25C-4D93-A6D6-CBBE6C9AEC9F}" dt="2025-07-15T00:49:39.941" v="95" actId="962"/>
          <ac:cxnSpMkLst>
            <pc:docMk/>
            <pc:sldMk cId="2237648250" sldId="2147468734"/>
            <ac:cxnSpMk id="395" creationId="{774696CC-E7D4-9357-5D4C-19CCAE322146}"/>
          </ac:cxnSpMkLst>
        </pc:cxnChg>
        <pc:cxnChg chg="mod">
          <ac:chgData name="Cameron Owers" userId="21c74327-64a2-47d7-b1cc-99800c6067b5" providerId="ADAL" clId="{2A640294-D25C-4D93-A6D6-CBBE6C9AEC9F}" dt="2025-07-15T00:49:39.944" v="96" actId="962"/>
          <ac:cxnSpMkLst>
            <pc:docMk/>
            <pc:sldMk cId="2237648250" sldId="2147468734"/>
            <ac:cxnSpMk id="401" creationId="{F5F65683-DB91-DE63-7E02-23D3ED3CE736}"/>
          </ac:cxnSpMkLst>
        </pc:cxnChg>
        <pc:cxnChg chg="mod">
          <ac:chgData name="Cameron Owers" userId="21c74327-64a2-47d7-b1cc-99800c6067b5" providerId="ADAL" clId="{2A640294-D25C-4D93-A6D6-CBBE6C9AEC9F}" dt="2025-07-15T00:49:39.946" v="97" actId="962"/>
          <ac:cxnSpMkLst>
            <pc:docMk/>
            <pc:sldMk cId="2237648250" sldId="2147468734"/>
            <ac:cxnSpMk id="402" creationId="{C3326248-2DA4-7E4D-B193-80B3D4957025}"/>
          </ac:cxnSpMkLst>
        </pc:cxnChg>
        <pc:cxnChg chg="mod">
          <ac:chgData name="Cameron Owers" userId="21c74327-64a2-47d7-b1cc-99800c6067b5" providerId="ADAL" clId="{2A640294-D25C-4D93-A6D6-CBBE6C9AEC9F}" dt="2025-07-15T00:49:39.949" v="98" actId="962"/>
          <ac:cxnSpMkLst>
            <pc:docMk/>
            <pc:sldMk cId="2237648250" sldId="2147468734"/>
            <ac:cxnSpMk id="404" creationId="{9482D52A-D0CF-E913-4ED2-2F948188BF0C}"/>
          </ac:cxnSpMkLst>
        </pc:cxnChg>
        <pc:cxnChg chg="mod">
          <ac:chgData name="Cameron Owers" userId="21c74327-64a2-47d7-b1cc-99800c6067b5" providerId="ADAL" clId="{2A640294-D25C-4D93-A6D6-CBBE6C9AEC9F}" dt="2025-07-15T00:49:39.951" v="99" actId="962"/>
          <ac:cxnSpMkLst>
            <pc:docMk/>
            <pc:sldMk cId="2237648250" sldId="2147468734"/>
            <ac:cxnSpMk id="406" creationId="{9FF66239-117B-D0B9-7240-FF7A9114D36C}"/>
          </ac:cxnSpMkLst>
        </pc:cxnChg>
        <pc:cxnChg chg="mod">
          <ac:chgData name="Cameron Owers" userId="21c74327-64a2-47d7-b1cc-99800c6067b5" providerId="ADAL" clId="{2A640294-D25C-4D93-A6D6-CBBE6C9AEC9F}" dt="2025-07-15T00:49:39.955" v="100" actId="962"/>
          <ac:cxnSpMkLst>
            <pc:docMk/>
            <pc:sldMk cId="2237648250" sldId="2147468734"/>
            <ac:cxnSpMk id="412" creationId="{958DBDBC-1C18-0978-0A88-6A89E9DEFF7C}"/>
          </ac:cxnSpMkLst>
        </pc:cxnChg>
        <pc:cxnChg chg="mod">
          <ac:chgData name="Cameron Owers" userId="21c74327-64a2-47d7-b1cc-99800c6067b5" providerId="ADAL" clId="{2A640294-D25C-4D93-A6D6-CBBE6C9AEC9F}" dt="2025-07-15T00:49:39.957" v="101" actId="962"/>
          <ac:cxnSpMkLst>
            <pc:docMk/>
            <pc:sldMk cId="2237648250" sldId="2147468734"/>
            <ac:cxnSpMk id="414" creationId="{AEF6BE56-2065-8E34-EC32-93F966E4F193}"/>
          </ac:cxnSpMkLst>
        </pc:cxnChg>
        <pc:cxnChg chg="mod">
          <ac:chgData name="Cameron Owers" userId="21c74327-64a2-47d7-b1cc-99800c6067b5" providerId="ADAL" clId="{2A640294-D25C-4D93-A6D6-CBBE6C9AEC9F}" dt="2025-07-15T00:49:39.960" v="102" actId="962"/>
          <ac:cxnSpMkLst>
            <pc:docMk/>
            <pc:sldMk cId="2237648250" sldId="2147468734"/>
            <ac:cxnSpMk id="422" creationId="{9C50AC4B-9064-C10B-5A90-EFDF8D2E32A8}"/>
          </ac:cxnSpMkLst>
        </pc:cxnChg>
        <pc:cxnChg chg="mod">
          <ac:chgData name="Cameron Owers" userId="21c74327-64a2-47d7-b1cc-99800c6067b5" providerId="ADAL" clId="{2A640294-D25C-4D93-A6D6-CBBE6C9AEC9F}" dt="2025-07-15T00:49:39.962" v="103" actId="962"/>
          <ac:cxnSpMkLst>
            <pc:docMk/>
            <pc:sldMk cId="2237648250" sldId="2147468734"/>
            <ac:cxnSpMk id="424" creationId="{9376DFC5-9E37-67AE-953F-CCA484E86D0D}"/>
          </ac:cxnSpMkLst>
        </pc:cxnChg>
        <pc:cxnChg chg="mod">
          <ac:chgData name="Cameron Owers" userId="21c74327-64a2-47d7-b1cc-99800c6067b5" providerId="ADAL" clId="{2A640294-D25C-4D93-A6D6-CBBE6C9AEC9F}" dt="2025-07-15T00:49:39.965" v="104" actId="962"/>
          <ac:cxnSpMkLst>
            <pc:docMk/>
            <pc:sldMk cId="2237648250" sldId="2147468734"/>
            <ac:cxnSpMk id="433" creationId="{564FFA55-800F-5498-B208-8D74D8AB8697}"/>
          </ac:cxnSpMkLst>
        </pc:cxnChg>
        <pc:cxnChg chg="mod">
          <ac:chgData name="Cameron Owers" userId="21c74327-64a2-47d7-b1cc-99800c6067b5" providerId="ADAL" clId="{2A640294-D25C-4D93-A6D6-CBBE6C9AEC9F}" dt="2025-07-15T00:49:39.967" v="105" actId="962"/>
          <ac:cxnSpMkLst>
            <pc:docMk/>
            <pc:sldMk cId="2237648250" sldId="2147468734"/>
            <ac:cxnSpMk id="435" creationId="{FD960782-50B8-C58C-A2D6-DD2261D9AE83}"/>
          </ac:cxnSpMkLst>
        </pc:cxnChg>
        <pc:cxnChg chg="mod">
          <ac:chgData name="Cameron Owers" userId="21c74327-64a2-47d7-b1cc-99800c6067b5" providerId="ADAL" clId="{2A640294-D25C-4D93-A6D6-CBBE6C9AEC9F}" dt="2025-07-15T00:49:39.971" v="106" actId="962"/>
          <ac:cxnSpMkLst>
            <pc:docMk/>
            <pc:sldMk cId="2237648250" sldId="2147468734"/>
            <ac:cxnSpMk id="441" creationId="{C9DCFE59-8A29-3C30-8A9C-6A22C3BEAA67}"/>
          </ac:cxnSpMkLst>
        </pc:cxnChg>
        <pc:cxnChg chg="mod">
          <ac:chgData name="Cameron Owers" userId="21c74327-64a2-47d7-b1cc-99800c6067b5" providerId="ADAL" clId="{2A640294-D25C-4D93-A6D6-CBBE6C9AEC9F}" dt="2025-07-15T00:49:39.975" v="107" actId="962"/>
          <ac:cxnSpMkLst>
            <pc:docMk/>
            <pc:sldMk cId="2237648250" sldId="2147468734"/>
            <ac:cxnSpMk id="444" creationId="{C75B6B0A-4669-B950-F893-4303C10BBAF5}"/>
          </ac:cxnSpMkLst>
        </pc:cxnChg>
        <pc:cxnChg chg="mod">
          <ac:chgData name="Cameron Owers" userId="21c74327-64a2-47d7-b1cc-99800c6067b5" providerId="ADAL" clId="{2A640294-D25C-4D93-A6D6-CBBE6C9AEC9F}" dt="2025-07-15T00:49:40.070" v="140" actId="962"/>
          <ac:cxnSpMkLst>
            <pc:docMk/>
            <pc:sldMk cId="2237648250" sldId="2147468734"/>
            <ac:cxnSpMk id="448" creationId="{7CB68049-147E-CBD4-6F77-CAFA3AF48C66}"/>
          </ac:cxnSpMkLst>
        </pc:cxnChg>
        <pc:cxnChg chg="mod">
          <ac:chgData name="Cameron Owers" userId="21c74327-64a2-47d7-b1cc-99800c6067b5" providerId="ADAL" clId="{2A640294-D25C-4D93-A6D6-CBBE6C9AEC9F}" dt="2025-07-15T00:49:39.977" v="108" actId="962"/>
          <ac:cxnSpMkLst>
            <pc:docMk/>
            <pc:sldMk cId="2237648250" sldId="2147468734"/>
            <ac:cxnSpMk id="449" creationId="{3AB661DD-47CF-D26B-9942-BD2E640A9D4A}"/>
          </ac:cxnSpMkLst>
        </pc:cxnChg>
        <pc:cxnChg chg="mod">
          <ac:chgData name="Cameron Owers" userId="21c74327-64a2-47d7-b1cc-99800c6067b5" providerId="ADAL" clId="{2A640294-D25C-4D93-A6D6-CBBE6C9AEC9F}" dt="2025-07-15T00:49:39.979" v="109" actId="962"/>
          <ac:cxnSpMkLst>
            <pc:docMk/>
            <pc:sldMk cId="2237648250" sldId="2147468734"/>
            <ac:cxnSpMk id="451" creationId="{4787462D-7E91-98D1-1227-CE658C9A2D27}"/>
          </ac:cxnSpMkLst>
        </pc:cxnChg>
        <pc:cxnChg chg="mod">
          <ac:chgData name="Cameron Owers" userId="21c74327-64a2-47d7-b1cc-99800c6067b5" providerId="ADAL" clId="{2A640294-D25C-4D93-A6D6-CBBE6C9AEC9F}" dt="2025-07-15T00:49:40.073" v="141" actId="962"/>
          <ac:cxnSpMkLst>
            <pc:docMk/>
            <pc:sldMk cId="2237648250" sldId="2147468734"/>
            <ac:cxnSpMk id="452" creationId="{EC422781-227A-7906-9260-0936A02E4D24}"/>
          </ac:cxnSpMkLst>
        </pc:cxnChg>
        <pc:cxnChg chg="mod">
          <ac:chgData name="Cameron Owers" userId="21c74327-64a2-47d7-b1cc-99800c6067b5" providerId="ADAL" clId="{2A640294-D25C-4D93-A6D6-CBBE6C9AEC9F}" dt="2025-07-15T00:49:39.759" v="31" actId="962"/>
          <ac:cxnSpMkLst>
            <pc:docMk/>
            <pc:sldMk cId="2237648250" sldId="2147468734"/>
            <ac:cxnSpMk id="454" creationId="{FB388248-A24F-6561-F7F3-950D17246C00}"/>
          </ac:cxnSpMkLst>
        </pc:cxnChg>
        <pc:cxnChg chg="mod">
          <ac:chgData name="Cameron Owers" userId="21c74327-64a2-47d7-b1cc-99800c6067b5" providerId="ADAL" clId="{2A640294-D25C-4D93-A6D6-CBBE6C9AEC9F}" dt="2025-07-15T00:49:39.761" v="32" actId="962"/>
          <ac:cxnSpMkLst>
            <pc:docMk/>
            <pc:sldMk cId="2237648250" sldId="2147468734"/>
            <ac:cxnSpMk id="456" creationId="{60A2D649-5EC5-1C8A-48F9-269E233970DD}"/>
          </ac:cxnSpMkLst>
        </pc:cxnChg>
        <pc:cxnChg chg="mod">
          <ac:chgData name="Cameron Owers" userId="21c74327-64a2-47d7-b1cc-99800c6067b5" providerId="ADAL" clId="{2A640294-D25C-4D93-A6D6-CBBE6C9AEC9F}" dt="2025-07-15T00:49:39.982" v="110" actId="962"/>
          <ac:cxnSpMkLst>
            <pc:docMk/>
            <pc:sldMk cId="2237648250" sldId="2147468734"/>
            <ac:cxnSpMk id="457" creationId="{20726B42-7CF9-269B-FC31-BC23091F4A72}"/>
          </ac:cxnSpMkLst>
        </pc:cxnChg>
        <pc:cxnChg chg="mod">
          <ac:chgData name="Cameron Owers" userId="21c74327-64a2-47d7-b1cc-99800c6067b5" providerId="ADAL" clId="{2A640294-D25C-4D93-A6D6-CBBE6C9AEC9F}" dt="2025-07-15T00:49:39.985" v="111" actId="962"/>
          <ac:cxnSpMkLst>
            <pc:docMk/>
            <pc:sldMk cId="2237648250" sldId="2147468734"/>
            <ac:cxnSpMk id="460" creationId="{47E462E3-ABDF-EF02-B86D-21073F0D900E}"/>
          </ac:cxnSpMkLst>
        </pc:cxnChg>
        <pc:cxnChg chg="mod">
          <ac:chgData name="Cameron Owers" userId="21c74327-64a2-47d7-b1cc-99800c6067b5" providerId="ADAL" clId="{2A640294-D25C-4D93-A6D6-CBBE6C9AEC9F}" dt="2025-07-15T00:49:40.075" v="142" actId="962"/>
          <ac:cxnSpMkLst>
            <pc:docMk/>
            <pc:sldMk cId="2237648250" sldId="2147468734"/>
            <ac:cxnSpMk id="461" creationId="{0BE79ED5-9B05-E486-D702-F52DF4177EBA}"/>
          </ac:cxnSpMkLst>
        </pc:cxnChg>
        <pc:cxnChg chg="mod">
          <ac:chgData name="Cameron Owers" userId="21c74327-64a2-47d7-b1cc-99800c6067b5" providerId="ADAL" clId="{2A640294-D25C-4D93-A6D6-CBBE6C9AEC9F}" dt="2025-07-15T00:49:39.987" v="112" actId="962"/>
          <ac:cxnSpMkLst>
            <pc:docMk/>
            <pc:sldMk cId="2237648250" sldId="2147468734"/>
            <ac:cxnSpMk id="462" creationId="{A653DCE6-B162-865B-B625-1275248FC814}"/>
          </ac:cxnSpMkLst>
        </pc:cxnChg>
        <pc:cxnChg chg="mod">
          <ac:chgData name="Cameron Owers" userId="21c74327-64a2-47d7-b1cc-99800c6067b5" providerId="ADAL" clId="{2A640294-D25C-4D93-A6D6-CBBE6C9AEC9F}" dt="2025-07-15T00:49:40.078" v="143" actId="962"/>
          <ac:cxnSpMkLst>
            <pc:docMk/>
            <pc:sldMk cId="2237648250" sldId="2147468734"/>
            <ac:cxnSpMk id="463" creationId="{527DE01F-4F32-A296-DB16-5BB112D27B56}"/>
          </ac:cxnSpMkLst>
        </pc:cxnChg>
        <pc:cxnChg chg="mod">
          <ac:chgData name="Cameron Owers" userId="21c74327-64a2-47d7-b1cc-99800c6067b5" providerId="ADAL" clId="{2A640294-D25C-4D93-A6D6-CBBE6C9AEC9F}" dt="2025-07-15T00:49:39.764" v="33" actId="962"/>
          <ac:cxnSpMkLst>
            <pc:docMk/>
            <pc:sldMk cId="2237648250" sldId="2147468734"/>
            <ac:cxnSpMk id="464" creationId="{AA42DA77-6670-55DF-425F-BE399A89BB69}"/>
          </ac:cxnSpMkLst>
        </pc:cxnChg>
        <pc:cxnChg chg="mod">
          <ac:chgData name="Cameron Owers" userId="21c74327-64a2-47d7-b1cc-99800c6067b5" providerId="ADAL" clId="{2A640294-D25C-4D93-A6D6-CBBE6C9AEC9F}" dt="2025-07-15T00:49:39.767" v="34" actId="962"/>
          <ac:cxnSpMkLst>
            <pc:docMk/>
            <pc:sldMk cId="2237648250" sldId="2147468734"/>
            <ac:cxnSpMk id="465" creationId="{CF72AD38-EFEE-5020-32D3-1A6E9DEFB2C8}"/>
          </ac:cxnSpMkLst>
        </pc:cxnChg>
        <pc:cxnChg chg="mod">
          <ac:chgData name="Cameron Owers" userId="21c74327-64a2-47d7-b1cc-99800c6067b5" providerId="ADAL" clId="{2A640294-D25C-4D93-A6D6-CBBE6C9AEC9F}" dt="2025-07-15T00:49:39.991" v="113" actId="962"/>
          <ac:cxnSpMkLst>
            <pc:docMk/>
            <pc:sldMk cId="2237648250" sldId="2147468734"/>
            <ac:cxnSpMk id="467" creationId="{2B5C65B2-2FF4-421F-97B8-2BCB34A88DEF}"/>
          </ac:cxnSpMkLst>
        </pc:cxnChg>
        <pc:cxnChg chg="mod">
          <ac:chgData name="Cameron Owers" userId="21c74327-64a2-47d7-b1cc-99800c6067b5" providerId="ADAL" clId="{2A640294-D25C-4D93-A6D6-CBBE6C9AEC9F}" dt="2025-07-15T00:49:40.160" v="173" actId="962"/>
          <ac:cxnSpMkLst>
            <pc:docMk/>
            <pc:sldMk cId="2237648250" sldId="2147468734"/>
            <ac:cxnSpMk id="468" creationId="{D5CA0DFD-2167-DA20-A995-4189B9D95A9C}"/>
          </ac:cxnSpMkLst>
        </pc:cxnChg>
        <pc:cxnChg chg="mod">
          <ac:chgData name="Cameron Owers" userId="21c74327-64a2-47d7-b1cc-99800c6067b5" providerId="ADAL" clId="{2A640294-D25C-4D93-A6D6-CBBE6C9AEC9F}" dt="2025-07-15T00:49:39.993" v="114" actId="962"/>
          <ac:cxnSpMkLst>
            <pc:docMk/>
            <pc:sldMk cId="2237648250" sldId="2147468734"/>
            <ac:cxnSpMk id="469" creationId="{884803C6-EED7-5727-3B42-70FD7882BE9C}"/>
          </ac:cxnSpMkLst>
        </pc:cxnChg>
        <pc:cxnChg chg="mod">
          <ac:chgData name="Cameron Owers" userId="21c74327-64a2-47d7-b1cc-99800c6067b5" providerId="ADAL" clId="{2A640294-D25C-4D93-A6D6-CBBE6C9AEC9F}" dt="2025-07-15T00:49:39.996" v="115" actId="962"/>
          <ac:cxnSpMkLst>
            <pc:docMk/>
            <pc:sldMk cId="2237648250" sldId="2147468734"/>
            <ac:cxnSpMk id="471" creationId="{54758C14-99B8-B9DC-C60F-645D6CEBE438}"/>
          </ac:cxnSpMkLst>
        </pc:cxnChg>
        <pc:cxnChg chg="mod">
          <ac:chgData name="Cameron Owers" userId="21c74327-64a2-47d7-b1cc-99800c6067b5" providerId="ADAL" clId="{2A640294-D25C-4D93-A6D6-CBBE6C9AEC9F}" dt="2025-07-15T00:49:40.081" v="144" actId="962"/>
          <ac:cxnSpMkLst>
            <pc:docMk/>
            <pc:sldMk cId="2237648250" sldId="2147468734"/>
            <ac:cxnSpMk id="472" creationId="{0EA6CB8A-B345-5879-C65A-C53F70E7411A}"/>
          </ac:cxnSpMkLst>
        </pc:cxnChg>
        <pc:cxnChg chg="mod">
          <ac:chgData name="Cameron Owers" userId="21c74327-64a2-47d7-b1cc-99800c6067b5" providerId="ADAL" clId="{2A640294-D25C-4D93-A6D6-CBBE6C9AEC9F}" dt="2025-07-15T00:49:40.083" v="145" actId="962"/>
          <ac:cxnSpMkLst>
            <pc:docMk/>
            <pc:sldMk cId="2237648250" sldId="2147468734"/>
            <ac:cxnSpMk id="473" creationId="{01784827-00E7-FA26-FB92-F3D4D7CE7CD3}"/>
          </ac:cxnSpMkLst>
        </pc:cxnChg>
        <pc:cxnChg chg="mod">
          <ac:chgData name="Cameron Owers" userId="21c74327-64a2-47d7-b1cc-99800c6067b5" providerId="ADAL" clId="{2A640294-D25C-4D93-A6D6-CBBE6C9AEC9F}" dt="2025-07-15T00:49:40.085" v="146" actId="962"/>
          <ac:cxnSpMkLst>
            <pc:docMk/>
            <pc:sldMk cId="2237648250" sldId="2147468734"/>
            <ac:cxnSpMk id="475" creationId="{2120ECB6-8663-40F9-8CE8-89C6A915FD67}"/>
          </ac:cxnSpMkLst>
        </pc:cxnChg>
        <pc:cxnChg chg="mod">
          <ac:chgData name="Cameron Owers" userId="21c74327-64a2-47d7-b1cc-99800c6067b5" providerId="ADAL" clId="{2A640294-D25C-4D93-A6D6-CBBE6C9AEC9F}" dt="2025-07-15T00:49:40.088" v="147" actId="962"/>
          <ac:cxnSpMkLst>
            <pc:docMk/>
            <pc:sldMk cId="2237648250" sldId="2147468734"/>
            <ac:cxnSpMk id="476" creationId="{71D7E710-1B51-868B-EAA3-BB645CCDA623}"/>
          </ac:cxnSpMkLst>
        </pc:cxnChg>
        <pc:cxnChg chg="mod">
          <ac:chgData name="Cameron Owers" userId="21c74327-64a2-47d7-b1cc-99800c6067b5" providerId="ADAL" clId="{2A640294-D25C-4D93-A6D6-CBBE6C9AEC9F}" dt="2025-07-15T00:49:39.999" v="116" actId="962"/>
          <ac:cxnSpMkLst>
            <pc:docMk/>
            <pc:sldMk cId="2237648250" sldId="2147468734"/>
            <ac:cxnSpMk id="477" creationId="{AA0D643F-2228-F080-FF07-551F376C1359}"/>
          </ac:cxnSpMkLst>
        </pc:cxnChg>
        <pc:cxnChg chg="mod">
          <ac:chgData name="Cameron Owers" userId="21c74327-64a2-47d7-b1cc-99800c6067b5" providerId="ADAL" clId="{2A640294-D25C-4D93-A6D6-CBBE6C9AEC9F}" dt="2025-07-15T00:49:40.091" v="148" actId="962"/>
          <ac:cxnSpMkLst>
            <pc:docMk/>
            <pc:sldMk cId="2237648250" sldId="2147468734"/>
            <ac:cxnSpMk id="478" creationId="{D40CA5E2-1F1A-22A9-55DC-AC29B74A0AA2}"/>
          </ac:cxnSpMkLst>
        </pc:cxnChg>
        <pc:cxnChg chg="mod">
          <ac:chgData name="Cameron Owers" userId="21c74327-64a2-47d7-b1cc-99800c6067b5" providerId="ADAL" clId="{2A640294-D25C-4D93-A6D6-CBBE6C9AEC9F}" dt="2025-07-15T00:49:40.093" v="149" actId="962"/>
          <ac:cxnSpMkLst>
            <pc:docMk/>
            <pc:sldMk cId="2237648250" sldId="2147468734"/>
            <ac:cxnSpMk id="479" creationId="{C39523CC-2B79-0B6B-1B99-2DB893B27CEF}"/>
          </ac:cxnSpMkLst>
        </pc:cxnChg>
        <pc:cxnChg chg="mod">
          <ac:chgData name="Cameron Owers" userId="21c74327-64a2-47d7-b1cc-99800c6067b5" providerId="ADAL" clId="{2A640294-D25C-4D93-A6D6-CBBE6C9AEC9F}" dt="2025-07-15T00:49:40.167" v="174" actId="962"/>
          <ac:cxnSpMkLst>
            <pc:docMk/>
            <pc:sldMk cId="2237648250" sldId="2147468734"/>
            <ac:cxnSpMk id="480" creationId="{EAD63B7D-6BFA-5935-A436-AE49375BE147}"/>
          </ac:cxnSpMkLst>
        </pc:cxnChg>
        <pc:cxnChg chg="mod">
          <ac:chgData name="Cameron Owers" userId="21c74327-64a2-47d7-b1cc-99800c6067b5" providerId="ADAL" clId="{2A640294-D25C-4D93-A6D6-CBBE6C9AEC9F}" dt="2025-07-15T00:49:40.170" v="175" actId="962"/>
          <ac:cxnSpMkLst>
            <pc:docMk/>
            <pc:sldMk cId="2237648250" sldId="2147468734"/>
            <ac:cxnSpMk id="483" creationId="{FC86E5F9-A210-8858-D021-22781FDAA16B}"/>
          </ac:cxnSpMkLst>
        </pc:cxnChg>
        <pc:cxnChg chg="mod">
          <ac:chgData name="Cameron Owers" userId="21c74327-64a2-47d7-b1cc-99800c6067b5" providerId="ADAL" clId="{2A640294-D25C-4D93-A6D6-CBBE6C9AEC9F}" dt="2025-07-15T00:49:40.173" v="176" actId="962"/>
          <ac:cxnSpMkLst>
            <pc:docMk/>
            <pc:sldMk cId="2237648250" sldId="2147468734"/>
            <ac:cxnSpMk id="490" creationId="{D9426C54-418A-A327-CB6D-7AB13AB6672E}"/>
          </ac:cxnSpMkLst>
        </pc:cxnChg>
        <pc:cxnChg chg="mod">
          <ac:chgData name="Cameron Owers" userId="21c74327-64a2-47d7-b1cc-99800c6067b5" providerId="ADAL" clId="{2A640294-D25C-4D93-A6D6-CBBE6C9AEC9F}" dt="2025-07-15T00:49:39.781" v="39" actId="962"/>
          <ac:cxnSpMkLst>
            <pc:docMk/>
            <pc:sldMk cId="2237648250" sldId="2147468734"/>
            <ac:cxnSpMk id="494" creationId="{6754E15E-A981-C961-F4C5-A2C6FC7CE30A}"/>
          </ac:cxnSpMkLst>
        </pc:cxnChg>
        <pc:cxnChg chg="mod">
          <ac:chgData name="Cameron Owers" userId="21c74327-64a2-47d7-b1cc-99800c6067b5" providerId="ADAL" clId="{2A640294-D25C-4D93-A6D6-CBBE6C9AEC9F}" dt="2025-07-15T00:49:40.001" v="117" actId="962"/>
          <ac:cxnSpMkLst>
            <pc:docMk/>
            <pc:sldMk cId="2237648250" sldId="2147468734"/>
            <ac:cxnSpMk id="495" creationId="{52B7B625-DB25-F732-F06A-F58A8B222A2F}"/>
          </ac:cxnSpMkLst>
        </pc:cxnChg>
        <pc:cxnChg chg="mod">
          <ac:chgData name="Cameron Owers" userId="21c74327-64a2-47d7-b1cc-99800c6067b5" providerId="ADAL" clId="{2A640294-D25C-4D93-A6D6-CBBE6C9AEC9F}" dt="2025-07-15T00:49:40.176" v="177" actId="962"/>
          <ac:cxnSpMkLst>
            <pc:docMk/>
            <pc:sldMk cId="2237648250" sldId="2147468734"/>
            <ac:cxnSpMk id="497" creationId="{8B546A51-16A8-6C55-E0E2-79290BF5E91D}"/>
          </ac:cxnSpMkLst>
        </pc:cxnChg>
        <pc:cxnChg chg="mod">
          <ac:chgData name="Cameron Owers" userId="21c74327-64a2-47d7-b1cc-99800c6067b5" providerId="ADAL" clId="{2A640294-D25C-4D93-A6D6-CBBE6C9AEC9F}" dt="2025-07-15T00:49:40.004" v="118" actId="962"/>
          <ac:cxnSpMkLst>
            <pc:docMk/>
            <pc:sldMk cId="2237648250" sldId="2147468734"/>
            <ac:cxnSpMk id="498" creationId="{12734A29-7C3E-F67C-9B46-EBBA6398CE7D}"/>
          </ac:cxnSpMkLst>
        </pc:cxnChg>
        <pc:cxnChg chg="mod">
          <ac:chgData name="Cameron Owers" userId="21c74327-64a2-47d7-b1cc-99800c6067b5" providerId="ADAL" clId="{2A640294-D25C-4D93-A6D6-CBBE6C9AEC9F}" dt="2025-07-15T00:49:40.008" v="119" actId="962"/>
          <ac:cxnSpMkLst>
            <pc:docMk/>
            <pc:sldMk cId="2237648250" sldId="2147468734"/>
            <ac:cxnSpMk id="501" creationId="{67F30E00-B38E-3878-5272-33D5C2139BEA}"/>
          </ac:cxnSpMkLst>
        </pc:cxnChg>
        <pc:cxnChg chg="mod">
          <ac:chgData name="Cameron Owers" userId="21c74327-64a2-47d7-b1cc-99800c6067b5" providerId="ADAL" clId="{2A640294-D25C-4D93-A6D6-CBBE6C9AEC9F}" dt="2025-07-15T00:49:40.096" v="150" actId="962"/>
          <ac:cxnSpMkLst>
            <pc:docMk/>
            <pc:sldMk cId="2237648250" sldId="2147468734"/>
            <ac:cxnSpMk id="504" creationId="{D0CB31A5-3CCD-B98C-DF30-482CD3C250E2}"/>
          </ac:cxnSpMkLst>
        </pc:cxnChg>
        <pc:cxnChg chg="mod">
          <ac:chgData name="Cameron Owers" userId="21c74327-64a2-47d7-b1cc-99800c6067b5" providerId="ADAL" clId="{2A640294-D25C-4D93-A6D6-CBBE6C9AEC9F}" dt="2025-07-15T00:49:40.015" v="120" actId="962"/>
          <ac:cxnSpMkLst>
            <pc:docMk/>
            <pc:sldMk cId="2237648250" sldId="2147468734"/>
            <ac:cxnSpMk id="516" creationId="{A0CAFB37-D7CA-34C8-BE8D-CD895BA4272F}"/>
          </ac:cxnSpMkLst>
        </pc:cxnChg>
        <pc:cxnChg chg="mod">
          <ac:chgData name="Cameron Owers" userId="21c74327-64a2-47d7-b1cc-99800c6067b5" providerId="ADAL" clId="{2A640294-D25C-4D93-A6D6-CBBE6C9AEC9F}" dt="2025-07-15T00:49:40.017" v="121" actId="962"/>
          <ac:cxnSpMkLst>
            <pc:docMk/>
            <pc:sldMk cId="2237648250" sldId="2147468734"/>
            <ac:cxnSpMk id="518" creationId="{19F40CFF-EAA8-3C3C-0629-F0AC577A79B7}"/>
          </ac:cxnSpMkLst>
        </pc:cxnChg>
        <pc:cxnChg chg="mod">
          <ac:chgData name="Cameron Owers" userId="21c74327-64a2-47d7-b1cc-99800c6067b5" providerId="ADAL" clId="{2A640294-D25C-4D93-A6D6-CBBE6C9AEC9F}" dt="2025-07-15T00:49:39.778" v="38" actId="962"/>
          <ac:cxnSpMkLst>
            <pc:docMk/>
            <pc:sldMk cId="2237648250" sldId="2147468734"/>
            <ac:cxnSpMk id="527" creationId="{B4170F21-845C-A436-47AE-72419D1F82FD}"/>
          </ac:cxnSpMkLst>
        </pc:cxnChg>
        <pc:cxnChg chg="mod">
          <ac:chgData name="Cameron Owers" userId="21c74327-64a2-47d7-b1cc-99800c6067b5" providerId="ADAL" clId="{2A640294-D25C-4D93-A6D6-CBBE6C9AEC9F}" dt="2025-07-15T00:49:40.098" v="151" actId="962"/>
          <ac:cxnSpMkLst>
            <pc:docMk/>
            <pc:sldMk cId="2237648250" sldId="2147468734"/>
            <ac:cxnSpMk id="536" creationId="{96BB7B42-4179-FFF1-F1CF-E902E41DE3C9}"/>
          </ac:cxnSpMkLst>
        </pc:cxnChg>
        <pc:cxnChg chg="mod">
          <ac:chgData name="Cameron Owers" userId="21c74327-64a2-47d7-b1cc-99800c6067b5" providerId="ADAL" clId="{2A640294-D25C-4D93-A6D6-CBBE6C9AEC9F}" dt="2025-07-15T00:49:40.036" v="128" actId="962"/>
          <ac:cxnSpMkLst>
            <pc:docMk/>
            <pc:sldMk cId="2237648250" sldId="2147468734"/>
            <ac:cxnSpMk id="548" creationId="{C7EC7B2A-BE8D-C965-FD8E-7E937C5E22C9}"/>
          </ac:cxnSpMkLst>
        </pc:cxnChg>
        <pc:cxnChg chg="mod">
          <ac:chgData name="Cameron Owers" userId="21c74327-64a2-47d7-b1cc-99800c6067b5" providerId="ADAL" clId="{2A640294-D25C-4D93-A6D6-CBBE6C9AEC9F}" dt="2025-07-15T00:49:40.101" v="152" actId="962"/>
          <ac:cxnSpMkLst>
            <pc:docMk/>
            <pc:sldMk cId="2237648250" sldId="2147468734"/>
            <ac:cxnSpMk id="549" creationId="{C57D35D8-7FC2-9C63-3737-F0C2ECD685B5}"/>
          </ac:cxnSpMkLst>
        </pc:cxnChg>
        <pc:cxnChg chg="mod">
          <ac:chgData name="Cameron Owers" userId="21c74327-64a2-47d7-b1cc-99800c6067b5" providerId="ADAL" clId="{2A640294-D25C-4D93-A6D6-CBBE6C9AEC9F}" dt="2025-07-15T00:49:39.776" v="37" actId="962"/>
          <ac:cxnSpMkLst>
            <pc:docMk/>
            <pc:sldMk cId="2237648250" sldId="2147468734"/>
            <ac:cxnSpMk id="552" creationId="{11566AE4-CE42-1F15-18BE-ED93959242A7}"/>
          </ac:cxnSpMkLst>
        </pc:cxnChg>
        <pc:cxnChg chg="mod">
          <ac:chgData name="Cameron Owers" userId="21c74327-64a2-47d7-b1cc-99800c6067b5" providerId="ADAL" clId="{2A640294-D25C-4D93-A6D6-CBBE6C9AEC9F}" dt="2025-07-15T00:49:40.104" v="153" actId="962"/>
          <ac:cxnSpMkLst>
            <pc:docMk/>
            <pc:sldMk cId="2237648250" sldId="2147468734"/>
            <ac:cxnSpMk id="555" creationId="{6626B443-D322-8F2D-C746-472DF689F100}"/>
          </ac:cxnSpMkLst>
        </pc:cxnChg>
        <pc:cxnChg chg="mod">
          <ac:chgData name="Cameron Owers" userId="21c74327-64a2-47d7-b1cc-99800c6067b5" providerId="ADAL" clId="{2A640294-D25C-4D93-A6D6-CBBE6C9AEC9F}" dt="2025-07-15T00:49:39.772" v="36" actId="962"/>
          <ac:cxnSpMkLst>
            <pc:docMk/>
            <pc:sldMk cId="2237648250" sldId="2147468734"/>
            <ac:cxnSpMk id="557" creationId="{3D66BD0B-0CBD-4331-2B38-D1D305A914A5}"/>
          </ac:cxnSpMkLst>
        </pc:cxnChg>
        <pc:cxnChg chg="mod">
          <ac:chgData name="Cameron Owers" userId="21c74327-64a2-47d7-b1cc-99800c6067b5" providerId="ADAL" clId="{2A640294-D25C-4D93-A6D6-CBBE6C9AEC9F}" dt="2025-07-15T00:49:40.039" v="129" actId="962"/>
          <ac:cxnSpMkLst>
            <pc:docMk/>
            <pc:sldMk cId="2237648250" sldId="2147468734"/>
            <ac:cxnSpMk id="559" creationId="{69E583B6-DC83-453A-1270-86346EEE466A}"/>
          </ac:cxnSpMkLst>
        </pc:cxnChg>
        <pc:cxnChg chg="mod">
          <ac:chgData name="Cameron Owers" userId="21c74327-64a2-47d7-b1cc-99800c6067b5" providerId="ADAL" clId="{2A640294-D25C-4D93-A6D6-CBBE6C9AEC9F}" dt="2025-07-15T00:49:40.107" v="154" actId="962"/>
          <ac:cxnSpMkLst>
            <pc:docMk/>
            <pc:sldMk cId="2237648250" sldId="2147468734"/>
            <ac:cxnSpMk id="561" creationId="{C8E80010-4360-03D0-82CD-5EB6C336CC15}"/>
          </ac:cxnSpMkLst>
        </pc:cxnChg>
        <pc:cxnChg chg="mod">
          <ac:chgData name="Cameron Owers" userId="21c74327-64a2-47d7-b1cc-99800c6067b5" providerId="ADAL" clId="{2A640294-D25C-4D93-A6D6-CBBE6C9AEC9F}" dt="2025-07-15T00:49:40.042" v="130" actId="962"/>
          <ac:cxnSpMkLst>
            <pc:docMk/>
            <pc:sldMk cId="2237648250" sldId="2147468734"/>
            <ac:cxnSpMk id="562" creationId="{93D01831-76F5-5CD8-2160-84C55E4EEE26}"/>
          </ac:cxnSpMkLst>
        </pc:cxnChg>
        <pc:cxnChg chg="mod">
          <ac:chgData name="Cameron Owers" userId="21c74327-64a2-47d7-b1cc-99800c6067b5" providerId="ADAL" clId="{2A640294-D25C-4D93-A6D6-CBBE6C9AEC9F}" dt="2025-07-15T00:49:40.110" v="155" actId="962"/>
          <ac:cxnSpMkLst>
            <pc:docMk/>
            <pc:sldMk cId="2237648250" sldId="2147468734"/>
            <ac:cxnSpMk id="567" creationId="{27A25CF7-9D38-7BA5-5684-59D602FE608E}"/>
          </ac:cxnSpMkLst>
        </pc:cxnChg>
        <pc:cxnChg chg="mod">
          <ac:chgData name="Cameron Owers" userId="21c74327-64a2-47d7-b1cc-99800c6067b5" providerId="ADAL" clId="{2A640294-D25C-4D93-A6D6-CBBE6C9AEC9F}" dt="2025-07-15T00:49:40.113" v="156" actId="962"/>
          <ac:cxnSpMkLst>
            <pc:docMk/>
            <pc:sldMk cId="2237648250" sldId="2147468734"/>
            <ac:cxnSpMk id="571" creationId="{5D0F9D6B-A179-DF8E-848D-12C221B3DED2}"/>
          </ac:cxnSpMkLst>
        </pc:cxnChg>
        <pc:cxnChg chg="mod">
          <ac:chgData name="Cameron Owers" userId="21c74327-64a2-47d7-b1cc-99800c6067b5" providerId="ADAL" clId="{2A640294-D25C-4D93-A6D6-CBBE6C9AEC9F}" dt="2025-07-15T00:49:40.116" v="157" actId="962"/>
          <ac:cxnSpMkLst>
            <pc:docMk/>
            <pc:sldMk cId="2237648250" sldId="2147468734"/>
            <ac:cxnSpMk id="572" creationId="{5F1BAF57-8E7A-7F84-ABA1-4A4D680BD1E4}"/>
          </ac:cxnSpMkLst>
        </pc:cxnChg>
        <pc:cxnChg chg="mod">
          <ac:chgData name="Cameron Owers" userId="21c74327-64a2-47d7-b1cc-99800c6067b5" providerId="ADAL" clId="{2A640294-D25C-4D93-A6D6-CBBE6C9AEC9F}" dt="2025-07-15T00:49:40.118" v="158" actId="962"/>
          <ac:cxnSpMkLst>
            <pc:docMk/>
            <pc:sldMk cId="2237648250" sldId="2147468734"/>
            <ac:cxnSpMk id="573" creationId="{9A6113DD-3F9B-BD96-214A-6D48FF80A3B0}"/>
          </ac:cxnSpMkLst>
        </pc:cxnChg>
      </pc:sldChg>
      <pc:sldChg chg="modSp mod">
        <pc:chgData name="Cameron Owers" userId="21c74327-64a2-47d7-b1cc-99800c6067b5" providerId="ADAL" clId="{2A640294-D25C-4D93-A6D6-CBBE6C9AEC9F}" dt="2025-07-15T00:49:39.651" v="27" actId="962"/>
        <pc:sldMkLst>
          <pc:docMk/>
          <pc:sldMk cId="548607250" sldId="2147478010"/>
        </pc:sldMkLst>
        <pc:spChg chg="mod">
          <ac:chgData name="Cameron Owers" userId="21c74327-64a2-47d7-b1cc-99800c6067b5" providerId="ADAL" clId="{2A640294-D25C-4D93-A6D6-CBBE6C9AEC9F}" dt="2025-07-15T00:49:39.646" v="25" actId="962"/>
          <ac:spMkLst>
            <pc:docMk/>
            <pc:sldMk cId="548607250" sldId="2147478010"/>
            <ac:spMk id="4" creationId="{71CB664A-0CE5-51BF-94EA-C6F5C81097BE}"/>
          </ac:spMkLst>
        </pc:spChg>
        <pc:spChg chg="mod">
          <ac:chgData name="Cameron Owers" userId="21c74327-64a2-47d7-b1cc-99800c6067b5" providerId="ADAL" clId="{2A640294-D25C-4D93-A6D6-CBBE6C9AEC9F}" dt="2025-07-15T00:49:39.649" v="26" actId="962"/>
          <ac:spMkLst>
            <pc:docMk/>
            <pc:sldMk cId="548607250" sldId="2147478010"/>
            <ac:spMk id="27" creationId="{36316B74-F5B1-74E7-FA13-AA02B61FEA30}"/>
          </ac:spMkLst>
        </pc:spChg>
        <pc:spChg chg="mod">
          <ac:chgData name="Cameron Owers" userId="21c74327-64a2-47d7-b1cc-99800c6067b5" providerId="ADAL" clId="{2A640294-D25C-4D93-A6D6-CBBE6C9AEC9F}" dt="2025-07-15T00:49:39.651" v="27" actId="962"/>
          <ac:spMkLst>
            <pc:docMk/>
            <pc:sldMk cId="548607250" sldId="2147478010"/>
            <ac:spMk id="86" creationId="{FD264487-93EB-6A15-522E-E4D79B68CFB4}"/>
          </ac:spMkLst>
        </pc:spChg>
      </pc:sldChg>
    </pc:docChg>
  </pc:docChgLst>
</pc:chgInfo>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Microsoft_Excel_Worksheet.xlsx"/></Relationships>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Sheet1!$A$2:$C$8</cx:f>
        <cx:lvl ptCount="7">
          <cx:pt idx="0">Incident</cx:pt>
          <cx:pt idx="1">Dispatch</cx:pt>
          <cx:pt idx="2">Asset</cx:pt>
          <cx:pt idx="3">Organisation</cx:pt>
          <cx:pt idx="4">Fire Risk</cx:pt>
          <cx:pt idx="5">Telemetry</cx:pt>
          <cx:pt idx="6">Procurement</cx:pt>
        </cx:lvl>
        <cx:lvl ptCount="7">
          <cx:pt idx="0">Incident</cx:pt>
          <cx:pt idx="1">Dispatch</cx:pt>
          <cx:pt idx="2">Asset</cx:pt>
          <cx:pt idx="3">Organisation</cx:pt>
          <cx:pt idx="4">Fire Risk</cx:pt>
          <cx:pt idx="5">Telemetry</cx:pt>
          <cx:pt idx="6">Procurement</cx:pt>
        </cx:lvl>
        <cx:lvl ptCount="7">
          <cx:pt idx="0">Incident</cx:pt>
          <cx:pt idx="1">Dispatch</cx:pt>
          <cx:pt idx="2">Asset</cx:pt>
          <cx:pt idx="3">Organisation</cx:pt>
          <cx:pt idx="4">Fire Risk</cx:pt>
          <cx:pt idx="5">Telemetry</cx:pt>
          <cx:pt idx="6">Procurement</cx:pt>
        </cx:lvl>
      </cx:strDim>
      <cx:numDim type="size">
        <cx:f>Sheet1!$D$2:$D$8</cx:f>
        <cx:lvl ptCount="7" formatCode="General">
          <cx:pt idx="0">1</cx:pt>
          <cx:pt idx="1">1</cx:pt>
          <cx:pt idx="2">1</cx:pt>
          <cx:pt idx="3">1</cx:pt>
          <cx:pt idx="4">1</cx:pt>
          <cx:pt idx="5">1</cx:pt>
          <cx:pt idx="6">1</cx:pt>
        </cx:lvl>
      </cx:numDim>
    </cx:data>
  </cx:chartData>
  <cx:chart>
    <cx:plotArea>
      <cx:plotAreaRegion>
        <cx:series layoutId="sunburst" uniqueId="{EE2034F4-8A07-49C0-87C3-6E82240BD359}">
          <cx:tx>
            <cx:txData>
              <cx:f>Sheet1!$D$1</cx:f>
              <cx:v>Series1</cx:v>
            </cx:txData>
          </cx:tx>
          <cx:dataPt idx="0">
            <cx:spPr>
              <a:solidFill>
                <a:srgbClr val="FFFFFF"/>
              </a:solidFill>
            </cx:spPr>
          </cx:dataPt>
          <cx:dataPt idx="2">
            <cx:spPr>
              <a:solidFill>
                <a:srgbClr val="6DBF5D"/>
              </a:solidFill>
            </cx:spPr>
          </cx:dataPt>
          <cx:dataPt idx="3">
            <cx:spPr>
              <a:solidFill>
                <a:srgbClr val="FFFFFF"/>
              </a:solidFill>
            </cx:spPr>
          </cx:dataPt>
          <cx:dataPt idx="5">
            <cx:spPr>
              <a:solidFill>
                <a:srgbClr val="6DBF5D"/>
              </a:solidFill>
            </cx:spPr>
          </cx:dataPt>
          <cx:dataPt idx="6">
            <cx:spPr>
              <a:solidFill>
                <a:srgbClr val="FFFFFF"/>
              </a:solidFill>
            </cx:spPr>
          </cx:dataPt>
          <cx:dataPt idx="8">
            <cx:spPr>
              <a:solidFill>
                <a:srgbClr val="6DBF5D"/>
              </a:solidFill>
            </cx:spPr>
          </cx:dataPt>
          <cx:dataPt idx="9">
            <cx:spPr>
              <a:solidFill>
                <a:srgbClr val="FFFFFF"/>
              </a:solidFill>
            </cx:spPr>
          </cx:dataPt>
          <cx:dataPt idx="11">
            <cx:spPr>
              <a:solidFill>
                <a:srgbClr val="6DBF5D"/>
              </a:solidFill>
            </cx:spPr>
          </cx:dataPt>
          <cx:dataPt idx="12">
            <cx:spPr>
              <a:solidFill>
                <a:srgbClr val="FFFFFF"/>
              </a:solidFill>
            </cx:spPr>
          </cx:dataPt>
          <cx:dataPt idx="14">
            <cx:spPr>
              <a:solidFill>
                <a:srgbClr val="6DBF5D"/>
              </a:solidFill>
            </cx:spPr>
          </cx:dataPt>
          <cx:dataPt idx="15">
            <cx:spPr>
              <a:solidFill>
                <a:srgbClr val="FFFFFF"/>
              </a:solidFill>
            </cx:spPr>
          </cx:dataPt>
          <cx:dataPt idx="17">
            <cx:spPr>
              <a:solidFill>
                <a:srgbClr val="6DBF5D"/>
              </a:solidFill>
            </cx:spPr>
          </cx:dataPt>
          <cx:dataPt idx="18">
            <cx:spPr>
              <a:solidFill>
                <a:srgbClr val="FFFFFF"/>
              </a:solidFill>
            </cx:spPr>
          </cx:dataPt>
          <cx:dataPt idx="20">
            <cx:spPr>
              <a:solidFill>
                <a:srgbClr val="6DBF5D"/>
              </a:solidFill>
            </cx:spPr>
          </cx:dataPt>
          <cx:dataId val="0"/>
        </cx:series>
      </cx:plotAreaRegion>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81">
  <cs:axisTitle>
    <cs:lnRef idx="0"/>
    <cs:fillRef idx="0"/>
    <cs:effectRef idx="0"/>
    <cs:fontRef idx="minor">
      <a:schemeClr val="tx1">
        <a:lumMod val="65000"/>
        <a:lumOff val="35000"/>
      </a:schemeClr>
    </cs:fontRef>
    <cs:defRPr sz="1197"/>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cs:chartArea>
  <cs:dataLabel>
    <cs:lnRef idx="0"/>
    <cs:fillRef idx="0"/>
    <cs:effectRef idx="0"/>
    <cs:fontRef idx="minor">
      <a:schemeClr val="lt1"/>
    </cs:fontRef>
    <cs:defRPr sz="1197"/>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862"/>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cs:valueAxis>
  <cs:wall>
    <cs:lnRef idx="0"/>
    <cs:fillRef idx="0"/>
    <cs:effectRef idx="0"/>
    <cs:fontRef idx="minor">
      <a:schemeClr val="tx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0" name="Google Shape;470;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p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78" name="Google Shape;478;p1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 name="Google Shape;552;p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11696CF5-7043-B01A-91C2-D483A0681A67}"/>
            </a:ext>
          </a:extLst>
        </p:cNvPr>
        <p:cNvGrpSpPr/>
        <p:nvPr/>
      </p:nvGrpSpPr>
      <p:grpSpPr>
        <a:xfrm>
          <a:off x="0" y="0"/>
          <a:ext cx="0" cy="0"/>
          <a:chOff x="0" y="0"/>
          <a:chExt cx="0" cy="0"/>
        </a:xfrm>
      </p:grpSpPr>
      <p:sp>
        <p:nvSpPr>
          <p:cNvPr id="248" name="Google Shape;248;p1:notes">
            <a:extLst>
              <a:ext uri="{FF2B5EF4-FFF2-40B4-BE49-F238E27FC236}">
                <a16:creationId xmlns:a16="http://schemas.microsoft.com/office/drawing/2014/main" id="{AE56C463-E15E-7EAE-3158-38391F01FC6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notes">
            <a:extLst>
              <a:ext uri="{FF2B5EF4-FFF2-40B4-BE49-F238E27FC236}">
                <a16:creationId xmlns:a16="http://schemas.microsoft.com/office/drawing/2014/main" id="{18B67C1C-842A-7777-63EA-0245BAB4644E}"/>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7560552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AU"/>
              <a:t>Commercial comparison Hypha retail the device at 15000 the RFS buy rate as an outcome of the work is 9k (6000 Diff)</a:t>
            </a:r>
          </a:p>
        </p:txBody>
      </p:sp>
      <p:sp>
        <p:nvSpPr>
          <p:cNvPr id="4" name="Slide Number Placeholder 3"/>
          <p:cNvSpPr>
            <a:spLocks noGrp="1"/>
          </p:cNvSpPr>
          <p:nvPr>
            <p:ph type="sldNum" sz="quarter" idx="5"/>
          </p:nvPr>
        </p:nvSpPr>
        <p:spPr/>
        <p:txBody>
          <a:bodyPr/>
          <a:lstStyle/>
          <a:p>
            <a:fld id="{477D0B5D-7A73-4E1A-889D-B3DB0188A374}" type="slidenum">
              <a:rPr lang="en-AU" smtClean="0"/>
              <a:t>16</a:t>
            </a:fld>
            <a:endParaRPr lang="en-AU"/>
          </a:p>
        </p:txBody>
      </p:sp>
    </p:spTree>
    <p:extLst>
      <p:ext uri="{BB962C8B-B14F-4D97-AF65-F5344CB8AC3E}">
        <p14:creationId xmlns:p14="http://schemas.microsoft.com/office/powerpoint/2010/main" val="1051395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796CB323-F777-7E16-7065-344CE6243AD5}"/>
            </a:ext>
          </a:extLst>
        </p:cNvPr>
        <p:cNvGrpSpPr/>
        <p:nvPr/>
      </p:nvGrpSpPr>
      <p:grpSpPr>
        <a:xfrm>
          <a:off x="0" y="0"/>
          <a:ext cx="0" cy="0"/>
          <a:chOff x="0" y="0"/>
          <a:chExt cx="0" cy="0"/>
        </a:xfrm>
      </p:grpSpPr>
      <p:sp>
        <p:nvSpPr>
          <p:cNvPr id="248" name="Google Shape;248;p1:notes">
            <a:extLst>
              <a:ext uri="{FF2B5EF4-FFF2-40B4-BE49-F238E27FC236}">
                <a16:creationId xmlns:a16="http://schemas.microsoft.com/office/drawing/2014/main" id="{FD4E1A3E-DD87-962C-339A-5FDF16910E2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notes">
            <a:extLst>
              <a:ext uri="{FF2B5EF4-FFF2-40B4-BE49-F238E27FC236}">
                <a16:creationId xmlns:a16="http://schemas.microsoft.com/office/drawing/2014/main" id="{C02AB377-42EB-7AC4-9871-BA56B48A81B4}"/>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4648292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D669B48B-20ED-3CF7-434C-F0508EDC64F0}"/>
            </a:ext>
          </a:extLst>
        </p:cNvPr>
        <p:cNvGrpSpPr/>
        <p:nvPr/>
      </p:nvGrpSpPr>
      <p:grpSpPr>
        <a:xfrm>
          <a:off x="0" y="0"/>
          <a:ext cx="0" cy="0"/>
          <a:chOff x="0" y="0"/>
          <a:chExt cx="0" cy="0"/>
        </a:xfrm>
      </p:grpSpPr>
      <p:sp>
        <p:nvSpPr>
          <p:cNvPr id="248" name="Google Shape;248;p1:notes">
            <a:extLst>
              <a:ext uri="{FF2B5EF4-FFF2-40B4-BE49-F238E27FC236}">
                <a16:creationId xmlns:a16="http://schemas.microsoft.com/office/drawing/2014/main" id="{A84EDE4D-DBB7-A006-6DB5-08EFCBA5E5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notes">
            <a:extLst>
              <a:ext uri="{FF2B5EF4-FFF2-40B4-BE49-F238E27FC236}">
                <a16:creationId xmlns:a16="http://schemas.microsoft.com/office/drawing/2014/main" id="{BD56A11B-BD66-565E-6FC4-D2AB1A5CE6F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298526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AB0B156D-7218-4794-FFD8-5D048DFFB851}"/>
            </a:ext>
          </a:extLst>
        </p:cNvPr>
        <p:cNvGrpSpPr/>
        <p:nvPr/>
      </p:nvGrpSpPr>
      <p:grpSpPr>
        <a:xfrm>
          <a:off x="0" y="0"/>
          <a:ext cx="0" cy="0"/>
          <a:chOff x="0" y="0"/>
          <a:chExt cx="0" cy="0"/>
        </a:xfrm>
      </p:grpSpPr>
      <p:sp>
        <p:nvSpPr>
          <p:cNvPr id="248" name="Google Shape;248;p1:notes">
            <a:extLst>
              <a:ext uri="{FF2B5EF4-FFF2-40B4-BE49-F238E27FC236}">
                <a16:creationId xmlns:a16="http://schemas.microsoft.com/office/drawing/2014/main" id="{42E68147-BC3F-D383-02C9-2F6D47D086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notes">
            <a:extLst>
              <a:ext uri="{FF2B5EF4-FFF2-40B4-BE49-F238E27FC236}">
                <a16:creationId xmlns:a16="http://schemas.microsoft.com/office/drawing/2014/main" id="{C20CE134-891C-EA62-67C5-2A30D46210C3}"/>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0274671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3A5138-0FB2-7A9F-1E2E-7E77682807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1B7839-04D1-DF3E-285C-48C7E9443768}"/>
              </a:ext>
            </a:extLst>
          </p:cNvPr>
          <p:cNvSpPr>
            <a:spLocks noGrp="1" noRot="1" noChangeAspect="1"/>
          </p:cNvSpPr>
          <p:nvPr>
            <p:ph type="sldImg"/>
          </p:nvPr>
        </p:nvSpPr>
        <p:spPr>
          <a:xfrm>
            <a:off x="422275" y="1241425"/>
            <a:ext cx="5953125" cy="3349625"/>
          </a:xfrm>
        </p:spPr>
      </p:sp>
      <p:sp>
        <p:nvSpPr>
          <p:cNvPr id="3" name="Notes Placeholder 2">
            <a:extLst>
              <a:ext uri="{FF2B5EF4-FFF2-40B4-BE49-F238E27FC236}">
                <a16:creationId xmlns:a16="http://schemas.microsoft.com/office/drawing/2014/main" id="{A6EBD29B-84C9-73CA-484A-5D6D570D27C5}"/>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2F9D34D0-0626-9B86-6CD9-3F2C11DAF45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D8FD0C-51DE-4E6D-850E-1A694EC6AC0B}" type="slidenum">
              <a:rPr kumimoji="0" lang="en-AU" sz="1200" b="0" i="0" u="none" strike="noStrike" kern="1200" cap="none" spc="0" normalizeH="0" baseline="0" noProof="0" smtClean="0">
                <a:ln>
                  <a:noFill/>
                </a:ln>
                <a:solidFill>
                  <a:prstClr val="black"/>
                </a:solidFill>
                <a:effectLst/>
                <a:uLnTx/>
                <a:uFillTx/>
                <a:latin typeface="Avenir Next LT Pro" panose="020B0504020202020204" pitchFamily="34"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AU" sz="1200" b="0" i="0" u="none" strike="noStrike" kern="1200" cap="none" spc="0" normalizeH="0" baseline="0" noProof="0">
              <a:ln>
                <a:noFill/>
              </a:ln>
              <a:solidFill>
                <a:prstClr val="black"/>
              </a:solidFill>
              <a:effectLst/>
              <a:uLnTx/>
              <a:uFillTx/>
              <a:latin typeface="Avenir Next LT Pro" panose="020B0504020202020204" pitchFamily="34" charset="77"/>
              <a:ea typeface="+mn-ea"/>
              <a:cs typeface="+mn-cs"/>
            </a:endParaRPr>
          </a:p>
        </p:txBody>
      </p:sp>
    </p:spTree>
    <p:extLst>
      <p:ext uri="{BB962C8B-B14F-4D97-AF65-F5344CB8AC3E}">
        <p14:creationId xmlns:p14="http://schemas.microsoft.com/office/powerpoint/2010/main" val="205372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dirty="0"/>
              <a:t>- Leverage diagram to reference complexity of RFS situation</a:t>
            </a:r>
          </a:p>
          <a:p>
            <a:r>
              <a:rPr lang="en-AU" dirty="0"/>
              <a:t>- Sheer number of people and assets that need to coordinate in real-time to be effective.</a:t>
            </a:r>
          </a:p>
        </p:txBody>
      </p:sp>
      <p:sp>
        <p:nvSpPr>
          <p:cNvPr id="4" name="Slide Number Placeholder 3"/>
          <p:cNvSpPr>
            <a:spLocks noGrp="1"/>
          </p:cNvSpPr>
          <p:nvPr>
            <p:ph type="sldNum" sz="quarter" idx="5"/>
          </p:nvPr>
        </p:nvSpPr>
        <p:spPr/>
        <p:txBody>
          <a:bodyPr/>
          <a:lstStyle/>
          <a:p>
            <a:fld id="{6D65927A-AAD4-4E6D-8657-CEAD1605E5B4}" type="slidenum">
              <a:rPr lang="en-AU" smtClean="0"/>
              <a:t>2</a:t>
            </a:fld>
            <a:endParaRPr lang="en-AU"/>
          </a:p>
        </p:txBody>
      </p:sp>
    </p:spTree>
    <p:extLst>
      <p:ext uri="{BB962C8B-B14F-4D97-AF65-F5344CB8AC3E}">
        <p14:creationId xmlns:p14="http://schemas.microsoft.com/office/powerpoint/2010/main" val="36292534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a:extLst>
            <a:ext uri="{FF2B5EF4-FFF2-40B4-BE49-F238E27FC236}">
              <a16:creationId xmlns:a16="http://schemas.microsoft.com/office/drawing/2014/main" id="{D71ACF94-11B6-F1C2-80B3-175021373123}"/>
            </a:ext>
          </a:extLst>
        </p:cNvPr>
        <p:cNvGrpSpPr/>
        <p:nvPr/>
      </p:nvGrpSpPr>
      <p:grpSpPr>
        <a:xfrm>
          <a:off x="0" y="0"/>
          <a:ext cx="0" cy="0"/>
          <a:chOff x="0" y="0"/>
          <a:chExt cx="0" cy="0"/>
        </a:xfrm>
      </p:grpSpPr>
      <p:sp>
        <p:nvSpPr>
          <p:cNvPr id="248" name="Google Shape;248;p1:notes">
            <a:extLst>
              <a:ext uri="{FF2B5EF4-FFF2-40B4-BE49-F238E27FC236}">
                <a16:creationId xmlns:a16="http://schemas.microsoft.com/office/drawing/2014/main" id="{36526259-3A4D-DCFB-BA33-0C659213E91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9" name="Google Shape;249;p1:notes">
            <a:extLst>
              <a:ext uri="{FF2B5EF4-FFF2-40B4-BE49-F238E27FC236}">
                <a16:creationId xmlns:a16="http://schemas.microsoft.com/office/drawing/2014/main" id="{CD930731-4D15-17CD-7665-32A06FA36F88}"/>
              </a:ext>
            </a:extLst>
          </p:cNvPr>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309446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9" name="Google Shape;309;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68" name="Google Shape;368;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9"/>
        <p:cNvGrpSpPr/>
        <p:nvPr/>
      </p:nvGrpSpPr>
      <p:grpSpPr>
        <a:xfrm>
          <a:off x="0" y="0"/>
          <a:ext cx="0" cy="0"/>
          <a:chOff x="0" y="0"/>
          <a:chExt cx="0" cy="0"/>
        </a:xfrm>
      </p:grpSpPr>
      <p:sp>
        <p:nvSpPr>
          <p:cNvPr id="430" name="Google Shape;430;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1" name="Google Shape;431;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39" name="Google Shape;439;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2"/>
        <p:cNvGrpSpPr/>
        <p:nvPr/>
      </p:nvGrpSpPr>
      <p:grpSpPr>
        <a:xfrm>
          <a:off x="0" y="0"/>
          <a:ext cx="0" cy="0"/>
          <a:chOff x="0" y="0"/>
          <a:chExt cx="0" cy="0"/>
        </a:xfrm>
      </p:grpSpPr>
      <p:sp>
        <p:nvSpPr>
          <p:cNvPr id="453" name="Google Shape;453;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54" name="Google Shape;454;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62" name="Google Shape;462;p1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5.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2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5.xml"/><Relationship Id="rId1" Type="http://schemas.openxmlformats.org/officeDocument/2006/relationships/tags" Target="../tags/tag2.xml"/><Relationship Id="rId5" Type="http://schemas.openxmlformats.org/officeDocument/2006/relationships/image" Target="../media/image39.png"/><Relationship Id="rId4" Type="http://schemas.openxmlformats.org/officeDocument/2006/relationships/image" Target="../media/image38.emf"/></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Master" Target="../slideMasters/slideMaster6.xml"/><Relationship Id="rId5" Type="http://schemas.openxmlformats.org/officeDocument/2006/relationships/image" Target="../media/image37.svg"/><Relationship Id="rId4" Type="http://schemas.openxmlformats.org/officeDocument/2006/relationships/image" Target="../media/image36.png"/></Relationships>
</file>

<file path=ppt/slideLayouts/_rels/slideLayout168.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6.xml"/><Relationship Id="rId1" Type="http://schemas.openxmlformats.org/officeDocument/2006/relationships/tags" Target="../tags/tag4.xml"/><Relationship Id="rId5" Type="http://schemas.openxmlformats.org/officeDocument/2006/relationships/image" Target="../media/image39.png"/><Relationship Id="rId4" Type="http://schemas.openxmlformats.org/officeDocument/2006/relationships/image" Target="../media/image38.emf"/></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10.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7.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8.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14.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6.pn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7.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9.png"/><Relationship Id="rId1" Type="http://schemas.openxmlformats.org/officeDocument/2006/relationships/slideMaster" Target="../slideMasters/slideMaster4.xml"/><Relationship Id="rId4" Type="http://schemas.openxmlformats.org/officeDocument/2006/relationships/image" Target="../media/image9.sv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pn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RFS Title Slide">
  <p:cSld name="Title Slide-White graphic">
    <p:spTree>
      <p:nvGrpSpPr>
        <p:cNvPr id="1" name="Shape 9"/>
        <p:cNvGrpSpPr/>
        <p:nvPr/>
      </p:nvGrpSpPr>
      <p:grpSpPr>
        <a:xfrm>
          <a:off x="0" y="0"/>
          <a:ext cx="0" cy="0"/>
          <a:chOff x="0" y="0"/>
          <a:chExt cx="0" cy="0"/>
        </a:xfrm>
      </p:grpSpPr>
      <p:sp>
        <p:nvSpPr>
          <p:cNvPr id="10" name="Google Shape;10;p26"/>
          <p:cNvSpPr/>
          <p:nvPr/>
        </p:nvSpPr>
        <p:spPr>
          <a:xfrm>
            <a:off x="0" y="0"/>
            <a:ext cx="91440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Public Sans Light"/>
              <a:ea typeface="Public Sans Light"/>
              <a:cs typeface="Public Sans Light"/>
              <a:sym typeface="Public Sans Light"/>
            </a:endParaRPr>
          </a:p>
        </p:txBody>
      </p:sp>
      <p:pic>
        <p:nvPicPr>
          <p:cNvPr id="11" name="Google Shape;11;p2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 name="Google Shape;12;p26"/>
          <p:cNvSpPr txBox="1">
            <a:spLocks noGrp="1"/>
          </p:cNvSpPr>
          <p:nvPr>
            <p:ph type="subTitle" idx="1"/>
          </p:nvPr>
        </p:nvSpPr>
        <p:spPr>
          <a:xfrm>
            <a:off x="477774" y="2724702"/>
            <a:ext cx="6480000" cy="810000"/>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chemeClr val="lt1"/>
              </a:buClr>
              <a:buSzPts val="1800"/>
              <a:buNone/>
              <a:defRPr sz="1800" b="0">
                <a:solidFill>
                  <a:schemeClr val="lt1"/>
                </a:solidFill>
              </a:defRPr>
            </a:lvl1pPr>
            <a:lvl2pPr lvl="1" algn="l">
              <a:lnSpc>
                <a:spcPct val="90000"/>
              </a:lnSpc>
              <a:spcBef>
                <a:spcPts val="1200"/>
              </a:spcBef>
              <a:spcAft>
                <a:spcPts val="0"/>
              </a:spcAft>
              <a:buSzPts val="1800"/>
              <a:buNone/>
              <a:defRPr sz="1800" b="0">
                <a:solidFill>
                  <a:schemeClr val="lt1"/>
                </a:solidFill>
              </a:defRPr>
            </a:lvl2pPr>
            <a:lvl3pPr lvl="2" algn="l">
              <a:lnSpc>
                <a:spcPct val="90000"/>
              </a:lnSpc>
              <a:spcBef>
                <a:spcPts val="1200"/>
              </a:spcBef>
              <a:spcAft>
                <a:spcPts val="0"/>
              </a:spcAft>
              <a:buClr>
                <a:schemeClr val="lt1"/>
              </a:buClr>
              <a:buSzPts val="1800"/>
              <a:buNone/>
              <a:defRPr sz="1800" b="0">
                <a:solidFill>
                  <a:schemeClr val="lt1"/>
                </a:solidFill>
              </a:defRPr>
            </a:lvl3pPr>
            <a:lvl4pPr lvl="3" algn="l">
              <a:lnSpc>
                <a:spcPct val="90000"/>
              </a:lnSpc>
              <a:spcBef>
                <a:spcPts val="1200"/>
              </a:spcBef>
              <a:spcAft>
                <a:spcPts val="0"/>
              </a:spcAft>
              <a:buClr>
                <a:schemeClr val="lt1"/>
              </a:buClr>
              <a:buSzPts val="1800"/>
              <a:buNone/>
              <a:defRPr sz="1800" b="0">
                <a:solidFill>
                  <a:schemeClr val="lt1"/>
                </a:solidFill>
              </a:defRPr>
            </a:lvl4pPr>
            <a:lvl5pPr lvl="4" algn="l">
              <a:lnSpc>
                <a:spcPct val="90000"/>
              </a:lnSpc>
              <a:spcBef>
                <a:spcPts val="1200"/>
              </a:spcBef>
              <a:spcAft>
                <a:spcPts val="0"/>
              </a:spcAft>
              <a:buClr>
                <a:schemeClr val="lt1"/>
              </a:buClr>
              <a:buSzPts val="1800"/>
              <a:buNone/>
              <a:defRPr sz="1800" b="0">
                <a:solidFill>
                  <a:schemeClr val="lt1"/>
                </a:solidFill>
              </a:defRPr>
            </a:lvl5pPr>
            <a:lvl6pPr lvl="5" algn="l">
              <a:lnSpc>
                <a:spcPct val="90000"/>
              </a:lnSpc>
              <a:spcBef>
                <a:spcPts val="1200"/>
              </a:spcBef>
              <a:spcAft>
                <a:spcPts val="0"/>
              </a:spcAft>
              <a:buClr>
                <a:schemeClr val="lt1"/>
              </a:buClr>
              <a:buSzPts val="1800"/>
              <a:buNone/>
              <a:defRPr sz="1800" b="0">
                <a:solidFill>
                  <a:schemeClr val="lt1"/>
                </a:solidFill>
              </a:defRPr>
            </a:lvl6pPr>
            <a:lvl7pPr lvl="6" algn="l">
              <a:lnSpc>
                <a:spcPct val="90000"/>
              </a:lnSpc>
              <a:spcBef>
                <a:spcPts val="1200"/>
              </a:spcBef>
              <a:spcAft>
                <a:spcPts val="0"/>
              </a:spcAft>
              <a:buClr>
                <a:schemeClr val="lt1"/>
              </a:buClr>
              <a:buSzPts val="1800"/>
              <a:buNone/>
              <a:defRPr sz="1800" b="0">
                <a:solidFill>
                  <a:schemeClr val="lt1"/>
                </a:solidFill>
              </a:defRPr>
            </a:lvl7pPr>
            <a:lvl8pPr lvl="7" algn="l">
              <a:lnSpc>
                <a:spcPct val="90000"/>
              </a:lnSpc>
              <a:spcBef>
                <a:spcPts val="1200"/>
              </a:spcBef>
              <a:spcAft>
                <a:spcPts val="0"/>
              </a:spcAft>
              <a:buClr>
                <a:schemeClr val="lt1"/>
              </a:buClr>
              <a:buSzPts val="1800"/>
              <a:buNone/>
              <a:defRPr sz="1800" b="0">
                <a:solidFill>
                  <a:schemeClr val="lt1"/>
                </a:solidFill>
              </a:defRPr>
            </a:lvl8pPr>
            <a:lvl9pPr lvl="8" algn="l">
              <a:lnSpc>
                <a:spcPct val="90000"/>
              </a:lnSpc>
              <a:spcBef>
                <a:spcPts val="1200"/>
              </a:spcBef>
              <a:spcAft>
                <a:spcPts val="1200"/>
              </a:spcAft>
              <a:buClr>
                <a:schemeClr val="lt1"/>
              </a:buClr>
              <a:buSzPts val="1800"/>
              <a:buNone/>
              <a:defRPr sz="1800" b="0">
                <a:solidFill>
                  <a:schemeClr val="lt1"/>
                </a:solidFill>
              </a:defRPr>
            </a:lvl9pPr>
          </a:lstStyle>
          <a:p>
            <a:endParaRPr/>
          </a:p>
        </p:txBody>
      </p:sp>
      <p:sp>
        <p:nvSpPr>
          <p:cNvPr id="13" name="Google Shape;13;p26"/>
          <p:cNvSpPr txBox="1">
            <a:spLocks noGrp="1"/>
          </p:cNvSpPr>
          <p:nvPr>
            <p:ph type="title"/>
          </p:nvPr>
        </p:nvSpPr>
        <p:spPr>
          <a:xfrm>
            <a:off x="477775" y="1499621"/>
            <a:ext cx="6480000" cy="9450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100"/>
              <a:buFont typeface="Public Sans Medium"/>
              <a:buNone/>
              <a:defRPr sz="41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5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1" name="Google Shape;51;p5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351000" y="1540937"/>
            <a:ext cx="8439150" cy="2946157"/>
          </a:xfrm>
          <a:prstGeom prst="rect">
            <a:avLst/>
          </a:prstGeom>
        </p:spPr>
        <p:txBody>
          <a:bodyPr/>
          <a:lstStyle/>
          <a:p>
            <a:r>
              <a:rPr lang="en-AU" noProof="0"/>
              <a:t>Click icon to add chart</a:t>
            </a:r>
          </a:p>
        </p:txBody>
      </p:sp>
      <p:sp>
        <p:nvSpPr>
          <p:cNvPr id="18" name="Text Placeholder 8"/>
          <p:cNvSpPr>
            <a:spLocks noGrp="1"/>
          </p:cNvSpPr>
          <p:nvPr>
            <p:ph type="body" sz="quarter" idx="18"/>
          </p:nvPr>
        </p:nvSpPr>
        <p:spPr>
          <a:xfrm>
            <a:off x="351000" y="1244863"/>
            <a:ext cx="8439150" cy="267890"/>
          </a:xfrm>
        </p:spPr>
        <p:txBody>
          <a:bodyPr/>
          <a:lstStyle/>
          <a:p>
            <a:pPr lvl="0"/>
            <a:r>
              <a:rPr lang="en-AU" noProof="0"/>
              <a:t>Click to edit Master text styles</a:t>
            </a:r>
            <a:endParaRPr lang="en-AU"/>
          </a:p>
        </p:txBody>
      </p:sp>
      <p:sp>
        <p:nvSpPr>
          <p:cNvPr id="19"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7"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8"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83701634"/>
      </p:ext>
    </p:extLst>
  </p:cSld>
  <p:clrMapOvr>
    <a:masterClrMapping/>
  </p:clrMapOvr>
  <p:transition>
    <p:fad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351000" y="1539001"/>
            <a:ext cx="2700000" cy="2948093"/>
          </a:xfrm>
          <a:prstGeom prst="rect">
            <a:avLst/>
          </a:prstGeom>
        </p:spPr>
        <p:txBody>
          <a:bodyPr/>
          <a:lstStyle/>
          <a:p>
            <a:r>
              <a:rPr lang="en-AU" noProof="0"/>
              <a:t>Click icon to add chart</a:t>
            </a:r>
          </a:p>
        </p:txBody>
      </p:sp>
      <p:sp>
        <p:nvSpPr>
          <p:cNvPr id="18" name="Text Placeholder 8"/>
          <p:cNvSpPr>
            <a:spLocks noGrp="1"/>
          </p:cNvSpPr>
          <p:nvPr>
            <p:ph type="body" sz="quarter" idx="18"/>
          </p:nvPr>
        </p:nvSpPr>
        <p:spPr>
          <a:xfrm>
            <a:off x="351000" y="1248967"/>
            <a:ext cx="2700000" cy="294084"/>
          </a:xfrm>
        </p:spPr>
        <p:txBody>
          <a:bodyPr/>
          <a:lstStyle/>
          <a:p>
            <a:pPr lvl="0"/>
            <a:r>
              <a:rPr lang="en-AU" noProof="0"/>
              <a:t>Click to edit Master text styles</a:t>
            </a:r>
            <a:endParaRPr lang="en-AU"/>
          </a:p>
        </p:txBody>
      </p:sp>
      <p:sp>
        <p:nvSpPr>
          <p:cNvPr id="7" name="Chart Placeholder 3"/>
          <p:cNvSpPr>
            <a:spLocks noGrp="1"/>
          </p:cNvSpPr>
          <p:nvPr>
            <p:ph type="chart" sz="quarter" idx="19"/>
          </p:nvPr>
        </p:nvSpPr>
        <p:spPr>
          <a:xfrm>
            <a:off x="3222000" y="1539000"/>
            <a:ext cx="2700000" cy="2948093"/>
          </a:xfrm>
          <a:prstGeom prst="rect">
            <a:avLst/>
          </a:prstGeom>
        </p:spPr>
        <p:txBody>
          <a:bodyPr/>
          <a:lstStyle/>
          <a:p>
            <a:r>
              <a:rPr lang="en-AU" noProof="0"/>
              <a:t>Click icon to add chart</a:t>
            </a:r>
          </a:p>
        </p:txBody>
      </p:sp>
      <p:sp>
        <p:nvSpPr>
          <p:cNvPr id="8" name="Text Placeholder 8"/>
          <p:cNvSpPr>
            <a:spLocks noGrp="1"/>
          </p:cNvSpPr>
          <p:nvPr>
            <p:ph type="body" sz="quarter" idx="20"/>
          </p:nvPr>
        </p:nvSpPr>
        <p:spPr>
          <a:xfrm>
            <a:off x="3222002" y="1248966"/>
            <a:ext cx="2700000" cy="294084"/>
          </a:xfrm>
        </p:spPr>
        <p:txBody>
          <a:bodyPr/>
          <a:lstStyle/>
          <a:p>
            <a:pPr lvl="0"/>
            <a:r>
              <a:rPr lang="en-AU" noProof="0"/>
              <a:t>Click to edit Master text styles</a:t>
            </a:r>
            <a:endParaRPr lang="en-AU"/>
          </a:p>
        </p:txBody>
      </p:sp>
      <p:sp>
        <p:nvSpPr>
          <p:cNvPr id="9" name="Chart Placeholder 3"/>
          <p:cNvSpPr>
            <a:spLocks noGrp="1"/>
          </p:cNvSpPr>
          <p:nvPr>
            <p:ph type="chart" sz="quarter" idx="21"/>
          </p:nvPr>
        </p:nvSpPr>
        <p:spPr>
          <a:xfrm>
            <a:off x="6065220" y="1539001"/>
            <a:ext cx="2700000" cy="2948093"/>
          </a:xfrm>
          <a:prstGeom prst="rect">
            <a:avLst/>
          </a:prstGeom>
        </p:spPr>
        <p:txBody>
          <a:bodyPr/>
          <a:lstStyle/>
          <a:p>
            <a:r>
              <a:rPr lang="en-AU" noProof="0"/>
              <a:t>Click icon to add chart</a:t>
            </a:r>
          </a:p>
        </p:txBody>
      </p:sp>
      <p:sp>
        <p:nvSpPr>
          <p:cNvPr id="10" name="Text Placeholder 8"/>
          <p:cNvSpPr>
            <a:spLocks noGrp="1"/>
          </p:cNvSpPr>
          <p:nvPr>
            <p:ph type="body" sz="quarter" idx="22"/>
          </p:nvPr>
        </p:nvSpPr>
        <p:spPr>
          <a:xfrm>
            <a:off x="6065219" y="1244359"/>
            <a:ext cx="2700000" cy="298692"/>
          </a:xfrm>
        </p:spPr>
        <p:txBody>
          <a:bodyPr/>
          <a:lstStyle/>
          <a:p>
            <a:pPr lvl="0"/>
            <a:r>
              <a:rPr lang="en-AU" noProof="0"/>
              <a:t>Click to edit Master text styles</a:t>
            </a:r>
            <a:endParaRPr lang="en-AU"/>
          </a:p>
        </p:txBody>
      </p:sp>
      <p:sp>
        <p:nvSpPr>
          <p:cNvPr id="11"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13"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4" name="Title Placeholder 1"/>
          <p:cNvSpPr>
            <a:spLocks noGrp="1"/>
          </p:cNvSpPr>
          <p:nvPr>
            <p:ph type="title"/>
          </p:nvPr>
        </p:nvSpPr>
        <p:spPr>
          <a:xfrm>
            <a:off x="352426" y="301940"/>
            <a:ext cx="8439150" cy="250576"/>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421978212"/>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351000" y="1248967"/>
            <a:ext cx="3996000" cy="3466880"/>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5" name="Content Placeholder 3"/>
          <p:cNvSpPr>
            <a:spLocks noGrp="1"/>
          </p:cNvSpPr>
          <p:nvPr>
            <p:ph sz="quarter" idx="20"/>
          </p:nvPr>
        </p:nvSpPr>
        <p:spPr>
          <a:xfrm>
            <a:off x="4795575" y="1242001"/>
            <a:ext cx="3996000" cy="3473846"/>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7"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4048270406"/>
      </p:ext>
    </p:extLst>
  </p:cSld>
  <p:clrMapOvr>
    <a:masterClrMapping/>
  </p:clrMapOvr>
  <p:transition>
    <p:fad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352425" y="1248966"/>
            <a:ext cx="3996000" cy="3475434"/>
          </a:xfrm>
          <a:prstGeom prst="rect">
            <a:avLst/>
          </a:prstGeom>
        </p:spPr>
        <p:txBody>
          <a:bodyPr>
            <a:noAutofit/>
          </a:bodyPr>
          <a:lstStyle>
            <a:lvl1pPr>
              <a:tabLst>
                <a:tab pos="5028854" algn="r"/>
              </a:tabLst>
              <a:defRPr sz="1200"/>
            </a:lvl1pPr>
            <a:lvl2pPr>
              <a:tabLst>
                <a:tab pos="5028854" algn="r"/>
              </a:tabLst>
              <a:defRPr sz="1200"/>
            </a:lvl2pPr>
            <a:lvl3pPr>
              <a:tabLst>
                <a:tab pos="5028854" algn="r"/>
              </a:tabLst>
              <a:defRPr sz="1200"/>
            </a:lvl3pPr>
            <a:lvl4pPr>
              <a:tabLst>
                <a:tab pos="5028854" algn="r"/>
              </a:tabLst>
              <a:defRPr sz="1200"/>
            </a:lvl4pPr>
            <a:lvl5pPr>
              <a:tabLst>
                <a:tab pos="5028854" algn="r"/>
              </a:tabLst>
              <a:defRPr sz="750" baseline="0"/>
            </a:lvl5pPr>
            <a:lvl6pPr>
              <a:defRPr sz="1600"/>
            </a:lvl6pPr>
            <a:lvl7pPr>
              <a:defRPr sz="1600"/>
            </a:lvl7pPr>
            <a:lvl8pPr>
              <a:defRPr sz="1600"/>
            </a:lvl8pPr>
            <a:lvl9pPr>
              <a:defRPr sz="1600"/>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3" name="Content Placeholder 3"/>
          <p:cNvSpPr>
            <a:spLocks noGrp="1"/>
          </p:cNvSpPr>
          <p:nvPr>
            <p:ph sz="quarter" idx="20"/>
          </p:nvPr>
        </p:nvSpPr>
        <p:spPr>
          <a:xfrm>
            <a:off x="4795575" y="1248966"/>
            <a:ext cx="3996000" cy="3475434"/>
          </a:xfrm>
          <a:prstGeom prst="rect">
            <a:avLst/>
          </a:prstGeom>
        </p:spPr>
        <p:txBody>
          <a:bodyPr>
            <a:noAutofit/>
          </a:bodyPr>
          <a:lstStyle>
            <a:lvl1pPr>
              <a:tabLst>
                <a:tab pos="5028854" algn="r"/>
              </a:tabLst>
              <a:defRPr sz="1200"/>
            </a:lvl1pPr>
            <a:lvl2pPr>
              <a:tabLst>
                <a:tab pos="5028854" algn="r"/>
              </a:tabLst>
              <a:defRPr sz="1200"/>
            </a:lvl2pPr>
            <a:lvl3pPr>
              <a:tabLst>
                <a:tab pos="5028854" algn="r"/>
              </a:tabLst>
              <a:defRPr sz="1200"/>
            </a:lvl3pPr>
            <a:lvl4pPr>
              <a:tabLst>
                <a:tab pos="5028854" algn="r"/>
              </a:tabLst>
              <a:defRPr sz="1200"/>
            </a:lvl4pPr>
            <a:lvl5pPr>
              <a:tabLst>
                <a:tab pos="5028854" algn="r"/>
              </a:tabLst>
              <a:defRPr sz="750" baseline="0"/>
            </a:lvl5pPr>
            <a:lvl6pPr>
              <a:defRPr sz="1600"/>
            </a:lvl6pPr>
            <a:lvl7pPr>
              <a:defRPr sz="1600"/>
            </a:lvl7pPr>
            <a:lvl8pPr>
              <a:defRPr sz="1600"/>
            </a:lvl8pPr>
            <a:lvl9pPr>
              <a:defRPr sz="1600"/>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4125879403"/>
      </p:ext>
    </p:extLst>
  </p:cSld>
  <p:clrMapOvr>
    <a:masterClrMapping/>
  </p:clrMapOvr>
  <p:transition>
    <p:fad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352425" y="1248966"/>
            <a:ext cx="4110300" cy="3238127"/>
          </a:xfrm>
          <a:prstGeom prst="rect">
            <a:avLst/>
          </a:prstGeom>
        </p:spPr>
        <p:txBody>
          <a:bodyPr>
            <a:noAutofit/>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3" name="Chart Placeholder 2"/>
          <p:cNvSpPr>
            <a:spLocks noGrp="1"/>
          </p:cNvSpPr>
          <p:nvPr>
            <p:ph type="chart" sz="quarter" idx="21"/>
          </p:nvPr>
        </p:nvSpPr>
        <p:spPr>
          <a:xfrm>
            <a:off x="4679688" y="1593761"/>
            <a:ext cx="4111887" cy="2893333"/>
          </a:xfrm>
        </p:spPr>
        <p:txBody>
          <a:bodyPr>
            <a:noAutofit/>
          </a:bodyPr>
          <a:lstStyle/>
          <a:p>
            <a:r>
              <a:rPr lang="en-AU" noProof="0"/>
              <a:t>Click icon to add chart</a:t>
            </a:r>
          </a:p>
        </p:txBody>
      </p:sp>
      <p:sp>
        <p:nvSpPr>
          <p:cNvPr id="6" name="Text Placeholder 5"/>
          <p:cNvSpPr>
            <a:spLocks noGrp="1"/>
          </p:cNvSpPr>
          <p:nvPr>
            <p:ph type="body" sz="quarter" idx="22"/>
          </p:nvPr>
        </p:nvSpPr>
        <p:spPr>
          <a:xfrm>
            <a:off x="4679688" y="1241823"/>
            <a:ext cx="4111887" cy="315515"/>
          </a:xfrm>
        </p:spPr>
        <p:txBody>
          <a:bodyPr>
            <a:noAutofit/>
          </a:bodyPr>
          <a:lstStyle/>
          <a:p>
            <a:pPr lvl="0"/>
            <a:r>
              <a:rPr lang="en-AU" noProof="0"/>
              <a:t>Click to edit Master text styles</a:t>
            </a:r>
            <a:endParaRPr lang="en-AU"/>
          </a:p>
        </p:txBody>
      </p:sp>
      <p:sp>
        <p:nvSpPr>
          <p:cNvPr id="9"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12"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4"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623616503"/>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679688" y="1593761"/>
            <a:ext cx="4111887" cy="2893333"/>
          </a:xfrm>
        </p:spPr>
        <p:txBody>
          <a:bodyPr>
            <a:noAutofit/>
          </a:bodyPr>
          <a:lstStyle/>
          <a:p>
            <a:r>
              <a:rPr lang="en-AU" noProof="0"/>
              <a:t>Click icon to add chart</a:t>
            </a:r>
          </a:p>
        </p:txBody>
      </p:sp>
      <p:sp>
        <p:nvSpPr>
          <p:cNvPr id="6" name="Text Placeholder 5"/>
          <p:cNvSpPr>
            <a:spLocks noGrp="1"/>
          </p:cNvSpPr>
          <p:nvPr>
            <p:ph type="body" sz="quarter" idx="22"/>
          </p:nvPr>
        </p:nvSpPr>
        <p:spPr>
          <a:xfrm>
            <a:off x="4679689" y="1240522"/>
            <a:ext cx="4111887" cy="315515"/>
          </a:xfrm>
        </p:spPr>
        <p:txBody>
          <a:bodyPr>
            <a:noAutofit/>
          </a:bodyPr>
          <a:lstStyle/>
          <a:p>
            <a:pPr lvl="0"/>
            <a:r>
              <a:rPr lang="en-AU" noProof="0"/>
              <a:t>Click to edit Master text styles</a:t>
            </a:r>
            <a:endParaRPr lang="en-AU"/>
          </a:p>
        </p:txBody>
      </p:sp>
      <p:sp>
        <p:nvSpPr>
          <p:cNvPr id="9" name="Chart Placeholder 2"/>
          <p:cNvSpPr>
            <a:spLocks noGrp="1"/>
          </p:cNvSpPr>
          <p:nvPr>
            <p:ph type="chart" sz="quarter" idx="24"/>
          </p:nvPr>
        </p:nvSpPr>
        <p:spPr>
          <a:xfrm>
            <a:off x="352426" y="1593761"/>
            <a:ext cx="4111888" cy="2893333"/>
          </a:xfrm>
        </p:spPr>
        <p:txBody>
          <a:bodyPr>
            <a:noAutofit/>
          </a:bodyPr>
          <a:lstStyle/>
          <a:p>
            <a:r>
              <a:rPr lang="en-AU" noProof="0"/>
              <a:t>Click icon to add chart</a:t>
            </a:r>
          </a:p>
        </p:txBody>
      </p:sp>
      <p:sp>
        <p:nvSpPr>
          <p:cNvPr id="12" name="Text Placeholder 5"/>
          <p:cNvSpPr>
            <a:spLocks noGrp="1"/>
          </p:cNvSpPr>
          <p:nvPr>
            <p:ph type="body" sz="quarter" idx="25"/>
          </p:nvPr>
        </p:nvSpPr>
        <p:spPr>
          <a:xfrm>
            <a:off x="352425" y="1248967"/>
            <a:ext cx="4111888" cy="307070"/>
          </a:xfrm>
        </p:spPr>
        <p:txBody>
          <a:bodyPr>
            <a:noAutofit/>
          </a:bodyPr>
          <a:lstStyle/>
          <a:p>
            <a:pPr lvl="0"/>
            <a:r>
              <a:rPr lang="en-AU" noProof="0"/>
              <a:t>Click to edit Master text styles</a:t>
            </a:r>
            <a:endParaRPr lang="en-AU"/>
          </a:p>
        </p:txBody>
      </p:sp>
      <p:sp>
        <p:nvSpPr>
          <p:cNvPr id="14"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1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7"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886936354"/>
      </p:ext>
    </p:extLst>
  </p:cSld>
  <p:clrMapOvr>
    <a:masterClrMapping/>
  </p:clrMapOvr>
  <p:transition>
    <p:fad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352426" y="1248967"/>
            <a:ext cx="3323893" cy="3475435"/>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8" name="Content Placeholder 3"/>
          <p:cNvSpPr>
            <a:spLocks noGrp="1"/>
          </p:cNvSpPr>
          <p:nvPr>
            <p:ph sz="quarter" idx="16"/>
          </p:nvPr>
        </p:nvSpPr>
        <p:spPr>
          <a:xfrm>
            <a:off x="4111575" y="1275161"/>
            <a:ext cx="4680000" cy="3449242"/>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0"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1"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861328006"/>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591338" y="1219575"/>
            <a:ext cx="3200237" cy="3504826"/>
          </a:xfrm>
          <a:prstGeom prst="rect">
            <a:avLst/>
          </a:prstGeom>
        </p:spPr>
        <p:txBody>
          <a:bodyPr>
            <a:noAutofit/>
          </a:bodyPr>
          <a:lstStyle>
            <a:lvl1pPr>
              <a:tabLst>
                <a:tab pos="5028854" algn="r"/>
              </a:tabLst>
              <a:defRPr sz="1800">
                <a:solidFill>
                  <a:schemeClr val="accent3"/>
                </a:solidFill>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p:txBody>
      </p:sp>
      <p:sp>
        <p:nvSpPr>
          <p:cNvPr id="8" name="Content Placeholder 3"/>
          <p:cNvSpPr>
            <a:spLocks noGrp="1"/>
          </p:cNvSpPr>
          <p:nvPr>
            <p:ph sz="quarter" idx="16"/>
          </p:nvPr>
        </p:nvSpPr>
        <p:spPr>
          <a:xfrm>
            <a:off x="352425" y="1248967"/>
            <a:ext cx="4995650" cy="3475435"/>
          </a:xfrm>
          <a:prstGeom prst="rect">
            <a:avLst/>
          </a:prstGeom>
        </p:spPr>
        <p:txBody>
          <a:bodyPr>
            <a:noAutofit/>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0"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1"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734493067"/>
      </p:ext>
    </p:extLst>
  </p:cSld>
  <p:clrMapOvr>
    <a:masterClrMapping/>
  </p:clrMapOvr>
  <p:transition>
    <p:fad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366557" y="1275160"/>
            <a:ext cx="1998000" cy="945000"/>
          </a:xfrm>
        </p:spPr>
        <p:txBody>
          <a:bodyPr lIns="0" tIns="0" rIns="0" bIns="0">
            <a:noAutofit/>
          </a:bodyPr>
          <a:lstStyle/>
          <a:p>
            <a:r>
              <a:rPr lang="en-AU" noProof="0"/>
              <a:t>Click icon to add picture</a:t>
            </a:r>
          </a:p>
        </p:txBody>
      </p:sp>
      <p:sp>
        <p:nvSpPr>
          <p:cNvPr id="5" name="Picture Placeholder 6"/>
          <p:cNvSpPr>
            <a:spLocks noGrp="1"/>
          </p:cNvSpPr>
          <p:nvPr>
            <p:ph type="pic" sz="quarter" idx="14"/>
          </p:nvPr>
        </p:nvSpPr>
        <p:spPr>
          <a:xfrm>
            <a:off x="2505780" y="1275159"/>
            <a:ext cx="1998000" cy="945000"/>
          </a:xfrm>
        </p:spPr>
        <p:txBody>
          <a:bodyPr lIns="0" tIns="0" rIns="0" bIns="0">
            <a:noAutofit/>
          </a:bodyPr>
          <a:lstStyle/>
          <a:p>
            <a:r>
              <a:rPr lang="en-AU" noProof="0"/>
              <a:t>Click icon to add picture</a:t>
            </a:r>
          </a:p>
        </p:txBody>
      </p:sp>
      <p:sp>
        <p:nvSpPr>
          <p:cNvPr id="6" name="Picture Placeholder 6"/>
          <p:cNvSpPr>
            <a:spLocks noGrp="1"/>
          </p:cNvSpPr>
          <p:nvPr>
            <p:ph type="pic" sz="quarter" idx="15"/>
          </p:nvPr>
        </p:nvSpPr>
        <p:spPr>
          <a:xfrm>
            <a:off x="4645004" y="1275159"/>
            <a:ext cx="1998000" cy="945000"/>
          </a:xfrm>
        </p:spPr>
        <p:txBody>
          <a:bodyPr lIns="0" tIns="0" rIns="0" bIns="0">
            <a:noAutofit/>
          </a:bodyPr>
          <a:lstStyle/>
          <a:p>
            <a:r>
              <a:rPr lang="en-AU" noProof="0"/>
              <a:t>Click icon to add picture</a:t>
            </a:r>
          </a:p>
        </p:txBody>
      </p:sp>
      <p:sp>
        <p:nvSpPr>
          <p:cNvPr id="7" name="Picture Placeholder 6"/>
          <p:cNvSpPr>
            <a:spLocks noGrp="1"/>
          </p:cNvSpPr>
          <p:nvPr>
            <p:ph type="pic" sz="quarter" idx="16"/>
          </p:nvPr>
        </p:nvSpPr>
        <p:spPr>
          <a:xfrm>
            <a:off x="6784227" y="1275159"/>
            <a:ext cx="1998000" cy="945000"/>
          </a:xfrm>
        </p:spPr>
        <p:txBody>
          <a:bodyPr lIns="0" tIns="0" rIns="0" bIns="0">
            <a:noAutofit/>
          </a:bodyPr>
          <a:lstStyle/>
          <a:p>
            <a:r>
              <a:rPr lang="en-AU" noProof="0"/>
              <a:t>Click icon to add picture</a:t>
            </a:r>
          </a:p>
        </p:txBody>
      </p:sp>
      <p:sp>
        <p:nvSpPr>
          <p:cNvPr id="9" name="Text Placeholder 8"/>
          <p:cNvSpPr>
            <a:spLocks noGrp="1"/>
          </p:cNvSpPr>
          <p:nvPr>
            <p:ph type="body" sz="quarter" idx="17"/>
          </p:nvPr>
        </p:nvSpPr>
        <p:spPr>
          <a:xfrm>
            <a:off x="361772" y="2307430"/>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0" name="Text Placeholder 8"/>
          <p:cNvSpPr>
            <a:spLocks noGrp="1"/>
          </p:cNvSpPr>
          <p:nvPr>
            <p:ph type="body" sz="quarter" idx="18"/>
          </p:nvPr>
        </p:nvSpPr>
        <p:spPr>
          <a:xfrm>
            <a:off x="4655409" y="2309807"/>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1" name="Text Placeholder 8"/>
          <p:cNvSpPr>
            <a:spLocks noGrp="1"/>
          </p:cNvSpPr>
          <p:nvPr>
            <p:ph type="body" sz="quarter" idx="19"/>
          </p:nvPr>
        </p:nvSpPr>
        <p:spPr>
          <a:xfrm>
            <a:off x="2508590" y="2307430"/>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2" name="Text Placeholder 8"/>
          <p:cNvSpPr>
            <a:spLocks noGrp="1"/>
          </p:cNvSpPr>
          <p:nvPr>
            <p:ph type="body" sz="quarter" idx="20"/>
          </p:nvPr>
        </p:nvSpPr>
        <p:spPr>
          <a:xfrm>
            <a:off x="6802227" y="2309807"/>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4" name="Text Placeholder 8"/>
          <p:cNvSpPr>
            <a:spLocks noGrp="1"/>
          </p:cNvSpPr>
          <p:nvPr>
            <p:ph type="body" sz="quarter" idx="21"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5"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560218508"/>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357585" y="1277897"/>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5" name="Rectangle 4"/>
          <p:cNvSpPr/>
          <p:nvPr userDrawn="1"/>
        </p:nvSpPr>
        <p:spPr>
          <a:xfrm>
            <a:off x="4638675" y="1277897"/>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6" name="Rectangle 5"/>
          <p:cNvSpPr/>
          <p:nvPr userDrawn="1"/>
        </p:nvSpPr>
        <p:spPr>
          <a:xfrm>
            <a:off x="352425" y="3048880"/>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7" name="Rectangle 6"/>
          <p:cNvSpPr/>
          <p:nvPr userDrawn="1"/>
        </p:nvSpPr>
        <p:spPr>
          <a:xfrm>
            <a:off x="4638675" y="3048880"/>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8" name="Picture Placeholder 11"/>
          <p:cNvSpPr>
            <a:spLocks noGrp="1"/>
          </p:cNvSpPr>
          <p:nvPr>
            <p:ph type="pic" sz="quarter" idx="25"/>
          </p:nvPr>
        </p:nvSpPr>
        <p:spPr>
          <a:xfrm>
            <a:off x="357585" y="1410160"/>
            <a:ext cx="1587600" cy="1193400"/>
          </a:xfrm>
        </p:spPr>
        <p:txBody>
          <a:bodyPr/>
          <a:lstStyle>
            <a:lvl1pPr algn="ctr">
              <a:defRPr/>
            </a:lvl1pPr>
          </a:lstStyle>
          <a:p>
            <a:r>
              <a:rPr lang="en-AU" noProof="0"/>
              <a:t>Click icon to add picture</a:t>
            </a:r>
          </a:p>
        </p:txBody>
      </p:sp>
      <p:sp>
        <p:nvSpPr>
          <p:cNvPr id="9" name="Picture Placeholder 11"/>
          <p:cNvSpPr>
            <a:spLocks noGrp="1"/>
          </p:cNvSpPr>
          <p:nvPr>
            <p:ph type="pic" sz="quarter" idx="27"/>
          </p:nvPr>
        </p:nvSpPr>
        <p:spPr>
          <a:xfrm>
            <a:off x="4653073" y="1410159"/>
            <a:ext cx="1587600" cy="1193400"/>
          </a:xfrm>
        </p:spPr>
        <p:txBody>
          <a:bodyPr/>
          <a:lstStyle>
            <a:lvl1pPr algn="ctr">
              <a:defRPr/>
            </a:lvl1pPr>
          </a:lstStyle>
          <a:p>
            <a:r>
              <a:rPr lang="en-AU" noProof="0"/>
              <a:t>Click icon to add picture</a:t>
            </a:r>
          </a:p>
        </p:txBody>
      </p:sp>
      <p:sp>
        <p:nvSpPr>
          <p:cNvPr id="10" name="Picture Placeholder 11"/>
          <p:cNvSpPr>
            <a:spLocks noGrp="1"/>
          </p:cNvSpPr>
          <p:nvPr>
            <p:ph type="pic" sz="quarter" idx="29"/>
          </p:nvPr>
        </p:nvSpPr>
        <p:spPr>
          <a:xfrm>
            <a:off x="361334" y="3192158"/>
            <a:ext cx="1587600" cy="1193400"/>
          </a:xfrm>
        </p:spPr>
        <p:txBody>
          <a:bodyPr/>
          <a:lstStyle>
            <a:lvl1pPr algn="ctr">
              <a:defRPr/>
            </a:lvl1pPr>
          </a:lstStyle>
          <a:p>
            <a:r>
              <a:rPr lang="en-AU" noProof="0"/>
              <a:t>Click icon to add picture</a:t>
            </a:r>
          </a:p>
        </p:txBody>
      </p:sp>
      <p:sp>
        <p:nvSpPr>
          <p:cNvPr id="11" name="Picture Placeholder 11"/>
          <p:cNvSpPr>
            <a:spLocks noGrp="1"/>
          </p:cNvSpPr>
          <p:nvPr>
            <p:ph type="pic" sz="quarter" idx="31"/>
          </p:nvPr>
        </p:nvSpPr>
        <p:spPr>
          <a:xfrm>
            <a:off x="4653073" y="3192158"/>
            <a:ext cx="1587600" cy="1193400"/>
          </a:xfrm>
        </p:spPr>
        <p:txBody>
          <a:bodyPr/>
          <a:lstStyle>
            <a:lvl1pPr algn="ctr">
              <a:defRPr/>
            </a:lvl1pPr>
          </a:lstStyle>
          <a:p>
            <a:r>
              <a:rPr lang="en-AU" noProof="0"/>
              <a:t>Click icon to add picture</a:t>
            </a:r>
          </a:p>
        </p:txBody>
      </p:sp>
      <p:sp>
        <p:nvSpPr>
          <p:cNvPr id="13" name="Text Placeholder 12"/>
          <p:cNvSpPr>
            <a:spLocks noGrp="1"/>
          </p:cNvSpPr>
          <p:nvPr>
            <p:ph type="body" sz="quarter" idx="32"/>
          </p:nvPr>
        </p:nvSpPr>
        <p:spPr>
          <a:xfrm>
            <a:off x="2130585" y="1410160"/>
            <a:ext cx="2379600"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4" name="Text Placeholder 12"/>
          <p:cNvSpPr>
            <a:spLocks noGrp="1"/>
          </p:cNvSpPr>
          <p:nvPr>
            <p:ph type="body" sz="quarter" idx="33"/>
          </p:nvPr>
        </p:nvSpPr>
        <p:spPr>
          <a:xfrm>
            <a:off x="6413007" y="1410160"/>
            <a:ext cx="2378268"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5" name="Text Placeholder 12"/>
          <p:cNvSpPr>
            <a:spLocks noGrp="1"/>
          </p:cNvSpPr>
          <p:nvPr>
            <p:ph type="body" sz="quarter" idx="34"/>
          </p:nvPr>
        </p:nvSpPr>
        <p:spPr>
          <a:xfrm>
            <a:off x="2101913" y="3192160"/>
            <a:ext cx="2379600"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6" name="Text Placeholder 12"/>
          <p:cNvSpPr>
            <a:spLocks noGrp="1"/>
          </p:cNvSpPr>
          <p:nvPr>
            <p:ph type="body" sz="quarter" idx="35"/>
          </p:nvPr>
        </p:nvSpPr>
        <p:spPr>
          <a:xfrm>
            <a:off x="6411675" y="3192159"/>
            <a:ext cx="2379600"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8"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4096825842"/>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52"/>
        <p:cNvGrpSpPr/>
        <p:nvPr/>
      </p:nvGrpSpPr>
      <p:grpSpPr>
        <a:xfrm>
          <a:off x="0" y="0"/>
          <a:ext cx="0" cy="0"/>
          <a:chOff x="0" y="0"/>
          <a:chExt cx="0" cy="0"/>
        </a:xfrm>
      </p:grpSpPr>
      <p:sp>
        <p:nvSpPr>
          <p:cNvPr id="53" name="Google Shape;53;p55"/>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54" name="Google Shape;54;p55"/>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55" name="Google Shape;55;p5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352426" y="1275160"/>
            <a:ext cx="2720579" cy="1539623"/>
          </a:xfrm>
        </p:spPr>
        <p:txBody>
          <a:bodyPr/>
          <a:lstStyle/>
          <a:p>
            <a:r>
              <a:rPr lang="en-AU" noProof="0"/>
              <a:t>Click icon to add picture</a:t>
            </a:r>
          </a:p>
        </p:txBody>
      </p:sp>
      <p:sp>
        <p:nvSpPr>
          <p:cNvPr id="5" name="Picture Placeholder 7"/>
          <p:cNvSpPr>
            <a:spLocks noGrp="1"/>
          </p:cNvSpPr>
          <p:nvPr>
            <p:ph type="pic" sz="quarter" idx="14"/>
          </p:nvPr>
        </p:nvSpPr>
        <p:spPr>
          <a:xfrm>
            <a:off x="6062088" y="1275161"/>
            <a:ext cx="2729487" cy="1544324"/>
          </a:xfrm>
        </p:spPr>
        <p:txBody>
          <a:bodyPr/>
          <a:lstStyle/>
          <a:p>
            <a:r>
              <a:rPr lang="en-AU" noProof="0"/>
              <a:t>Click icon to add picture</a:t>
            </a:r>
          </a:p>
        </p:txBody>
      </p:sp>
      <p:sp>
        <p:nvSpPr>
          <p:cNvPr id="6" name="Picture Placeholder 7"/>
          <p:cNvSpPr>
            <a:spLocks noGrp="1"/>
          </p:cNvSpPr>
          <p:nvPr>
            <p:ph type="pic" sz="quarter" idx="15"/>
          </p:nvPr>
        </p:nvSpPr>
        <p:spPr>
          <a:xfrm>
            <a:off x="3213141" y="1275160"/>
            <a:ext cx="2727722" cy="1543325"/>
          </a:xfrm>
        </p:spPr>
        <p:txBody>
          <a:bodyPr/>
          <a:lstStyle/>
          <a:p>
            <a:r>
              <a:rPr lang="en-AU" noProof="0"/>
              <a:t>Click icon to add picture</a:t>
            </a:r>
          </a:p>
        </p:txBody>
      </p:sp>
      <p:sp>
        <p:nvSpPr>
          <p:cNvPr id="9" name="Text Placeholder 18"/>
          <p:cNvSpPr>
            <a:spLocks noGrp="1"/>
          </p:cNvSpPr>
          <p:nvPr>
            <p:ph idx="1" hasCustomPrompt="1"/>
          </p:nvPr>
        </p:nvSpPr>
        <p:spPr>
          <a:xfrm>
            <a:off x="352426" y="2874169"/>
            <a:ext cx="2720579" cy="1636080"/>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13" name="Text Placeholder 18"/>
          <p:cNvSpPr>
            <a:spLocks noGrp="1"/>
          </p:cNvSpPr>
          <p:nvPr>
            <p:ph idx="16" hasCustomPrompt="1"/>
          </p:nvPr>
        </p:nvSpPr>
        <p:spPr>
          <a:xfrm>
            <a:off x="3208735" y="2874168"/>
            <a:ext cx="2727722" cy="1640015"/>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14" name="Text Placeholder 18"/>
          <p:cNvSpPr>
            <a:spLocks noGrp="1"/>
          </p:cNvSpPr>
          <p:nvPr>
            <p:ph idx="17" hasCustomPrompt="1"/>
          </p:nvPr>
        </p:nvSpPr>
        <p:spPr>
          <a:xfrm>
            <a:off x="6062088" y="2874169"/>
            <a:ext cx="2729487" cy="1641076"/>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11" name="Text Placeholder 8"/>
          <p:cNvSpPr>
            <a:spLocks noGrp="1"/>
          </p:cNvSpPr>
          <p:nvPr>
            <p:ph type="body" sz="quarter" idx="18"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2"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596405140"/>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1" name="Title Placeholder 1"/>
          <p:cNvSpPr>
            <a:spLocks noGrp="1"/>
          </p:cNvSpPr>
          <p:nvPr>
            <p:ph type="title"/>
          </p:nvPr>
        </p:nvSpPr>
        <p:spPr>
          <a:xfrm>
            <a:off x="352426" y="301940"/>
            <a:ext cx="8439150" cy="250576"/>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
        <p:nvSpPr>
          <p:cNvPr id="14" name="Text Placeholder 8"/>
          <p:cNvSpPr>
            <a:spLocks noGrp="1"/>
          </p:cNvSpPr>
          <p:nvPr>
            <p:ph type="body" sz="quarter" idx="17"/>
          </p:nvPr>
        </p:nvSpPr>
        <p:spPr>
          <a:xfrm>
            <a:off x="352424" y="1393420"/>
            <a:ext cx="4158000" cy="1271588"/>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5" name="Text Placeholder 8"/>
          <p:cNvSpPr>
            <a:spLocks noGrp="1"/>
          </p:cNvSpPr>
          <p:nvPr>
            <p:ph type="body" sz="quarter" idx="21"/>
          </p:nvPr>
        </p:nvSpPr>
        <p:spPr>
          <a:xfrm>
            <a:off x="4633097" y="1393420"/>
            <a:ext cx="4158000" cy="1271588"/>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7" name="Rectangle 16"/>
          <p:cNvSpPr/>
          <p:nvPr userDrawn="1"/>
        </p:nvSpPr>
        <p:spPr>
          <a:xfrm>
            <a:off x="352424"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AU" sz="1100" noProof="0">
              <a:solidFill>
                <a:schemeClr val="bg1"/>
              </a:solidFill>
            </a:endParaRPr>
          </a:p>
        </p:txBody>
      </p:sp>
      <p:sp>
        <p:nvSpPr>
          <p:cNvPr id="18" name="Rectangle 17"/>
          <p:cNvSpPr/>
          <p:nvPr userDrawn="1"/>
        </p:nvSpPr>
        <p:spPr>
          <a:xfrm>
            <a:off x="4625847"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AU" sz="1100" noProof="0">
              <a:solidFill>
                <a:schemeClr val="bg1"/>
              </a:solidFill>
            </a:endParaRPr>
          </a:p>
        </p:txBody>
      </p:sp>
      <p:sp>
        <p:nvSpPr>
          <p:cNvPr id="19" name="Picture Placeholder 29"/>
          <p:cNvSpPr>
            <a:spLocks noGrp="1"/>
          </p:cNvSpPr>
          <p:nvPr>
            <p:ph type="pic" sz="quarter" idx="20" hasCustomPrompt="1"/>
          </p:nvPr>
        </p:nvSpPr>
        <p:spPr>
          <a:xfrm>
            <a:off x="7850727" y="1393420"/>
            <a:ext cx="933121" cy="411956"/>
          </a:xfrm>
        </p:spPr>
        <p:txBody>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20" name="Picture Placeholder 29"/>
          <p:cNvSpPr>
            <a:spLocks noGrp="1"/>
          </p:cNvSpPr>
          <p:nvPr>
            <p:ph type="pic" sz="quarter" idx="19" hasCustomPrompt="1"/>
          </p:nvPr>
        </p:nvSpPr>
        <p:spPr>
          <a:xfrm>
            <a:off x="3551096" y="1397939"/>
            <a:ext cx="933680" cy="411956"/>
          </a:xfrm>
        </p:spPr>
        <p:txBody>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Tree>
    <p:extLst>
      <p:ext uri="{BB962C8B-B14F-4D97-AF65-F5344CB8AC3E}">
        <p14:creationId xmlns:p14="http://schemas.microsoft.com/office/powerpoint/2010/main" val="2709172718"/>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52424" y="1393420"/>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9" name="Text Placeholder 8"/>
          <p:cNvSpPr>
            <a:spLocks noGrp="1"/>
          </p:cNvSpPr>
          <p:nvPr>
            <p:ph type="body" sz="quarter" idx="21"/>
          </p:nvPr>
        </p:nvSpPr>
        <p:spPr>
          <a:xfrm>
            <a:off x="4633097" y="1393420"/>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4" name="Rectangle 3"/>
          <p:cNvSpPr/>
          <p:nvPr userDrawn="1"/>
        </p:nvSpPr>
        <p:spPr>
          <a:xfrm>
            <a:off x="352424"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5" name="Rectangle 4"/>
          <p:cNvSpPr/>
          <p:nvPr userDrawn="1"/>
        </p:nvSpPr>
        <p:spPr>
          <a:xfrm>
            <a:off x="4625847"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7" name="Picture Placeholder 29"/>
          <p:cNvSpPr>
            <a:spLocks noGrp="1"/>
          </p:cNvSpPr>
          <p:nvPr>
            <p:ph type="pic" sz="quarter" idx="20" hasCustomPrompt="1"/>
          </p:nvPr>
        </p:nvSpPr>
        <p:spPr>
          <a:xfrm>
            <a:off x="7850727" y="1393420"/>
            <a:ext cx="933121"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0" name="Text Placeholder 8"/>
          <p:cNvSpPr>
            <a:spLocks noGrp="1"/>
          </p:cNvSpPr>
          <p:nvPr>
            <p:ph type="body" sz="quarter" idx="22"/>
          </p:nvPr>
        </p:nvSpPr>
        <p:spPr>
          <a:xfrm>
            <a:off x="352424" y="3187262"/>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1" name="Text Placeholder 8"/>
          <p:cNvSpPr>
            <a:spLocks noGrp="1"/>
          </p:cNvSpPr>
          <p:nvPr>
            <p:ph type="body" sz="quarter" idx="23"/>
          </p:nvPr>
        </p:nvSpPr>
        <p:spPr>
          <a:xfrm>
            <a:off x="4633095" y="3187262"/>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2" name="Rectangle 11"/>
          <p:cNvSpPr/>
          <p:nvPr userDrawn="1"/>
        </p:nvSpPr>
        <p:spPr>
          <a:xfrm>
            <a:off x="352424" y="3077639"/>
            <a:ext cx="4158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13" name="Rectangle 12"/>
          <p:cNvSpPr/>
          <p:nvPr userDrawn="1"/>
        </p:nvSpPr>
        <p:spPr>
          <a:xfrm>
            <a:off x="4625847" y="3077639"/>
            <a:ext cx="4158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14" name="Picture Placeholder 29"/>
          <p:cNvSpPr>
            <a:spLocks noGrp="1"/>
          </p:cNvSpPr>
          <p:nvPr>
            <p:ph type="pic" sz="quarter" idx="24" hasCustomPrompt="1"/>
          </p:nvPr>
        </p:nvSpPr>
        <p:spPr>
          <a:xfrm>
            <a:off x="3525327" y="3187264"/>
            <a:ext cx="956187"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5" name="Picture Placeholder 29"/>
          <p:cNvSpPr>
            <a:spLocks noGrp="1"/>
          </p:cNvSpPr>
          <p:nvPr>
            <p:ph type="pic" sz="quarter" idx="25" hasCustomPrompt="1"/>
          </p:nvPr>
        </p:nvSpPr>
        <p:spPr>
          <a:xfrm>
            <a:off x="7844277" y="3186158"/>
            <a:ext cx="933120"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7" name="Picture Placeholder 29"/>
          <p:cNvSpPr>
            <a:spLocks noGrp="1"/>
          </p:cNvSpPr>
          <p:nvPr>
            <p:ph type="pic" sz="quarter" idx="19" hasCustomPrompt="1"/>
          </p:nvPr>
        </p:nvSpPr>
        <p:spPr>
          <a:xfrm>
            <a:off x="3551096" y="1397939"/>
            <a:ext cx="933680"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8"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13490827"/>
      </p:ext>
    </p:extLst>
  </p:cSld>
  <p:clrMapOvr>
    <a:masterClrMapping/>
  </p:clrMapOvr>
  <p:transition>
    <p:fad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3208735" y="1279476"/>
            <a:ext cx="2727722"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5" name="Rectangle 4"/>
          <p:cNvSpPr/>
          <p:nvPr userDrawn="1"/>
        </p:nvSpPr>
        <p:spPr>
          <a:xfrm>
            <a:off x="352426" y="1279476"/>
            <a:ext cx="2720579"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6" name="Rectangle 5"/>
          <p:cNvSpPr/>
          <p:nvPr userDrawn="1"/>
        </p:nvSpPr>
        <p:spPr>
          <a:xfrm>
            <a:off x="6078133" y="1279476"/>
            <a:ext cx="2721769"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7" name="Text Placeholder 8"/>
          <p:cNvSpPr>
            <a:spLocks noGrp="1"/>
          </p:cNvSpPr>
          <p:nvPr>
            <p:ph type="body" sz="quarter" idx="17"/>
          </p:nvPr>
        </p:nvSpPr>
        <p:spPr>
          <a:xfrm>
            <a:off x="3208735" y="1388581"/>
            <a:ext cx="2727722" cy="2884316"/>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8" name="Text Placeholder 8"/>
          <p:cNvSpPr>
            <a:spLocks noGrp="1"/>
          </p:cNvSpPr>
          <p:nvPr>
            <p:ph type="body" sz="quarter" idx="18"/>
          </p:nvPr>
        </p:nvSpPr>
        <p:spPr>
          <a:xfrm>
            <a:off x="352426" y="1388581"/>
            <a:ext cx="2720579" cy="2884316"/>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9" name="Text Placeholder 8"/>
          <p:cNvSpPr>
            <a:spLocks noGrp="1"/>
          </p:cNvSpPr>
          <p:nvPr>
            <p:ph type="body" sz="quarter" idx="19"/>
          </p:nvPr>
        </p:nvSpPr>
        <p:spPr>
          <a:xfrm>
            <a:off x="6069807" y="1388581"/>
            <a:ext cx="2721769" cy="2884316"/>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1"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2"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297838281"/>
      </p:ext>
    </p:extLst>
  </p:cSld>
  <p:clrMapOvr>
    <a:masterClrMapping/>
  </p:clrMapOvr>
  <p:transition>
    <p:fad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35242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8"/>
          </p:nvPr>
        </p:nvSpPr>
        <p:spPr>
          <a:xfrm>
            <a:off x="684757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9"/>
          </p:nvPr>
        </p:nvSpPr>
        <p:spPr>
          <a:xfrm>
            <a:off x="251747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7" name="Text Placeholder 8"/>
          <p:cNvSpPr>
            <a:spLocks noGrp="1"/>
          </p:cNvSpPr>
          <p:nvPr>
            <p:ph type="body" sz="quarter" idx="20"/>
          </p:nvPr>
        </p:nvSpPr>
        <p:spPr>
          <a:xfrm>
            <a:off x="468252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9"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0"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542855283"/>
      </p:ext>
    </p:extLst>
  </p:cSld>
  <p:clrMapOvr>
    <a:masterClrMapping/>
  </p:clrMapOvr>
  <p:transition>
    <p:fad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352427"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8"/>
          </p:nvPr>
        </p:nvSpPr>
        <p:spPr>
          <a:xfrm>
            <a:off x="6847575"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9"/>
          </p:nvPr>
        </p:nvSpPr>
        <p:spPr>
          <a:xfrm>
            <a:off x="2517476"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7" name="Text Placeholder 8"/>
          <p:cNvSpPr>
            <a:spLocks noGrp="1"/>
          </p:cNvSpPr>
          <p:nvPr>
            <p:ph type="body" sz="quarter" idx="20"/>
          </p:nvPr>
        </p:nvSpPr>
        <p:spPr>
          <a:xfrm>
            <a:off x="4682525"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3" name="TextBox 12"/>
          <p:cNvSpPr txBox="1"/>
          <p:nvPr userDrawn="1"/>
        </p:nvSpPr>
        <p:spPr>
          <a:xfrm>
            <a:off x="4751388" y="485775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Presentation title</a:t>
            </a:r>
            <a:br>
              <a:rPr lang="en-US" sz="488" noProof="0">
                <a:solidFill>
                  <a:schemeClr val="bg1"/>
                </a:solidFill>
              </a:rPr>
            </a:br>
            <a:r>
              <a:rPr lang="en-AU" sz="488" noProof="0">
                <a:solidFill>
                  <a:schemeClr val="bg1"/>
                </a:solidFill>
              </a:rPr>
              <a:t>[To edit, click View &gt; Slide Master &gt; Slide Master]</a:t>
            </a:r>
            <a:endParaRPr lang="en-AU" sz="1350"/>
          </a:p>
        </p:txBody>
      </p:sp>
      <p:sp>
        <p:nvSpPr>
          <p:cNvPr id="15" name="TextBox 14"/>
          <p:cNvSpPr txBox="1"/>
          <p:nvPr userDrawn="1"/>
        </p:nvSpPr>
        <p:spPr>
          <a:xfrm>
            <a:off x="8536785" y="4857752"/>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1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chemeClr val="bg1"/>
                </a:solidFill>
              </a:defRPr>
            </a:lvl1pPr>
          </a:lstStyle>
          <a:p>
            <a:pPr lvl="0"/>
            <a:r>
              <a:rPr lang="en-AU" noProof="0"/>
              <a:t>Click to add subtitle</a:t>
            </a:r>
            <a:endParaRPr lang="en-AU"/>
          </a:p>
        </p:txBody>
      </p:sp>
      <p:sp>
        <p:nvSpPr>
          <p:cNvPr id="17"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solidFill>
                  <a:schemeClr val="bg1"/>
                </a:solidFill>
              </a:defRPr>
            </a:lvl1pPr>
          </a:lstStyle>
          <a:p>
            <a:r>
              <a:rPr lang="en-AU" noProof="0"/>
              <a:t>Click to edit Master title style</a:t>
            </a:r>
          </a:p>
        </p:txBody>
      </p:sp>
      <p:sp>
        <p:nvSpPr>
          <p:cNvPr id="11"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713958133"/>
      </p:ext>
    </p:extLst>
  </p:cSld>
  <p:clrMapOvr>
    <a:masterClrMapping/>
  </p:clrMapOvr>
  <p:transition>
    <p:fad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350837" y="1249364"/>
            <a:ext cx="4153298" cy="3475037"/>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6"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721896123"/>
      </p:ext>
    </p:extLst>
  </p:cSld>
  <p:clrMapOvr>
    <a:masterClrMapping/>
  </p:clrMapOvr>
  <p:transition>
    <p:fad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96000" y="221762"/>
            <a:ext cx="8352000" cy="352119"/>
          </a:xfrm>
          <a:prstGeom prst="rect">
            <a:avLst/>
          </a:prstGeom>
        </p:spPr>
        <p:txBody>
          <a:bodyPr vert="horz" lIns="0" tIns="0" rIns="0" bIns="0" rtlCol="0" anchor="t" anchorCtr="0">
            <a:noAutofit/>
          </a:bodyPr>
          <a:lstStyle>
            <a:lvl1pPr>
              <a:defRPr>
                <a:solidFill>
                  <a:schemeClr val="tx1"/>
                </a:solidFill>
              </a:defRPr>
            </a:lvl1pPr>
          </a:lstStyle>
          <a:p>
            <a:r>
              <a:rPr lang="en-US"/>
              <a:t>Click to add title</a:t>
            </a:r>
          </a:p>
        </p:txBody>
      </p:sp>
    </p:spTree>
    <p:extLst>
      <p:ext uri="{BB962C8B-B14F-4D97-AF65-F5344CB8AC3E}">
        <p14:creationId xmlns:p14="http://schemas.microsoft.com/office/powerpoint/2010/main" val="29648112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7051948" y="3076575"/>
            <a:ext cx="1739627" cy="1294086"/>
          </a:xfrm>
        </p:spPr>
        <p:txBody>
          <a:bodyPr anchor="ctr" anchorCtr="0"/>
          <a:lstStyle>
            <a:lvl1pPr algn="ctr">
              <a:defRPr sz="900"/>
            </a:lvl1pPr>
          </a:lstStyle>
          <a:p>
            <a:r>
              <a:rPr lang="en-AU" sz="900" noProof="0"/>
              <a:t>Insert sponsorship mark here</a:t>
            </a:r>
            <a:endParaRPr lang="en-AU" noProof="0"/>
          </a:p>
        </p:txBody>
      </p:sp>
      <p:sp>
        <p:nvSpPr>
          <p:cNvPr id="22" name="LEG_Business"/>
          <p:cNvSpPr>
            <a:spLocks/>
          </p:cNvSpPr>
          <p:nvPr userDrawn="1"/>
        </p:nvSpPr>
        <p:spPr bwMode="auto">
          <a:xfrm>
            <a:off x="355768" y="2571751"/>
            <a:ext cx="6417173" cy="2152651"/>
          </a:xfrm>
          <a:prstGeom prst="rect">
            <a:avLst/>
          </a:prstGeom>
          <a:noFill/>
          <a:ln w="9525">
            <a:noFill/>
            <a:miter lim="800000"/>
            <a:headEnd/>
            <a:tailEnd/>
          </a:ln>
        </p:spPr>
        <p:txBody>
          <a:bodyPr lIns="0" tIns="0" rIns="0" bIns="0" anchor="b"/>
          <a:lstStyle/>
          <a:p>
            <a:pPr defTabSz="764348">
              <a:spcAft>
                <a:spcPts val="0"/>
              </a:spcAft>
              <a:buClr>
                <a:schemeClr val="tx1"/>
              </a:buClr>
              <a:buSzPct val="80000"/>
              <a:buFont typeface="Wingdings" pitchFamily="2" charset="2"/>
              <a:buNone/>
            </a:pPr>
            <a:r>
              <a:rPr lang="en-AU" sz="675" noProof="1">
                <a:solidFill>
                  <a:schemeClr val="tx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is a leading global provider of audit and assurance, consulting, financial advisory, risk advisory, tax and related services. Our global network of member firms and related entities in more than 150 countries and territories (collectively, the “Deloitte organisation” serves four out of five Fortune Global 500® companies. Learn how Deloitte’s approximately 312,000 people make an impact that matters at www.deloitte.com.
Deloitte Asia Pacific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Australia
The Australian partnership of Deloitte Touche Tohmatsu is a member of Deloitte Asia Pacific Limited and the Deloitte organisation. As one of Australia’s leading professional services firms, Deloitte Touche Tohmatsu and its affiliates provide audit, tax, consulting, risk advisory, and financial advisory services through approximately 8000 people across the country. Focused on the creation of value and growth, and known as an employer of choice for innovative human resources programs, we are dedicated to helping our clients and our people excel. For more information, please visit our web site at https://www2.deloitte.com/au/en.html.
Liability limited by a scheme approved under Professional Standards Legislation.
Member of Deloitte Asia Pacific Limited and the Deloitte organisation.
©2023 Deloitte Consulting. Deloitte Touche Tohmatsu</a:t>
            </a:r>
          </a:p>
        </p:txBody>
      </p:sp>
      <p:sp>
        <p:nvSpPr>
          <p:cNvPr id="8" name="Text Placeholder 7"/>
          <p:cNvSpPr>
            <a:spLocks noGrp="1"/>
          </p:cNvSpPr>
          <p:nvPr>
            <p:ph type="body" sz="quarter" idx="15"/>
          </p:nvPr>
        </p:nvSpPr>
        <p:spPr>
          <a:xfrm>
            <a:off x="7051950" y="4451611"/>
            <a:ext cx="1739626" cy="272792"/>
          </a:xfrm>
        </p:spPr>
        <p:txBody>
          <a:bodyPr anchor="b" anchorCtr="0"/>
          <a:lstStyle>
            <a:lvl1pPr>
              <a:lnSpc>
                <a:spcPct val="100000"/>
              </a:lnSpc>
              <a:defRPr sz="950"/>
            </a:lvl1pPr>
          </a:lstStyle>
          <a:p>
            <a:pPr lvl="0"/>
            <a:r>
              <a:rPr lang="en-AU" noProof="0"/>
              <a:t>Edit Master text styles</a:t>
            </a:r>
            <a:endParaRPr lang="en-AU"/>
          </a:p>
        </p:txBody>
      </p:sp>
      <p:pic>
        <p:nvPicPr>
          <p:cNvPr id="1011626019" name="LogoDisclaimerPage"/>
          <p:cNvPicPr>
            <a:picLocks noChangeAspect="1"/>
          </p:cNvPicPr>
          <p:nvPr/>
        </p:nvPicPr>
        <p:blipFill>
          <a:blip r:embed="rId2"/>
          <a:stretch>
            <a:fillRect/>
          </a:stretch>
        </p:blipFill>
        <p:spPr>
          <a:xfrm>
            <a:off x="356400" y="348301"/>
            <a:ext cx="1712424" cy="750599"/>
          </a:xfrm>
          <a:prstGeom prst="rect">
            <a:avLst/>
          </a:prstGeom>
        </p:spPr>
      </p:pic>
      <p:sp>
        <p:nvSpPr>
          <p:cNvPr id="2" name="Footer Placeholder 1"/>
          <p:cNvSpPr>
            <a:spLocks noGrp="1"/>
          </p:cNvSpPr>
          <p:nvPr>
            <p:ph type="ftr" sz="quarter" idx="16"/>
          </p:nvPr>
        </p:nvSpPr>
        <p:spPr>
          <a:xfrm>
            <a:off x="4638675" y="4857749"/>
            <a:ext cx="3402545" cy="183357"/>
          </a:xfrm>
          <a:prstGeom prst="rect">
            <a:avLst/>
          </a:prstGeo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29890941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LAN_PTitle"/>
          <p:cNvSpPr>
            <a:spLocks noGrp="1"/>
          </p:cNvSpPr>
          <p:nvPr>
            <p:ph type="ctrTitle" hasCustomPrompt="1"/>
          </p:nvPr>
        </p:nvSpPr>
        <p:spPr bwMode="gray">
          <a:xfrm>
            <a:off x="2502000" y="1026000"/>
            <a:ext cx="4140000" cy="3105000"/>
          </a:xfrm>
          <a:prstGeom prst="ellipse">
            <a:avLst/>
          </a:prstGeom>
          <a:ln w="25400">
            <a:solidFill>
              <a:schemeClr val="accent1"/>
            </a:solidFill>
          </a:ln>
        </p:spPr>
        <p:txBody>
          <a:bodyPr lIns="0" tIns="0" rIns="0" bIns="0" anchor="ctr" anchorCtr="0">
            <a:normAutofit/>
          </a:bodyPr>
          <a:lstStyle>
            <a:lvl1pPr algn="ctr">
              <a:lnSpc>
                <a:spcPts val="3150"/>
              </a:lnSpc>
              <a:defRPr sz="2700" b="0">
                <a:solidFill>
                  <a:schemeClr val="tx1"/>
                </a:solidFill>
                <a:latin typeface="+mj-lt"/>
                <a:ea typeface="Open Sans" panose="020B0606030504020204" pitchFamily="34" charset="0"/>
                <a:cs typeface="Arial" panose="020B0604020202020204" pitchFamily="34" charset="0"/>
              </a:defRPr>
            </a:lvl1pPr>
          </a:lstStyle>
          <a:p>
            <a:r>
              <a:rPr lang="en-AU"/>
              <a:t>Presentation  title runs here</a:t>
            </a:r>
            <a:endParaRPr lang="en-AU" noProof="0"/>
          </a:p>
        </p:txBody>
      </p:sp>
      <p:sp>
        <p:nvSpPr>
          <p:cNvPr id="3" name="LAN_PSubtitle"/>
          <p:cNvSpPr>
            <a:spLocks noGrp="1"/>
          </p:cNvSpPr>
          <p:nvPr>
            <p:ph type="subTitle" idx="1" hasCustomPrompt="1"/>
          </p:nvPr>
        </p:nvSpPr>
        <p:spPr bwMode="gray">
          <a:xfrm>
            <a:off x="376238" y="4398173"/>
            <a:ext cx="4195761"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AU"/>
              <a:t>Subtitle here two lines max</a:t>
            </a:r>
          </a:p>
        </p:txBody>
      </p:sp>
      <p:sp>
        <p:nvSpPr>
          <p:cNvPr id="4" name="Footer Placeholder 3" hidden="1"/>
          <p:cNvSpPr>
            <a:spLocks noGrp="1"/>
          </p:cNvSpPr>
          <p:nvPr>
            <p:ph type="ftr" sz="quarter" idx="11"/>
          </p:nvPr>
        </p:nvSpPr>
        <p:spPr>
          <a:xfrm>
            <a:off x="311387" y="4932771"/>
            <a:ext cx="3086100" cy="108335"/>
          </a:xfrm>
          <a:prstGeom prst="rect">
            <a:avLst/>
          </a:prstGeom>
        </p:spPr>
        <p:txBody>
          <a:bodyPr/>
          <a:lstStyle>
            <a:lvl1pPr>
              <a:defRPr>
                <a:solidFill>
                  <a:schemeClr val="bg1"/>
                </a:solidFill>
              </a:defRPr>
            </a:lvl1pPr>
          </a:lstStyle>
          <a:p>
            <a:endParaRPr lang="en-US"/>
          </a:p>
        </p:txBody>
      </p:sp>
      <p:sp>
        <p:nvSpPr>
          <p:cNvPr id="6" name="Text"/>
          <p:cNvSpPr>
            <a:spLocks noGrp="1"/>
          </p:cNvSpPr>
          <p:nvPr>
            <p:ph type="body" sz="quarter" idx="14" hasCustomPrompt="1"/>
          </p:nvPr>
        </p:nvSpPr>
        <p:spPr>
          <a:xfrm>
            <a:off x="376236" y="4807815"/>
            <a:ext cx="6903156" cy="130710"/>
          </a:xfrm>
        </p:spPr>
        <p:txBody>
          <a:bodyPr/>
          <a:lstStyle>
            <a:lvl1pPr>
              <a:defRPr sz="788"/>
            </a:lvl1pPr>
          </a:lstStyle>
          <a:p>
            <a:pPr lvl="0"/>
            <a:r>
              <a:rPr lang="en-AU"/>
              <a:t>Click to add name</a:t>
            </a:r>
          </a:p>
        </p:txBody>
      </p:sp>
      <p:sp>
        <p:nvSpPr>
          <p:cNvPr id="8" name="Date_DateCustomA"/>
          <p:cNvSpPr>
            <a:spLocks noGrp="1"/>
          </p:cNvSpPr>
          <p:nvPr>
            <p:ph type="dt" sz="half" idx="13"/>
          </p:nvPr>
        </p:nvSpPr>
        <p:spPr>
          <a:xfrm>
            <a:off x="378000" y="4938300"/>
            <a:ext cx="4197600" cy="108000"/>
          </a:xfrm>
          <a:prstGeom prst="rect">
            <a:avLst/>
          </a:prstGeom>
        </p:spPr>
        <p:txBody>
          <a:bodyPr/>
          <a:lstStyle>
            <a:lvl1pPr>
              <a:defRPr>
                <a:solidFill>
                  <a:schemeClr val="tx1"/>
                </a:solidFill>
              </a:defRPr>
            </a:lvl1pPr>
          </a:lstStyle>
          <a:p>
            <a:fld id="{846CE7D5-CF57-46EF-B807-FDD0502418D4}" type="datetimeFigureOut">
              <a:rPr lang="en-US" smtClean="0"/>
              <a:t>7/15/2025</a:t>
            </a:fld>
            <a:endParaRPr lang="en-US"/>
          </a:p>
        </p:txBody>
      </p:sp>
      <p:grpSp>
        <p:nvGrpSpPr>
          <p:cNvPr id="9" name="Group 8"/>
          <p:cNvGrpSpPr/>
          <p:nvPr/>
        </p:nvGrpSpPr>
        <p:grpSpPr>
          <a:xfrm>
            <a:off x="377494" y="457648"/>
            <a:ext cx="1215000" cy="230982"/>
            <a:chOff x="398463" y="404813"/>
            <a:chExt cx="1627187" cy="307976"/>
          </a:xfrm>
          <a:solidFill>
            <a:schemeClr val="tx1"/>
          </a:solidFill>
        </p:grpSpPr>
        <p:sp>
          <p:nvSpPr>
            <p:cNvPr id="10" name="Oval 5"/>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grpSp>
    </p:spTree>
    <p:extLst>
      <p:ext uri="{BB962C8B-B14F-4D97-AF65-F5344CB8AC3E}">
        <p14:creationId xmlns:p14="http://schemas.microsoft.com/office/powerpoint/2010/main" val="2434052175"/>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56"/>
        <p:cNvGrpSpPr/>
        <p:nvPr/>
      </p:nvGrpSpPr>
      <p:grpSpPr>
        <a:xfrm>
          <a:off x="0" y="0"/>
          <a:ext cx="0" cy="0"/>
          <a:chOff x="0" y="0"/>
          <a:chExt cx="0" cy="0"/>
        </a:xfrm>
      </p:grpSpPr>
      <p:sp>
        <p:nvSpPr>
          <p:cNvPr id="57" name="Google Shape;57;p56"/>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58" name="Google Shape;58;p5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Pinter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B2C-4483-43BD-D15E-F73A7F23B1DA}"/>
              </a:ext>
            </a:extLst>
          </p:cNvPr>
          <p:cNvSpPr>
            <a:spLocks noGrp="1"/>
          </p:cNvSpPr>
          <p:nvPr>
            <p:ph type="title" hasCustomPrompt="1"/>
          </p:nvPr>
        </p:nvSpPr>
        <p:spPr>
          <a:xfrm>
            <a:off x="614934" y="428002"/>
            <a:ext cx="8319611" cy="330431"/>
          </a:xfrm>
          <a:prstGeom prst="roundRect">
            <a:avLst>
              <a:gd name="adj" fmla="val 50000"/>
            </a:avLst>
          </a:prstGeom>
          <a:solidFill>
            <a:schemeClr val="bg1">
              <a:lumMod val="95000"/>
            </a:schemeClr>
          </a:solidFill>
        </p:spPr>
        <p:txBody>
          <a:bodyPr lIns="216000">
            <a:normAutofit/>
          </a:bodyPr>
          <a:lstStyle>
            <a:lvl1pPr>
              <a:defRPr sz="1050">
                <a:solidFill>
                  <a:schemeClr val="tx1">
                    <a:lumMod val="65000"/>
                    <a:lumOff val="35000"/>
                  </a:schemeClr>
                </a:solidFill>
              </a:defRPr>
            </a:lvl1pPr>
          </a:lstStyle>
          <a:p>
            <a:r>
              <a:rPr lang="en-GB"/>
              <a:t>Search</a:t>
            </a:r>
          </a:p>
        </p:txBody>
      </p:sp>
      <p:sp>
        <p:nvSpPr>
          <p:cNvPr id="6" name="Content Placeholder 2">
            <a:extLst>
              <a:ext uri="{FF2B5EF4-FFF2-40B4-BE49-F238E27FC236}">
                <a16:creationId xmlns:a16="http://schemas.microsoft.com/office/drawing/2014/main" id="{019B8FDE-D69D-6C58-38A3-964856C67F06}"/>
              </a:ext>
            </a:extLst>
          </p:cNvPr>
          <p:cNvSpPr>
            <a:spLocks noGrp="1"/>
          </p:cNvSpPr>
          <p:nvPr>
            <p:ph sz="half" idx="1" hasCustomPrompt="1"/>
          </p:nvPr>
        </p:nvSpPr>
        <p:spPr>
          <a:xfrm>
            <a:off x="78741" y="62870"/>
            <a:ext cx="1712206" cy="204249"/>
          </a:xfrm>
          <a:prstGeom prst="rect">
            <a:avLst/>
          </a:prstGeom>
        </p:spPr>
        <p:txBody>
          <a:bodyPr/>
          <a:lstStyle>
            <a:lvl1pPr>
              <a:defRPr lang="en-GB" sz="900" b="0" dirty="0" smtClean="0"/>
            </a:lvl1pPr>
            <a:lvl2pPr>
              <a:defRPr lang="en-GB" dirty="0" smtClean="0"/>
            </a:lvl2pPr>
            <a:lvl3pPr>
              <a:defRPr lang="en-GB" dirty="0" smtClean="0"/>
            </a:lvl3pPr>
            <a:lvl4pPr>
              <a:defRPr lang="en-GB" dirty="0" smtClean="0"/>
            </a:lvl4pPr>
            <a:lvl5pPr>
              <a:defRPr lang="en-GB" dirty="0"/>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900" b="0" kern="1200">
                <a:solidFill>
                  <a:schemeClr val="tx1"/>
                </a:solidFill>
                <a:latin typeface="Roboto" panose="02000000000000000000" pitchFamily="2" charset="0"/>
                <a:ea typeface="Roboto" panose="02000000000000000000" pitchFamily="2" charset="0"/>
                <a:cs typeface="+mn-cs"/>
              </a:rPr>
              <a:t>8:30 AM Wed 15 Feb </a:t>
            </a:r>
          </a:p>
        </p:txBody>
      </p:sp>
      <p:sp>
        <p:nvSpPr>
          <p:cNvPr id="8" name="Picture Placeholder 7">
            <a:extLst>
              <a:ext uri="{FF2B5EF4-FFF2-40B4-BE49-F238E27FC236}">
                <a16:creationId xmlns:a16="http://schemas.microsoft.com/office/drawing/2014/main" id="{5B5AA900-231B-C9B4-6A8D-C5B433400F4A}"/>
              </a:ext>
            </a:extLst>
          </p:cNvPr>
          <p:cNvSpPr>
            <a:spLocks noGrp="1"/>
          </p:cNvSpPr>
          <p:nvPr>
            <p:ph type="pic" sz="quarter" idx="10"/>
          </p:nvPr>
        </p:nvSpPr>
        <p:spPr>
          <a:xfrm>
            <a:off x="252613" y="898741"/>
            <a:ext cx="2121974" cy="2146211"/>
          </a:xfrm>
          <a:prstGeom prst="roundRect">
            <a:avLst>
              <a:gd name="adj" fmla="val 5103"/>
            </a:avLst>
          </a:prstGeom>
        </p:spPr>
        <p:txBody>
          <a:bodyPr>
            <a:normAutofit/>
          </a:bodyPr>
          <a:lstStyle>
            <a:lvl1pPr marL="0" indent="0">
              <a:buNone/>
              <a:defRPr sz="900"/>
            </a:lvl1pPr>
          </a:lstStyle>
          <a:p>
            <a:endParaRPr lang="en-GB"/>
          </a:p>
        </p:txBody>
      </p:sp>
      <p:sp>
        <p:nvSpPr>
          <p:cNvPr id="9" name="Picture Placeholder 7">
            <a:extLst>
              <a:ext uri="{FF2B5EF4-FFF2-40B4-BE49-F238E27FC236}">
                <a16:creationId xmlns:a16="http://schemas.microsoft.com/office/drawing/2014/main" id="{3FA7D3BB-1EA2-78D8-7713-F07D087E7A36}"/>
              </a:ext>
            </a:extLst>
          </p:cNvPr>
          <p:cNvSpPr>
            <a:spLocks noGrp="1"/>
          </p:cNvSpPr>
          <p:nvPr>
            <p:ph type="pic" sz="quarter" idx="11"/>
          </p:nvPr>
        </p:nvSpPr>
        <p:spPr>
          <a:xfrm>
            <a:off x="2439266" y="905599"/>
            <a:ext cx="2121974" cy="952919"/>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10" name="Picture Placeholder 7">
            <a:extLst>
              <a:ext uri="{FF2B5EF4-FFF2-40B4-BE49-F238E27FC236}">
                <a16:creationId xmlns:a16="http://schemas.microsoft.com/office/drawing/2014/main" id="{12879B1B-D6DC-D7A0-A035-477BCB3521BB}"/>
              </a:ext>
            </a:extLst>
          </p:cNvPr>
          <p:cNvSpPr>
            <a:spLocks noGrp="1"/>
          </p:cNvSpPr>
          <p:nvPr>
            <p:ph type="pic" sz="quarter" idx="12"/>
          </p:nvPr>
        </p:nvSpPr>
        <p:spPr>
          <a:xfrm>
            <a:off x="4619454" y="905599"/>
            <a:ext cx="2128439" cy="1247279"/>
          </a:xfrm>
          <a:prstGeom prst="roundRect">
            <a:avLst>
              <a:gd name="adj" fmla="val 5103"/>
            </a:avLst>
          </a:prstGeom>
        </p:spPr>
        <p:txBody>
          <a:bodyPr vert="horz" lIns="91440" tIns="45720" rIns="91440" bIns="45720" rtlCol="0">
            <a:normAutofit/>
          </a:bodyPr>
          <a:lstStyle>
            <a:lvl1pPr>
              <a:defRPr lang="en-GB" sz="900" dirty="0"/>
            </a:lvl1pPr>
          </a:lstStyle>
          <a:p>
            <a:pPr marL="0" lvl="0" indent="0">
              <a:buNone/>
            </a:pPr>
            <a:endParaRPr lang="en-GB"/>
          </a:p>
        </p:txBody>
      </p:sp>
      <p:sp>
        <p:nvSpPr>
          <p:cNvPr id="11" name="Picture Placeholder 7">
            <a:extLst>
              <a:ext uri="{FF2B5EF4-FFF2-40B4-BE49-F238E27FC236}">
                <a16:creationId xmlns:a16="http://schemas.microsoft.com/office/drawing/2014/main" id="{695AA220-1EB9-1F4A-C66F-3EAF6F2ADE9A}"/>
              </a:ext>
            </a:extLst>
          </p:cNvPr>
          <p:cNvSpPr>
            <a:spLocks noGrp="1"/>
          </p:cNvSpPr>
          <p:nvPr>
            <p:ph type="pic" sz="quarter" idx="13"/>
          </p:nvPr>
        </p:nvSpPr>
        <p:spPr>
          <a:xfrm>
            <a:off x="6812571" y="905599"/>
            <a:ext cx="2121974" cy="1769021"/>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0" name="Picture Placeholder 7">
            <a:extLst>
              <a:ext uri="{FF2B5EF4-FFF2-40B4-BE49-F238E27FC236}">
                <a16:creationId xmlns:a16="http://schemas.microsoft.com/office/drawing/2014/main" id="{CBC9CF90-A862-1912-5FCB-CE42806EBB97}"/>
              </a:ext>
            </a:extLst>
          </p:cNvPr>
          <p:cNvSpPr>
            <a:spLocks noGrp="1"/>
          </p:cNvSpPr>
          <p:nvPr>
            <p:ph type="pic" sz="quarter" idx="14"/>
          </p:nvPr>
        </p:nvSpPr>
        <p:spPr>
          <a:xfrm>
            <a:off x="252613" y="3093300"/>
            <a:ext cx="2121974" cy="2249083"/>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1" name="Picture Placeholder 7">
            <a:extLst>
              <a:ext uri="{FF2B5EF4-FFF2-40B4-BE49-F238E27FC236}">
                <a16:creationId xmlns:a16="http://schemas.microsoft.com/office/drawing/2014/main" id="{496863C2-F093-55DA-D271-41BF0B95E82A}"/>
              </a:ext>
            </a:extLst>
          </p:cNvPr>
          <p:cNvSpPr>
            <a:spLocks noGrp="1"/>
          </p:cNvSpPr>
          <p:nvPr>
            <p:ph type="pic" sz="quarter" idx="15"/>
          </p:nvPr>
        </p:nvSpPr>
        <p:spPr>
          <a:xfrm>
            <a:off x="2436034" y="1920049"/>
            <a:ext cx="2121974" cy="1954721"/>
          </a:xfrm>
          <a:prstGeom prst="roundRect">
            <a:avLst>
              <a:gd name="adj" fmla="val 5103"/>
            </a:avLst>
          </a:prstGeom>
        </p:spPr>
        <p:txBody>
          <a:bodyPr vert="horz" lIns="91440" tIns="45720" rIns="91440" bIns="45720" rtlCol="0">
            <a:normAutofit/>
          </a:bodyPr>
          <a:lstStyle>
            <a:lvl1pPr>
              <a:defRPr lang="en-GB" sz="900" dirty="0"/>
            </a:lvl1pPr>
          </a:lstStyle>
          <a:p>
            <a:pPr marL="0" lvl="0" indent="0">
              <a:buNone/>
            </a:pPr>
            <a:endParaRPr lang="en-GB"/>
          </a:p>
        </p:txBody>
      </p:sp>
      <p:sp>
        <p:nvSpPr>
          <p:cNvPr id="22" name="Picture Placeholder 7">
            <a:extLst>
              <a:ext uri="{FF2B5EF4-FFF2-40B4-BE49-F238E27FC236}">
                <a16:creationId xmlns:a16="http://schemas.microsoft.com/office/drawing/2014/main" id="{B19545E5-2096-D873-E08E-058C265AC7BD}"/>
              </a:ext>
            </a:extLst>
          </p:cNvPr>
          <p:cNvSpPr>
            <a:spLocks noGrp="1"/>
          </p:cNvSpPr>
          <p:nvPr>
            <p:ph type="pic" sz="quarter" idx="16"/>
          </p:nvPr>
        </p:nvSpPr>
        <p:spPr>
          <a:xfrm>
            <a:off x="2436034" y="3936109"/>
            <a:ext cx="2121974" cy="1406274"/>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3" name="Picture Placeholder 7">
            <a:extLst>
              <a:ext uri="{FF2B5EF4-FFF2-40B4-BE49-F238E27FC236}">
                <a16:creationId xmlns:a16="http://schemas.microsoft.com/office/drawing/2014/main" id="{6C171BE7-0EC8-1079-36E2-176CD9743E80}"/>
              </a:ext>
            </a:extLst>
          </p:cNvPr>
          <p:cNvSpPr>
            <a:spLocks noGrp="1"/>
          </p:cNvSpPr>
          <p:nvPr>
            <p:ph type="pic" sz="quarter" idx="17"/>
          </p:nvPr>
        </p:nvSpPr>
        <p:spPr>
          <a:xfrm>
            <a:off x="4625919" y="3435858"/>
            <a:ext cx="2121974" cy="1899668"/>
          </a:xfrm>
          <a:prstGeom prst="roundRect">
            <a:avLst>
              <a:gd name="adj" fmla="val 5103"/>
            </a:avLst>
          </a:prstGeom>
        </p:spPr>
        <p:txBody>
          <a:bodyPr vert="horz" lIns="91440" tIns="45720" rIns="91440" bIns="45720" rtlCol="0">
            <a:normAutofit/>
          </a:bodyPr>
          <a:lstStyle>
            <a:lvl1pPr>
              <a:defRPr lang="en-GB" sz="900" dirty="0"/>
            </a:lvl1pPr>
          </a:lstStyle>
          <a:p>
            <a:pPr marL="0" lvl="0" indent="0">
              <a:buNone/>
            </a:pPr>
            <a:endParaRPr lang="en-GB"/>
          </a:p>
        </p:txBody>
      </p:sp>
      <p:sp>
        <p:nvSpPr>
          <p:cNvPr id="24" name="Picture Placeholder 7">
            <a:extLst>
              <a:ext uri="{FF2B5EF4-FFF2-40B4-BE49-F238E27FC236}">
                <a16:creationId xmlns:a16="http://schemas.microsoft.com/office/drawing/2014/main" id="{C4A38A0B-BC46-49EA-D99C-3C5BE21EFC2D}"/>
              </a:ext>
            </a:extLst>
          </p:cNvPr>
          <p:cNvSpPr>
            <a:spLocks noGrp="1"/>
          </p:cNvSpPr>
          <p:nvPr>
            <p:ph type="pic" sz="quarter" idx="18"/>
          </p:nvPr>
        </p:nvSpPr>
        <p:spPr>
          <a:xfrm>
            <a:off x="4619454" y="2215135"/>
            <a:ext cx="2121974" cy="1158467"/>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5" name="Picture Placeholder 7">
            <a:extLst>
              <a:ext uri="{FF2B5EF4-FFF2-40B4-BE49-F238E27FC236}">
                <a16:creationId xmlns:a16="http://schemas.microsoft.com/office/drawing/2014/main" id="{753DEA58-5743-3898-EAE0-6E29C0E48996}"/>
              </a:ext>
            </a:extLst>
          </p:cNvPr>
          <p:cNvSpPr>
            <a:spLocks noGrp="1"/>
          </p:cNvSpPr>
          <p:nvPr>
            <p:ph type="pic" sz="quarter" idx="19"/>
          </p:nvPr>
        </p:nvSpPr>
        <p:spPr>
          <a:xfrm>
            <a:off x="6815803" y="2736684"/>
            <a:ext cx="2121974" cy="2598842"/>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grpSp>
        <p:nvGrpSpPr>
          <p:cNvPr id="32" name="Group 31">
            <a:extLst>
              <a:ext uri="{FF2B5EF4-FFF2-40B4-BE49-F238E27FC236}">
                <a16:creationId xmlns:a16="http://schemas.microsoft.com/office/drawing/2014/main" id="{5CD1EF5A-4EF8-E5D0-6A70-061685B93D8A}"/>
              </a:ext>
            </a:extLst>
          </p:cNvPr>
          <p:cNvGrpSpPr/>
          <p:nvPr userDrawn="1"/>
        </p:nvGrpSpPr>
        <p:grpSpPr>
          <a:xfrm>
            <a:off x="276797" y="511948"/>
            <a:ext cx="80391" cy="162539"/>
            <a:chOff x="4521962" y="54537"/>
            <a:chExt cx="192024" cy="388245"/>
          </a:xfrm>
        </p:grpSpPr>
        <p:cxnSp>
          <p:nvCxnSpPr>
            <p:cNvPr id="27" name="Straight Connector 26">
              <a:extLst>
                <a:ext uri="{FF2B5EF4-FFF2-40B4-BE49-F238E27FC236}">
                  <a16:creationId xmlns:a16="http://schemas.microsoft.com/office/drawing/2014/main" id="{28631529-E418-2C31-FF2C-21202CB9D734}"/>
                </a:ext>
              </a:extLst>
            </p:cNvPr>
            <p:cNvCxnSpPr>
              <a:cxnSpLocks/>
            </p:cNvCxnSpPr>
            <p:nvPr userDrawn="1"/>
          </p:nvCxnSpPr>
          <p:spPr>
            <a:xfrm>
              <a:off x="4521962" y="250758"/>
              <a:ext cx="192024" cy="192024"/>
            </a:xfrm>
            <a:prstGeom prst="line">
              <a:avLst/>
            </a:prstGeom>
            <a:ln w="38100" cap="rnd">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8C1C27-3E2C-93E5-8326-BA7C0B024305}"/>
                </a:ext>
              </a:extLst>
            </p:cNvPr>
            <p:cNvCxnSpPr>
              <a:cxnSpLocks/>
            </p:cNvCxnSpPr>
            <p:nvPr userDrawn="1"/>
          </p:nvCxnSpPr>
          <p:spPr>
            <a:xfrm rot="16200000">
              <a:off x="4521962" y="54537"/>
              <a:ext cx="192024" cy="192024"/>
            </a:xfrm>
            <a:prstGeom prst="line">
              <a:avLst/>
            </a:prstGeom>
            <a:ln w="38100" cap="rnd">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33" name="Graphic 32">
            <a:extLst>
              <a:ext uri="{FF2B5EF4-FFF2-40B4-BE49-F238E27FC236}">
                <a16:creationId xmlns:a16="http://schemas.microsoft.com/office/drawing/2014/main" id="{D5944B76-1F6C-6D46-4B0F-4A75E1BE19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2749" y="93119"/>
            <a:ext cx="219952" cy="107532"/>
          </a:xfrm>
          <a:prstGeom prst="rect">
            <a:avLst/>
          </a:prstGeom>
        </p:spPr>
      </p:pic>
      <p:pic>
        <p:nvPicPr>
          <p:cNvPr id="34" name="Graphic 33">
            <a:extLst>
              <a:ext uri="{FF2B5EF4-FFF2-40B4-BE49-F238E27FC236}">
                <a16:creationId xmlns:a16="http://schemas.microsoft.com/office/drawing/2014/main" id="{68BCC0C4-F6AF-8795-871D-9A6E77EE28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90925" y="89330"/>
            <a:ext cx="136859" cy="102644"/>
          </a:xfrm>
          <a:prstGeom prst="rect">
            <a:avLst/>
          </a:prstGeom>
        </p:spPr>
      </p:pic>
      <p:sp>
        <p:nvSpPr>
          <p:cNvPr id="35" name="TextBox 34">
            <a:extLst>
              <a:ext uri="{FF2B5EF4-FFF2-40B4-BE49-F238E27FC236}">
                <a16:creationId xmlns:a16="http://schemas.microsoft.com/office/drawing/2014/main" id="{18A1D0DA-0F1C-B2A8-2639-6BDC6D733598}"/>
              </a:ext>
            </a:extLst>
          </p:cNvPr>
          <p:cNvSpPr txBox="1"/>
          <p:nvPr userDrawn="1"/>
        </p:nvSpPr>
        <p:spPr>
          <a:xfrm>
            <a:off x="8393033" y="43010"/>
            <a:ext cx="461986" cy="230832"/>
          </a:xfrm>
          <a:prstGeom prst="rect">
            <a:avLst/>
          </a:prstGeom>
          <a:noFill/>
        </p:spPr>
        <p:txBody>
          <a:bodyPr wrap="none" rtlCol="0">
            <a:spAutoFit/>
          </a:bodyPr>
          <a:lstStyle/>
          <a:p>
            <a:pPr algn="ctr"/>
            <a:r>
              <a:rPr lang="en-GB" sz="900" b="0">
                <a:latin typeface="Roboto" panose="02000000000000000000" pitchFamily="2" charset="0"/>
                <a:ea typeface="Roboto" panose="02000000000000000000" pitchFamily="2" charset="0"/>
              </a:rPr>
              <a:t>100%</a:t>
            </a:r>
          </a:p>
        </p:txBody>
      </p:sp>
    </p:spTree>
    <p:extLst>
      <p:ext uri="{BB962C8B-B14F-4D97-AF65-F5344CB8AC3E}">
        <p14:creationId xmlns:p14="http://schemas.microsoft.com/office/powerpoint/2010/main" val="1449407448"/>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C7C521-6D3E-4A36-9787-0FA2040C3559}"/>
              </a:ext>
            </a:extLst>
          </p:cNvPr>
          <p:cNvGraphicFramePr>
            <a:graphicFrameLocks noChangeAspect="1"/>
          </p:cNvGraphicFramePr>
          <p:nvPr userDrawn="1">
            <p:custDataLst>
              <p:tags r:id="rId1"/>
            </p:custDataLst>
            <p:extLst>
              <p:ext uri="{D42A27DB-BD31-4B8C-83A1-F6EECF244321}">
                <p14:modId xmlns:p14="http://schemas.microsoft.com/office/powerpoint/2010/main" val="195301529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a:extLst>
                          <a:ext uri="{FF2B5EF4-FFF2-40B4-BE49-F238E27FC236}">
                            <a16:creationId xmlns:a16="http://schemas.microsoft.com/office/drawing/2014/main" id="{63C7C521-6D3E-4A36-9787-0FA2040C3559}"/>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C38A1107-9880-4E9A-87F8-54DB97AF230A}"/>
              </a:ext>
            </a:extLst>
          </p:cNvPr>
          <p:cNvSpPr>
            <a:spLocks noGrp="1"/>
          </p:cNvSpPr>
          <p:nvPr>
            <p:ph type="sldNum" sz="quarter" idx="11"/>
          </p:nvPr>
        </p:nvSpPr>
        <p:spPr>
          <a:xfrm>
            <a:off x="6591302" y="4727482"/>
            <a:ext cx="2057400" cy="273844"/>
          </a:xfrm>
          <a:prstGeom prst="rect">
            <a:avLst/>
          </a:prstGeom>
        </p:spPr>
        <p:txBody>
          <a:bodyPr/>
          <a:lstStyle>
            <a:defPPr>
              <a:defRPr lang="en-US"/>
            </a:defPPr>
            <a:lvl1pPr marL="0" algn="r" defTabSz="685800" rtl="0" eaLnBrk="1" latinLnBrk="0" hangingPunct="1">
              <a:defRPr sz="600" kern="1200">
                <a:solidFill>
                  <a:schemeClr val="accent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a:t>Page </a:t>
            </a:r>
            <a:fld id="{7B41E42F-1BE0-4941-81B0-AFB1F647F02A}" type="slidenum">
              <a:rPr lang="en-AU" smtClean="0"/>
              <a:pPr/>
              <a:t>‹#›</a:t>
            </a:fld>
            <a:endParaRPr lang="en-AU"/>
          </a:p>
        </p:txBody>
      </p:sp>
      <p:sp>
        <p:nvSpPr>
          <p:cNvPr id="6" name="Title 1">
            <a:extLst>
              <a:ext uri="{FF2B5EF4-FFF2-40B4-BE49-F238E27FC236}">
                <a16:creationId xmlns:a16="http://schemas.microsoft.com/office/drawing/2014/main" id="{57B0D2C5-9AE8-40D8-AB02-496D0CFF395D}"/>
              </a:ext>
            </a:extLst>
          </p:cNvPr>
          <p:cNvSpPr>
            <a:spLocks noGrp="1"/>
          </p:cNvSpPr>
          <p:nvPr>
            <p:ph type="title"/>
          </p:nvPr>
        </p:nvSpPr>
        <p:spPr>
          <a:xfrm>
            <a:off x="495054" y="232333"/>
            <a:ext cx="7690301" cy="334388"/>
          </a:xfrm>
          <a:prstGeom prst="rect">
            <a:avLst/>
          </a:prstGeom>
        </p:spPr>
        <p:txBody>
          <a:bodyPr vert="horz" lIns="0" rIns="0" anchor="b">
            <a:noAutofit/>
          </a:bodyPr>
          <a:lstStyle>
            <a:lvl1pPr>
              <a:defRPr sz="1500" b="1">
                <a:solidFill>
                  <a:schemeClr val="accent2"/>
                </a:solidFill>
                <a:latin typeface="+mj-lt"/>
                <a:ea typeface="Open Sans" panose="020B0606030504020204" pitchFamily="34" charset="0"/>
                <a:cs typeface="Open Sans" panose="020B0606030504020204" pitchFamily="34" charset="0"/>
              </a:defRPr>
            </a:lvl1pPr>
          </a:lstStyle>
          <a:p>
            <a:r>
              <a:rPr lang="en-US"/>
              <a:t>Click to edit Master title style</a:t>
            </a:r>
            <a:endParaRPr lang="en-AU"/>
          </a:p>
        </p:txBody>
      </p:sp>
      <p:sp>
        <p:nvSpPr>
          <p:cNvPr id="7" name="Text Placeholder 15">
            <a:extLst>
              <a:ext uri="{FF2B5EF4-FFF2-40B4-BE49-F238E27FC236}">
                <a16:creationId xmlns:a16="http://schemas.microsoft.com/office/drawing/2014/main" id="{7434BD5B-07D0-473E-9C44-3DE8E6D97E94}"/>
              </a:ext>
            </a:extLst>
          </p:cNvPr>
          <p:cNvSpPr>
            <a:spLocks noGrp="1"/>
          </p:cNvSpPr>
          <p:nvPr>
            <p:ph type="body" sz="quarter" idx="13" hasCustomPrompt="1"/>
          </p:nvPr>
        </p:nvSpPr>
        <p:spPr>
          <a:xfrm>
            <a:off x="494110" y="660171"/>
            <a:ext cx="8153647" cy="406004"/>
          </a:xfrm>
          <a:prstGeom prst="rect">
            <a:avLst/>
          </a:prstGeom>
        </p:spPr>
        <p:txBody>
          <a:bodyPr lIns="0" tIns="0" rIns="0" bIns="0">
            <a:noAutofit/>
          </a:bodyPr>
          <a:lstStyle>
            <a:lvl1pPr marL="0" indent="0">
              <a:lnSpc>
                <a:spcPts val="1247"/>
              </a:lnSpc>
              <a:spcAft>
                <a:spcPts val="0"/>
              </a:spcAft>
              <a:buNone/>
              <a:defRPr sz="1050">
                <a:solidFill>
                  <a:schemeClr val="tx2"/>
                </a:solidFill>
                <a:latin typeface="+mn-lt"/>
                <a:ea typeface="Open Sans" panose="020B0606030504020204" pitchFamily="34" charset="0"/>
                <a:cs typeface="Open Sans" panose="020B0606030504020204" pitchFamily="34" charset="0"/>
              </a:defRPr>
            </a:lvl1pPr>
            <a:lvl2pPr>
              <a:defRPr sz="1108">
                <a:solidFill>
                  <a:schemeClr val="tx1">
                    <a:lumMod val="75000"/>
                    <a:lumOff val="25000"/>
                  </a:schemeClr>
                </a:solidFill>
                <a:latin typeface="Chronicle Text G1 Roman"/>
              </a:defRPr>
            </a:lvl2pPr>
            <a:lvl3pPr>
              <a:defRPr sz="1108">
                <a:solidFill>
                  <a:schemeClr val="tx1">
                    <a:lumMod val="75000"/>
                    <a:lumOff val="25000"/>
                  </a:schemeClr>
                </a:solidFill>
                <a:latin typeface="Chronicle Text G1 Roman"/>
              </a:defRPr>
            </a:lvl3pPr>
            <a:lvl4pPr>
              <a:defRPr sz="1108">
                <a:solidFill>
                  <a:schemeClr val="tx1">
                    <a:lumMod val="75000"/>
                    <a:lumOff val="25000"/>
                  </a:schemeClr>
                </a:solidFill>
                <a:latin typeface="Chronicle Text G1 Roman"/>
              </a:defRPr>
            </a:lvl4pPr>
            <a:lvl5pPr>
              <a:defRPr sz="1108">
                <a:solidFill>
                  <a:schemeClr val="tx1">
                    <a:lumMod val="75000"/>
                    <a:lumOff val="25000"/>
                  </a:schemeClr>
                </a:solidFill>
                <a:latin typeface="Chronicle Text G1 Roman"/>
              </a:defRPr>
            </a:lvl5pPr>
          </a:lstStyle>
          <a:p>
            <a:pPr lvl="0"/>
            <a:r>
              <a:rPr lang="en-US"/>
              <a:t>Edit Master text styles</a:t>
            </a:r>
          </a:p>
        </p:txBody>
      </p:sp>
      <p:sp>
        <p:nvSpPr>
          <p:cNvPr id="8" name="Content Placeholder 2">
            <a:extLst>
              <a:ext uri="{FF2B5EF4-FFF2-40B4-BE49-F238E27FC236}">
                <a16:creationId xmlns:a16="http://schemas.microsoft.com/office/drawing/2014/main" id="{17683A29-2F26-4EAC-8181-B3556686E867}"/>
              </a:ext>
            </a:extLst>
          </p:cNvPr>
          <p:cNvSpPr>
            <a:spLocks noGrp="1"/>
          </p:cNvSpPr>
          <p:nvPr>
            <p:ph idx="1"/>
          </p:nvPr>
        </p:nvSpPr>
        <p:spPr>
          <a:xfrm>
            <a:off x="495055" y="1168004"/>
            <a:ext cx="8153647" cy="3480196"/>
          </a:xfrm>
          <a:prstGeom prst="rect">
            <a:avLst/>
          </a:prstGeom>
        </p:spPr>
        <p:txBody>
          <a:bodyPr/>
          <a:lstStyle>
            <a:lvl1pPr marL="0">
              <a:lnSpc>
                <a:spcPts val="900"/>
              </a:lnSpc>
              <a:spcAft>
                <a:spcPts val="844"/>
              </a:spcAft>
              <a:defRPr sz="900" b="1" i="0">
                <a:solidFill>
                  <a:schemeClr val="tx2"/>
                </a:solidFill>
                <a:latin typeface="+mn-lt"/>
                <a:ea typeface="Open Sans" panose="020B0606030504020204" pitchFamily="34" charset="0"/>
                <a:cs typeface="Open Sans" panose="020B0606030504020204" pitchFamily="34" charset="0"/>
              </a:defRPr>
            </a:lvl1pPr>
            <a:lvl2pPr marL="100013" indent="-100013">
              <a:lnSpc>
                <a:spcPts val="1125"/>
              </a:lnSpc>
              <a:spcAft>
                <a:spcPts val="844"/>
              </a:spcAft>
              <a:buFont typeface="Arial" charset="0"/>
              <a:buChar char="•"/>
              <a:tabLst/>
              <a:defRPr sz="750" b="0" i="0">
                <a:solidFill>
                  <a:schemeClr val="tx1"/>
                </a:solidFill>
                <a:latin typeface="+mj-lt"/>
                <a:ea typeface="Open Sans" panose="020B0606030504020204" pitchFamily="34" charset="0"/>
                <a:cs typeface="Open Sans" panose="020B0606030504020204" pitchFamily="34" charset="0"/>
              </a:defRPr>
            </a:lvl2pPr>
            <a:lvl3pPr marL="0">
              <a:lnSpc>
                <a:spcPts val="788"/>
              </a:lnSpc>
              <a:spcAft>
                <a:spcPts val="169"/>
              </a:spcAft>
              <a:defRPr sz="675"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endParaRPr lang="en-US"/>
          </a:p>
        </p:txBody>
      </p:sp>
      <p:pic>
        <p:nvPicPr>
          <p:cNvPr id="9" name="Picture 8">
            <a:extLst>
              <a:ext uri="{FF2B5EF4-FFF2-40B4-BE49-F238E27FC236}">
                <a16:creationId xmlns:a16="http://schemas.microsoft.com/office/drawing/2014/main" id="{696B789C-28A2-E080-FB7A-82703C0208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07272" y="115086"/>
            <a:ext cx="480969" cy="510778"/>
          </a:xfrm>
          <a:prstGeom prst="rect">
            <a:avLst/>
          </a:prstGeom>
        </p:spPr>
      </p:pic>
      <p:sp>
        <p:nvSpPr>
          <p:cNvPr id="2" name="Rectangle 1">
            <a:extLst>
              <a:ext uri="{FF2B5EF4-FFF2-40B4-BE49-F238E27FC236}">
                <a16:creationId xmlns:a16="http://schemas.microsoft.com/office/drawing/2014/main" id="{C7170E10-AA01-4F6B-B76F-B7A987B6F0DC}"/>
              </a:ext>
            </a:extLst>
          </p:cNvPr>
          <p:cNvSpPr>
            <a:spLocks noChangeAspect="1"/>
          </p:cNvSpPr>
          <p:nvPr userDrawn="1"/>
        </p:nvSpPr>
        <p:spPr bwMode="gray">
          <a:xfrm>
            <a:off x="9280566" y="88751"/>
            <a:ext cx="297000" cy="297000"/>
          </a:xfrm>
          <a:prstGeom prst="rect">
            <a:avLst/>
          </a:prstGeom>
          <a:solidFill>
            <a:schemeClr val="accent2"/>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1" name="Rectangle 10">
            <a:extLst>
              <a:ext uri="{FF2B5EF4-FFF2-40B4-BE49-F238E27FC236}">
                <a16:creationId xmlns:a16="http://schemas.microsoft.com/office/drawing/2014/main" id="{8BB20836-75DB-D5D1-04FB-7F4A54A904FC}"/>
              </a:ext>
            </a:extLst>
          </p:cNvPr>
          <p:cNvSpPr>
            <a:spLocks noChangeAspect="1"/>
          </p:cNvSpPr>
          <p:nvPr userDrawn="1"/>
        </p:nvSpPr>
        <p:spPr bwMode="gray">
          <a:xfrm>
            <a:off x="9280566" y="444940"/>
            <a:ext cx="297000" cy="297000"/>
          </a:xfrm>
          <a:prstGeom prst="rect">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2" name="Rectangle 11">
            <a:extLst>
              <a:ext uri="{FF2B5EF4-FFF2-40B4-BE49-F238E27FC236}">
                <a16:creationId xmlns:a16="http://schemas.microsoft.com/office/drawing/2014/main" id="{AE2E5F19-356E-2924-958E-827E4D4DEBE4}"/>
              </a:ext>
            </a:extLst>
          </p:cNvPr>
          <p:cNvSpPr>
            <a:spLocks noChangeAspect="1"/>
          </p:cNvSpPr>
          <p:nvPr userDrawn="1"/>
        </p:nvSpPr>
        <p:spPr bwMode="gray">
          <a:xfrm>
            <a:off x="9285581" y="799819"/>
            <a:ext cx="297000" cy="297000"/>
          </a:xfrm>
          <a:prstGeom prst="rect">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3" name="Rectangle 12">
            <a:extLst>
              <a:ext uri="{FF2B5EF4-FFF2-40B4-BE49-F238E27FC236}">
                <a16:creationId xmlns:a16="http://schemas.microsoft.com/office/drawing/2014/main" id="{419B5F3E-EBE1-8B73-7EF6-05E0E09826EF}"/>
              </a:ext>
            </a:extLst>
          </p:cNvPr>
          <p:cNvSpPr>
            <a:spLocks noChangeAspect="1"/>
          </p:cNvSpPr>
          <p:nvPr userDrawn="1"/>
        </p:nvSpPr>
        <p:spPr bwMode="gray">
          <a:xfrm>
            <a:off x="9285581" y="1156007"/>
            <a:ext cx="297000" cy="297000"/>
          </a:xfrm>
          <a:prstGeom prst="rect">
            <a:avLst/>
          </a:prstGeom>
          <a:solidFill>
            <a:schemeClr val="accent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4" name="Rectangle 13">
            <a:extLst>
              <a:ext uri="{FF2B5EF4-FFF2-40B4-BE49-F238E27FC236}">
                <a16:creationId xmlns:a16="http://schemas.microsoft.com/office/drawing/2014/main" id="{0CCBB246-0252-36A2-5F82-8D2E34E7D625}"/>
              </a:ext>
            </a:extLst>
          </p:cNvPr>
          <p:cNvSpPr>
            <a:spLocks noChangeAspect="1"/>
          </p:cNvSpPr>
          <p:nvPr userDrawn="1"/>
        </p:nvSpPr>
        <p:spPr bwMode="gray">
          <a:xfrm>
            <a:off x="9285581" y="1510886"/>
            <a:ext cx="297000" cy="297000"/>
          </a:xfrm>
          <a:prstGeom prst="rect">
            <a:avLst/>
          </a:prstGeom>
          <a:solidFill>
            <a:schemeClr val="accent6"/>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5" name="Rectangle 14">
            <a:extLst>
              <a:ext uri="{FF2B5EF4-FFF2-40B4-BE49-F238E27FC236}">
                <a16:creationId xmlns:a16="http://schemas.microsoft.com/office/drawing/2014/main" id="{B44376E4-5BD9-D9B9-BBE2-D814F71B46CE}"/>
              </a:ext>
            </a:extLst>
          </p:cNvPr>
          <p:cNvSpPr>
            <a:spLocks noChangeAspect="1"/>
          </p:cNvSpPr>
          <p:nvPr userDrawn="1"/>
        </p:nvSpPr>
        <p:spPr bwMode="gray">
          <a:xfrm>
            <a:off x="9285581" y="1867075"/>
            <a:ext cx="297000" cy="297000"/>
          </a:xfrm>
          <a:prstGeom prst="rect">
            <a:avLst/>
          </a:prstGeom>
          <a:solidFill>
            <a:schemeClr val="tx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3" name="Rectangle 2">
            <a:extLst>
              <a:ext uri="{FF2B5EF4-FFF2-40B4-BE49-F238E27FC236}">
                <a16:creationId xmlns:a16="http://schemas.microsoft.com/office/drawing/2014/main" id="{FDF0E712-6282-4C74-A01C-9C371A281AEE}"/>
              </a:ext>
            </a:extLst>
          </p:cNvPr>
          <p:cNvSpPr/>
          <p:nvPr userDrawn="1"/>
        </p:nvSpPr>
        <p:spPr bwMode="gray">
          <a:xfrm>
            <a:off x="-818537" y="1510886"/>
            <a:ext cx="270000" cy="270000"/>
          </a:xfrm>
          <a:prstGeom prst="rect">
            <a:avLst/>
          </a:prstGeom>
          <a:solidFill>
            <a:srgbClr val="D4ECBA"/>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endParaRPr>
          </a:p>
        </p:txBody>
      </p:sp>
      <p:sp>
        <p:nvSpPr>
          <p:cNvPr id="16" name="Rectangle 15">
            <a:extLst>
              <a:ext uri="{FF2B5EF4-FFF2-40B4-BE49-F238E27FC236}">
                <a16:creationId xmlns:a16="http://schemas.microsoft.com/office/drawing/2014/main" id="{9C7A528E-BD8D-45AB-8122-EEF64EC7B77B}"/>
              </a:ext>
            </a:extLst>
          </p:cNvPr>
          <p:cNvSpPr/>
          <p:nvPr userDrawn="1"/>
        </p:nvSpPr>
        <p:spPr bwMode="gray">
          <a:xfrm>
            <a:off x="-818537" y="1894075"/>
            <a:ext cx="270000" cy="270000"/>
          </a:xfrm>
          <a:prstGeom prst="rect">
            <a:avLst/>
          </a:prstGeom>
          <a:solidFill>
            <a:srgbClr val="FFEB97"/>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endParaRPr>
          </a:p>
        </p:txBody>
      </p:sp>
      <p:sp>
        <p:nvSpPr>
          <p:cNvPr id="17" name="Rectangle 16">
            <a:extLst>
              <a:ext uri="{FF2B5EF4-FFF2-40B4-BE49-F238E27FC236}">
                <a16:creationId xmlns:a16="http://schemas.microsoft.com/office/drawing/2014/main" id="{B2C45F17-7E05-4BB9-8382-5794B4F2FE93}"/>
              </a:ext>
            </a:extLst>
          </p:cNvPr>
          <p:cNvSpPr/>
          <p:nvPr userDrawn="1"/>
        </p:nvSpPr>
        <p:spPr bwMode="gray">
          <a:xfrm>
            <a:off x="-818537" y="2301750"/>
            <a:ext cx="270000" cy="270000"/>
          </a:xfrm>
          <a:prstGeom prst="rect">
            <a:avLst/>
          </a:prstGeom>
          <a:solidFill>
            <a:srgbClr val="FFABAB"/>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endParaRPr>
          </a:p>
        </p:txBody>
      </p:sp>
    </p:spTree>
    <p:extLst>
      <p:ext uri="{BB962C8B-B14F-4D97-AF65-F5344CB8AC3E}">
        <p14:creationId xmlns:p14="http://schemas.microsoft.com/office/powerpoint/2010/main" val="3611299613"/>
      </p:ext>
    </p:extLst>
  </p:cSld>
  <p:clrMapOvr>
    <a:masterClrMapping/>
  </p:clrMapOvr>
  <p:transition>
    <p:fade/>
  </p:transition>
  <p:extLst>
    <p:ext uri="{DCECCB84-F9BA-43D5-87BE-67443E8EF086}">
      <p15:sldGuideLst xmlns:p15="http://schemas.microsoft.com/office/powerpoint/2012/main">
        <p15:guide id="1" orient="horz" pos="3906">
          <p15:clr>
            <a:srgbClr val="FBAE40"/>
          </p15:clr>
        </p15:guide>
        <p15:guide id="2" pos="415">
          <p15:clr>
            <a:srgbClr val="FBAE40"/>
          </p15:clr>
        </p15:guide>
        <p15:guide id="3" orient="horz" pos="890">
          <p15:clr>
            <a:srgbClr val="FBAE40"/>
          </p15:clr>
        </p15:guide>
        <p15:guide id="4" pos="7265">
          <p15:clr>
            <a:srgbClr val="FBAE40"/>
          </p15:clr>
        </p15:guide>
        <p15:guide id="5" orient="horz" pos="482">
          <p15:clr>
            <a:srgbClr val="FBAE40"/>
          </p15:clr>
        </p15:guide>
        <p15:guide id="6" orient="horz" pos="550">
          <p15:clr>
            <a:srgbClr val="FBAE40"/>
          </p15:clr>
        </p15:guide>
        <p15:guide id="7" orient="horz" pos="187">
          <p15:clr>
            <a:srgbClr val="FBAE40"/>
          </p15:clr>
        </p15:guide>
        <p15:guide id="8" orient="horz" pos="981">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0C-343A-4E7F-B6EB-1CD27CDE87E7}"/>
              </a:ext>
            </a:extLst>
          </p:cNvPr>
          <p:cNvSpPr>
            <a:spLocks noGrp="1"/>
          </p:cNvSpPr>
          <p:nvPr>
            <p:ph type="title"/>
          </p:nvPr>
        </p:nvSpPr>
        <p:spPr>
          <a:xfrm>
            <a:off x="264169" y="574554"/>
            <a:ext cx="7335441" cy="400051"/>
          </a:xfrm>
        </p:spPr>
        <p:txBody>
          <a:bodyPr>
            <a:normAutofit/>
          </a:bodyPr>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1CBBD47-B8B0-4D31-B7AF-D8C9B3C82828}"/>
              </a:ext>
            </a:extLst>
          </p:cNvPr>
          <p:cNvSpPr>
            <a:spLocks noGrp="1"/>
          </p:cNvSpPr>
          <p:nvPr>
            <p:ph idx="1"/>
          </p:nvPr>
        </p:nvSpPr>
        <p:spPr>
          <a:xfrm>
            <a:off x="264169" y="1503089"/>
            <a:ext cx="7886700" cy="2841740"/>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70CEAF-D034-4840-8798-009F09C00BBC}"/>
              </a:ext>
            </a:extLst>
          </p:cNvPr>
          <p:cNvSpPr>
            <a:spLocks noGrp="1"/>
          </p:cNvSpPr>
          <p:nvPr>
            <p:ph type="dt" sz="half" idx="10"/>
          </p:nvPr>
        </p:nvSpPr>
        <p:spPr/>
        <p:txBody>
          <a:bodyPr/>
          <a:lstStyle/>
          <a:p>
            <a:fld id="{3113C807-E3CA-4D75-9521-46BFF6F099CA}" type="datetimeFigureOut">
              <a:rPr lang="en-AU" smtClean="0"/>
              <a:t>15/07/2025</a:t>
            </a:fld>
            <a:endParaRPr lang="en-AU"/>
          </a:p>
        </p:txBody>
      </p:sp>
      <p:sp>
        <p:nvSpPr>
          <p:cNvPr id="5" name="Footer Placeholder 4">
            <a:extLst>
              <a:ext uri="{FF2B5EF4-FFF2-40B4-BE49-F238E27FC236}">
                <a16:creationId xmlns:a16="http://schemas.microsoft.com/office/drawing/2014/main" id="{DAAFA68D-1A08-434A-8B16-6E17DEF15F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2C8B56-91EC-4199-94D2-3A45D6D5F93D}"/>
              </a:ext>
            </a:extLst>
          </p:cNvPr>
          <p:cNvSpPr>
            <a:spLocks noGrp="1"/>
          </p:cNvSpPr>
          <p:nvPr>
            <p:ph type="sldNum" sz="quarter" idx="12"/>
          </p:nvPr>
        </p:nvSpPr>
        <p:spPr/>
        <p:txBody>
          <a:bodyPr/>
          <a:lstStyle/>
          <a:p>
            <a:fld id="{D1D85ED3-4387-4659-B8A5-6B19662CE632}" type="slidenum">
              <a:rPr lang="en-AU" smtClean="0"/>
              <a:t>‹#›</a:t>
            </a:fld>
            <a:endParaRPr lang="en-AU"/>
          </a:p>
        </p:txBody>
      </p:sp>
      <p:sp>
        <p:nvSpPr>
          <p:cNvPr id="14" name="Text Placeholder 13">
            <a:extLst>
              <a:ext uri="{FF2B5EF4-FFF2-40B4-BE49-F238E27FC236}">
                <a16:creationId xmlns:a16="http://schemas.microsoft.com/office/drawing/2014/main" id="{275FD72F-67A9-4583-BFF8-17077CEC1655}"/>
              </a:ext>
            </a:extLst>
          </p:cNvPr>
          <p:cNvSpPr>
            <a:spLocks noGrp="1"/>
          </p:cNvSpPr>
          <p:nvPr>
            <p:ph type="body" sz="quarter" idx="13"/>
          </p:nvPr>
        </p:nvSpPr>
        <p:spPr>
          <a:xfrm>
            <a:off x="285600" y="925358"/>
            <a:ext cx="7292579" cy="223749"/>
          </a:xfrm>
        </p:spPr>
        <p:txBody>
          <a:bodyPr anchor="ctr">
            <a:noAutofit/>
          </a:bodyPr>
          <a:lstStyle>
            <a:lvl1pPr marL="0" indent="0">
              <a:buNone/>
              <a:defRPr sz="900">
                <a:solidFill>
                  <a:schemeClr val="accent1"/>
                </a:solidFill>
              </a:defRPr>
            </a:lvl1pPr>
          </a:lstStyle>
          <a:p>
            <a:pPr lvl="0"/>
            <a:r>
              <a:rPr lang="en-US"/>
              <a:t>Click to edit Master text styles</a:t>
            </a:r>
          </a:p>
        </p:txBody>
      </p:sp>
      <p:sp>
        <p:nvSpPr>
          <p:cNvPr id="19" name="Rectangle 18">
            <a:extLst>
              <a:ext uri="{FF2B5EF4-FFF2-40B4-BE49-F238E27FC236}">
                <a16:creationId xmlns:a16="http://schemas.microsoft.com/office/drawing/2014/main" id="{BF272455-C3DF-4FBB-B251-9459E7271F5F}"/>
              </a:ext>
            </a:extLst>
          </p:cNvPr>
          <p:cNvSpPr/>
          <p:nvPr userDrawn="1"/>
        </p:nvSpPr>
        <p:spPr>
          <a:xfrm>
            <a:off x="72189" y="0"/>
            <a:ext cx="3622733" cy="400051"/>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DAC3099-C6C1-4779-9CA4-D5B4C6908F0B}"/>
              </a:ext>
            </a:extLst>
          </p:cNvPr>
          <p:cNvSpPr/>
          <p:nvPr userDrawn="1"/>
        </p:nvSpPr>
        <p:spPr>
          <a:xfrm>
            <a:off x="1" y="1"/>
            <a:ext cx="135731" cy="40005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8F1BF09-5041-4F1D-B198-E797542C4338}"/>
              </a:ext>
            </a:extLst>
          </p:cNvPr>
          <p:cNvSpPr txBox="1"/>
          <p:nvPr userDrawn="1"/>
        </p:nvSpPr>
        <p:spPr>
          <a:xfrm>
            <a:off x="264169" y="233446"/>
            <a:ext cx="419400" cy="80791"/>
          </a:xfrm>
          <a:prstGeom prst="rect">
            <a:avLst/>
          </a:prstGeom>
          <a:noFill/>
        </p:spPr>
        <p:txBody>
          <a:bodyPr wrap="square" lIns="0" tIns="0" rIns="0" bIns="0" rtlCol="0">
            <a:spAutoFit/>
          </a:bodyPr>
          <a:lstStyle/>
          <a:p>
            <a:fld id="{2C10DECB-BE3F-B54B-B958-F043352B636C}" type="slidenum">
              <a:rPr lang="en-AU" sz="525" smtClean="0">
                <a:solidFill>
                  <a:srgbClr val="1E1D1C"/>
                </a:solidFill>
                <a:latin typeface="Arial" panose="020B0604020202020204" pitchFamily="34" charset="0"/>
                <a:cs typeface="Arial" panose="020B0604020202020204" pitchFamily="34" charset="0"/>
              </a:rPr>
              <a:pPr/>
              <a:t>‹#›</a:t>
            </a:fld>
            <a:endParaRPr lang="en-AU" sz="525">
              <a:solidFill>
                <a:srgbClr val="1E1D1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794687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CEFDF9-C680-43DA-B370-44D2781DBB4C}"/>
              </a:ext>
            </a:extLst>
          </p:cNvPr>
          <p:cNvGrpSpPr/>
          <p:nvPr userDrawn="1"/>
        </p:nvGrpSpPr>
        <p:grpSpPr>
          <a:xfrm>
            <a:off x="368522" y="369757"/>
            <a:ext cx="1392573" cy="264734"/>
            <a:chOff x="398463" y="404813"/>
            <a:chExt cx="1627187" cy="307976"/>
          </a:xfrm>
          <a:solidFill>
            <a:schemeClr val="tx1"/>
          </a:solidFill>
        </p:grpSpPr>
        <p:sp>
          <p:nvSpPr>
            <p:cNvPr id="11" name="Oval 5">
              <a:extLst>
                <a:ext uri="{FF2B5EF4-FFF2-40B4-BE49-F238E27FC236}">
                  <a16:creationId xmlns:a16="http://schemas.microsoft.com/office/drawing/2014/main" id="{202A0AC2-44C4-4AE4-A846-59FFE37C7646}"/>
                </a:ext>
              </a:extLst>
            </p:cNvPr>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2" name="Freeform 6">
              <a:extLst>
                <a:ext uri="{FF2B5EF4-FFF2-40B4-BE49-F238E27FC236}">
                  <a16:creationId xmlns:a16="http://schemas.microsoft.com/office/drawing/2014/main" id="{67B13B20-DB4F-40E6-BDD4-1133F32921C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3" name="Rectangle 7">
              <a:extLst>
                <a:ext uri="{FF2B5EF4-FFF2-40B4-BE49-F238E27FC236}">
                  <a16:creationId xmlns:a16="http://schemas.microsoft.com/office/drawing/2014/main" id="{7F7A1A4B-DBAF-4B2F-8C3C-ACF2A0E01045}"/>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4" name="Freeform 8">
              <a:extLst>
                <a:ext uri="{FF2B5EF4-FFF2-40B4-BE49-F238E27FC236}">
                  <a16:creationId xmlns:a16="http://schemas.microsoft.com/office/drawing/2014/main" id="{A4D1A166-9327-496C-9B65-4D40C42A93D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5" name="Rectangle 9">
              <a:extLst>
                <a:ext uri="{FF2B5EF4-FFF2-40B4-BE49-F238E27FC236}">
                  <a16:creationId xmlns:a16="http://schemas.microsoft.com/office/drawing/2014/main" id="{697A0C62-6FDD-4443-8FFA-180ABD21F4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6" name="Rectangle 10">
              <a:extLst>
                <a:ext uri="{FF2B5EF4-FFF2-40B4-BE49-F238E27FC236}">
                  <a16:creationId xmlns:a16="http://schemas.microsoft.com/office/drawing/2014/main" id="{70E1DDCF-ACD6-48C4-9796-3FC51A2809B9}"/>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7" name="Freeform 11">
              <a:extLst>
                <a:ext uri="{FF2B5EF4-FFF2-40B4-BE49-F238E27FC236}">
                  <a16:creationId xmlns:a16="http://schemas.microsoft.com/office/drawing/2014/main" id="{E059273D-A619-409F-8A68-9118C99632FE}"/>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8" name="Freeform 12">
              <a:extLst>
                <a:ext uri="{FF2B5EF4-FFF2-40B4-BE49-F238E27FC236}">
                  <a16:creationId xmlns:a16="http://schemas.microsoft.com/office/drawing/2014/main" id="{815D7570-5536-469C-8761-F21C44320C01}"/>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9" name="Freeform 13">
              <a:extLst>
                <a:ext uri="{FF2B5EF4-FFF2-40B4-BE49-F238E27FC236}">
                  <a16:creationId xmlns:a16="http://schemas.microsoft.com/office/drawing/2014/main" id="{12BFB16C-065D-4BA4-9B15-F2AF66FC426F}"/>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20" name="Freeform 14">
              <a:extLst>
                <a:ext uri="{FF2B5EF4-FFF2-40B4-BE49-F238E27FC236}">
                  <a16:creationId xmlns:a16="http://schemas.microsoft.com/office/drawing/2014/main" id="{11BA0C13-7991-4F75-BF2D-CDEBC398EE8D}"/>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grpSp>
      <p:sp>
        <p:nvSpPr>
          <p:cNvPr id="2" name="Title 1">
            <a:extLst>
              <a:ext uri="{FF2B5EF4-FFF2-40B4-BE49-F238E27FC236}">
                <a16:creationId xmlns:a16="http://schemas.microsoft.com/office/drawing/2014/main" id="{EEB23FA3-B551-C535-F41E-E1BC35F9AA02}"/>
              </a:ext>
            </a:extLst>
          </p:cNvPr>
          <p:cNvSpPr>
            <a:spLocks noGrp="1"/>
          </p:cNvSpPr>
          <p:nvPr>
            <p:ph type="title"/>
          </p:nvPr>
        </p:nvSpPr>
        <p:spPr>
          <a:xfrm>
            <a:off x="352426" y="1939148"/>
            <a:ext cx="8439150" cy="932162"/>
          </a:xfrm>
        </p:spPr>
        <p:txBody>
          <a:bodyPr vert="horz" lIns="0" tIns="0" rIns="0" bIns="0" rtlCol="0" anchor="b" anchorCtr="0">
            <a:noAutofit/>
          </a:bodyPr>
          <a:lstStyle>
            <a:lvl1pPr>
              <a:defRPr lang="en-AU" sz="3600" b="1" i="0">
                <a:solidFill>
                  <a:prstClr val="black"/>
                </a:solidFill>
                <a:latin typeface="Open Sans Light"/>
                <a:ea typeface="Open Sans Light"/>
                <a:cs typeface="Open Sans Light"/>
              </a:defRPr>
            </a:lvl1pPr>
          </a:lstStyle>
          <a:p>
            <a:pPr marL="0" lvl="0"/>
            <a:r>
              <a:rPr lang="en-US"/>
              <a:t>Click to edit Master title style</a:t>
            </a:r>
            <a:endParaRPr lang="en-AU"/>
          </a:p>
        </p:txBody>
      </p:sp>
      <p:sp>
        <p:nvSpPr>
          <p:cNvPr id="22" name="Text Placeholder 21">
            <a:extLst>
              <a:ext uri="{FF2B5EF4-FFF2-40B4-BE49-F238E27FC236}">
                <a16:creationId xmlns:a16="http://schemas.microsoft.com/office/drawing/2014/main" id="{4E7D921D-74A2-2786-08BD-79C02B765E1B}"/>
              </a:ext>
            </a:extLst>
          </p:cNvPr>
          <p:cNvSpPr>
            <a:spLocks noGrp="1"/>
          </p:cNvSpPr>
          <p:nvPr>
            <p:ph type="body" sz="quarter" idx="10"/>
          </p:nvPr>
        </p:nvSpPr>
        <p:spPr>
          <a:xfrm>
            <a:off x="352426" y="2878245"/>
            <a:ext cx="3881644" cy="122991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1238630"/>
      </p:ext>
    </p:extLst>
  </p:cSld>
  <p:clrMapOvr>
    <a:masterClrMapping/>
  </p:clrMapOvr>
  <p:transition>
    <p:fad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8A1-745C-5E66-09A2-E6D851EAEC60}"/>
              </a:ext>
            </a:extLst>
          </p:cNvPr>
          <p:cNvSpPr>
            <a:spLocks noGrp="1"/>
          </p:cNvSpPr>
          <p:nvPr>
            <p:ph type="title"/>
          </p:nvPr>
        </p:nvSpPr>
        <p:spPr>
          <a:xfrm>
            <a:off x="352426" y="301941"/>
            <a:ext cx="8439150" cy="519113"/>
          </a:xfrm>
        </p:spPr>
        <p:txBody>
          <a:bodyPr vert="horz" lIns="0" tIns="0" rIns="0" bIns="0" rtlCol="0" anchor="b" anchorCtr="0">
            <a:noAutofit/>
          </a:bodyPr>
          <a:lstStyle>
            <a:lvl1pPr>
              <a:defRPr lang="en-AU" sz="2279" b="1" i="0" dirty="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5" name="Text Placeholder 4">
            <a:extLst>
              <a:ext uri="{FF2B5EF4-FFF2-40B4-BE49-F238E27FC236}">
                <a16:creationId xmlns:a16="http://schemas.microsoft.com/office/drawing/2014/main" id="{351F72C0-DC66-0DC1-9B72-28D50321B8C5}"/>
              </a:ext>
            </a:extLst>
          </p:cNvPr>
          <p:cNvSpPr>
            <a:spLocks noGrp="1"/>
          </p:cNvSpPr>
          <p:nvPr>
            <p:ph type="body" sz="quarter" idx="10"/>
          </p:nvPr>
        </p:nvSpPr>
        <p:spPr>
          <a:xfrm>
            <a:off x="352426" y="828614"/>
            <a:ext cx="8382280" cy="382394"/>
          </a:xfrm>
        </p:spPr>
        <p:txBody>
          <a:bodyPr vert="horz" lIns="0" tIns="0" rIns="0" bIns="0" rtlCol="0" anchor="t">
            <a:noAutofit/>
          </a:bodyPr>
          <a:lstStyle>
            <a:lvl1pPr>
              <a:defRPr lang="en-US" sz="1500" i="0" spc="38"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20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lang="en-US" sz="18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lang="en-US" sz="16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lang="en-AU"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286040266"/>
      </p:ext>
    </p:extLst>
  </p:cSld>
  <p:clrMapOvr>
    <a:masterClrMapping/>
  </p:clrMapOvr>
  <p:transition>
    <p:fad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8A1-745C-5E66-09A2-E6D851EAEC60}"/>
              </a:ext>
            </a:extLst>
          </p:cNvPr>
          <p:cNvSpPr>
            <a:spLocks noGrp="1"/>
          </p:cNvSpPr>
          <p:nvPr>
            <p:ph type="title"/>
          </p:nvPr>
        </p:nvSpPr>
        <p:spPr>
          <a:xfrm>
            <a:off x="352426" y="2331557"/>
            <a:ext cx="8439150" cy="519113"/>
          </a:xfrm>
        </p:spPr>
        <p:txBody>
          <a:bodyPr vert="horz" lIns="0" tIns="0" rIns="0" bIns="0" rtlCol="0" anchor="b" anchorCtr="0">
            <a:noAutofit/>
          </a:bodyPr>
          <a:lstStyle>
            <a:lvl1pPr>
              <a:defRPr lang="en-AU" sz="2279" b="1" i="0" dirty="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5" name="Text Placeholder 4">
            <a:extLst>
              <a:ext uri="{FF2B5EF4-FFF2-40B4-BE49-F238E27FC236}">
                <a16:creationId xmlns:a16="http://schemas.microsoft.com/office/drawing/2014/main" id="{351F72C0-DC66-0DC1-9B72-28D50321B8C5}"/>
              </a:ext>
            </a:extLst>
          </p:cNvPr>
          <p:cNvSpPr>
            <a:spLocks noGrp="1"/>
          </p:cNvSpPr>
          <p:nvPr>
            <p:ph type="body" sz="quarter" idx="10"/>
          </p:nvPr>
        </p:nvSpPr>
        <p:spPr>
          <a:xfrm>
            <a:off x="352426" y="2872668"/>
            <a:ext cx="8382280" cy="382394"/>
          </a:xfrm>
        </p:spPr>
        <p:txBody>
          <a:bodyPr vert="horz" lIns="0" tIns="0" rIns="0" bIns="0" rtlCol="0" anchor="t">
            <a:noAutofit/>
          </a:bodyPr>
          <a:lstStyle>
            <a:lvl1pPr>
              <a:defRPr lang="en-US" sz="1500" i="0" spc="38"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2114125747"/>
      </p:ext>
    </p:extLst>
  </p:cSld>
  <p:clrMapOvr>
    <a:masterClrMapping/>
  </p:clrMapOvr>
  <p:transition>
    <p:fad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8A1-745C-5E66-09A2-E6D851EAEC60}"/>
              </a:ext>
            </a:extLst>
          </p:cNvPr>
          <p:cNvSpPr>
            <a:spLocks noGrp="1"/>
          </p:cNvSpPr>
          <p:nvPr>
            <p:ph type="title"/>
          </p:nvPr>
        </p:nvSpPr>
        <p:spPr>
          <a:xfrm>
            <a:off x="352426" y="2331557"/>
            <a:ext cx="8439150" cy="519113"/>
          </a:xfrm>
        </p:spPr>
        <p:txBody>
          <a:bodyPr vert="horz" lIns="0" tIns="0" rIns="0" bIns="0" rtlCol="0" anchor="b" anchorCtr="0">
            <a:noAutofit/>
          </a:bodyPr>
          <a:lstStyle>
            <a:lvl1pPr>
              <a:defRPr lang="en-AU" sz="2279" b="1" i="0" dirty="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5" name="Text Placeholder 4">
            <a:extLst>
              <a:ext uri="{FF2B5EF4-FFF2-40B4-BE49-F238E27FC236}">
                <a16:creationId xmlns:a16="http://schemas.microsoft.com/office/drawing/2014/main" id="{351F72C0-DC66-0DC1-9B72-28D50321B8C5}"/>
              </a:ext>
            </a:extLst>
          </p:cNvPr>
          <p:cNvSpPr>
            <a:spLocks noGrp="1"/>
          </p:cNvSpPr>
          <p:nvPr>
            <p:ph type="body" sz="quarter" idx="10"/>
          </p:nvPr>
        </p:nvSpPr>
        <p:spPr>
          <a:xfrm>
            <a:off x="352426" y="2872668"/>
            <a:ext cx="8382280" cy="382394"/>
          </a:xfrm>
        </p:spPr>
        <p:txBody>
          <a:bodyPr vert="horz" lIns="0" tIns="0" rIns="0" bIns="0" rtlCol="0" anchor="t">
            <a:noAutofit/>
          </a:bodyPr>
          <a:lstStyle>
            <a:lvl1pPr>
              <a:defRPr lang="en-US" sz="1500" i="0" spc="38"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20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lang="en-US" sz="18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lang="en-US" sz="16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lang="en-AU"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lnSpc>
                <a:spcPct val="120000"/>
              </a:lnSpc>
              <a:spcAft>
                <a:spcPts val="0"/>
              </a:spcAft>
            </a:pPr>
            <a:r>
              <a:rPr lang="en-US"/>
              <a:t>Click to edit Master text styles</a:t>
            </a:r>
          </a:p>
        </p:txBody>
      </p:sp>
      <p:sp>
        <p:nvSpPr>
          <p:cNvPr id="3" name="Oval 2">
            <a:extLst>
              <a:ext uri="{FF2B5EF4-FFF2-40B4-BE49-F238E27FC236}">
                <a16:creationId xmlns:a16="http://schemas.microsoft.com/office/drawing/2014/main" id="{2F1E6712-148F-CDBB-A0DD-D34B1EDD606D}"/>
              </a:ext>
            </a:extLst>
          </p:cNvPr>
          <p:cNvSpPr/>
          <p:nvPr userDrawn="1"/>
        </p:nvSpPr>
        <p:spPr bwMode="gray">
          <a:xfrm>
            <a:off x="5773483" y="-119676"/>
            <a:ext cx="5799953" cy="5510018"/>
          </a:xfrm>
          <a:prstGeom prst="ellipse">
            <a:avLst/>
          </a:prstGeom>
          <a:solidFill>
            <a:srgbClr val="9DD4CF">
              <a:alpha val="70000"/>
            </a:srgbClr>
          </a:solidFill>
          <a:ln w="19050" algn="ctr">
            <a:noFill/>
            <a:miter lim="800000"/>
            <a:headEnd/>
            <a:tailEnd/>
          </a:ln>
        </p:spPr>
        <p:txBody>
          <a:bodyPr wrap="square" lIns="66674" tIns="66674" rIns="66674" bIns="66674" rtlCol="0" anchor="ctr"/>
          <a:lstStyle/>
          <a:p>
            <a:pPr algn="ctr" defTabSz="685770">
              <a:lnSpc>
                <a:spcPct val="106000"/>
              </a:lnSpc>
              <a:defRPr/>
            </a:pPr>
            <a:endParaRPr lang="en-US" sz="1200" b="1">
              <a:solidFill>
                <a:prstClr val="white"/>
              </a:solidFill>
              <a:latin typeface="Verdana"/>
            </a:endParaRPr>
          </a:p>
        </p:txBody>
      </p:sp>
      <p:sp>
        <p:nvSpPr>
          <p:cNvPr id="4" name="Freeform 16">
            <a:extLst>
              <a:ext uri="{FF2B5EF4-FFF2-40B4-BE49-F238E27FC236}">
                <a16:creationId xmlns:a16="http://schemas.microsoft.com/office/drawing/2014/main" id="{B8DD0CE1-4F26-473F-80A9-897165726FB8}"/>
              </a:ext>
            </a:extLst>
          </p:cNvPr>
          <p:cNvSpPr>
            <a:spLocks/>
          </p:cNvSpPr>
          <p:nvPr userDrawn="1"/>
        </p:nvSpPr>
        <p:spPr bwMode="auto">
          <a:xfrm rot="7588146">
            <a:off x="5944518" y="1598958"/>
            <a:ext cx="4052813" cy="2989196"/>
          </a:xfrm>
          <a:custGeom>
            <a:avLst/>
            <a:gdLst>
              <a:gd name="connsiteX0" fmla="*/ 1569705 w 4544252"/>
              <a:gd name="connsiteY0" fmla="*/ 2823757 h 3213762"/>
              <a:gd name="connsiteX1" fmla="*/ 430365 w 4544252"/>
              <a:gd name="connsiteY1" fmla="*/ 2068188 h 3213762"/>
              <a:gd name="connsiteX2" fmla="*/ 776465 w 4544252"/>
              <a:gd name="connsiteY2" fmla="*/ 622916 h 3213762"/>
              <a:gd name="connsiteX3" fmla="*/ 3782070 w 4544252"/>
              <a:gd name="connsiteY3" fmla="*/ 126104 h 3213762"/>
              <a:gd name="connsiteX4" fmla="*/ 4265206 w 4544252"/>
              <a:gd name="connsiteY4" fmla="*/ 436226 h 3213762"/>
              <a:gd name="connsiteX5" fmla="*/ 4372919 w 4544252"/>
              <a:gd name="connsiteY5" fmla="*/ 552029 h 3213762"/>
              <a:gd name="connsiteX6" fmla="*/ 4391561 w 4544252"/>
              <a:gd name="connsiteY6" fmla="*/ 597452 h 3213762"/>
              <a:gd name="connsiteX7" fmla="*/ 4397003 w 4544252"/>
              <a:gd name="connsiteY7" fmla="*/ 2347359 h 3213762"/>
              <a:gd name="connsiteX8" fmla="*/ 4316502 w 4544252"/>
              <a:gd name="connsiteY8" fmla="*/ 2544420 h 3213762"/>
              <a:gd name="connsiteX9" fmla="*/ 4215264 w 4544252"/>
              <a:gd name="connsiteY9" fmla="*/ 2660976 h 3213762"/>
              <a:gd name="connsiteX10" fmla="*/ 2966913 w 4544252"/>
              <a:gd name="connsiteY10" fmla="*/ 3212363 h 3213762"/>
              <a:gd name="connsiteX11" fmla="*/ 1569705 w 4544252"/>
              <a:gd name="connsiteY11" fmla="*/ 2823757 h 321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4252" h="3213762">
                <a:moveTo>
                  <a:pt x="1569705" y="2823757"/>
                </a:moveTo>
                <a:cubicBezTo>
                  <a:pt x="1167535" y="2589465"/>
                  <a:pt x="808343" y="2294012"/>
                  <a:pt x="430365" y="2068188"/>
                </a:cubicBezTo>
                <a:cubicBezTo>
                  <a:pt x="-325590" y="1616541"/>
                  <a:pt x="-6814" y="668080"/>
                  <a:pt x="776465" y="622916"/>
                </a:cubicBezTo>
                <a:cubicBezTo>
                  <a:pt x="1559744" y="577751"/>
                  <a:pt x="2707339" y="-325545"/>
                  <a:pt x="3782070" y="126104"/>
                </a:cubicBezTo>
                <a:cubicBezTo>
                  <a:pt x="3983155" y="210788"/>
                  <a:pt x="4141174" y="317966"/>
                  <a:pt x="4265206" y="436226"/>
                </a:cubicBezTo>
                <a:lnTo>
                  <a:pt x="4372919" y="552029"/>
                </a:lnTo>
                <a:lnTo>
                  <a:pt x="4391561" y="597452"/>
                </a:lnTo>
                <a:cubicBezTo>
                  <a:pt x="4588918" y="1152611"/>
                  <a:pt x="4599409" y="1770451"/>
                  <a:pt x="4397003" y="2347359"/>
                </a:cubicBezTo>
                <a:lnTo>
                  <a:pt x="4316502" y="2544420"/>
                </a:lnTo>
                <a:lnTo>
                  <a:pt x="4215264" y="2660976"/>
                </a:lnTo>
                <a:cubicBezTo>
                  <a:pt x="3928935" y="2963956"/>
                  <a:pt x="3515664" y="3193544"/>
                  <a:pt x="2966913" y="3212363"/>
                </a:cubicBezTo>
                <a:cubicBezTo>
                  <a:pt x="2417024" y="3231181"/>
                  <a:pt x="1971876" y="3058050"/>
                  <a:pt x="1569705" y="2823757"/>
                </a:cubicBezTo>
                <a:close/>
              </a:path>
            </a:pathLst>
          </a:custGeom>
          <a:gradFill flip="none" rotWithShape="1">
            <a:gsLst>
              <a:gs pos="44000">
                <a:srgbClr val="004E59"/>
              </a:gs>
              <a:gs pos="93000">
                <a:srgbClr val="0097A9">
                  <a:alpha val="10000"/>
                </a:srgbClr>
              </a:gs>
            </a:gsLst>
            <a:path path="circle">
              <a:fillToRect l="100000" t="100000"/>
            </a:path>
            <a:tileRect r="-100000" b="-100000"/>
          </a:gradFill>
          <a:ln>
            <a:noFill/>
          </a:ln>
        </p:spPr>
        <p:txBody>
          <a:bodyPr vert="horz" wrap="square" lIns="68579" tIns="34289" rIns="68579" bIns="34289" numCol="1" anchor="t" anchorCtr="0" compatLnSpc="1">
            <a:prstTxWarp prst="textNoShape">
              <a:avLst/>
            </a:prstTxWarp>
            <a:noAutofit/>
          </a:bodyPr>
          <a:lstStyle/>
          <a:p>
            <a:pPr defTabSz="685770">
              <a:defRPr/>
            </a:pPr>
            <a:endParaRPr lang="en-US" sz="1350">
              <a:solidFill>
                <a:srgbClr val="3B68B7"/>
              </a:solidFill>
              <a:latin typeface="Calibri"/>
            </a:endParaRPr>
          </a:p>
        </p:txBody>
      </p:sp>
    </p:spTree>
    <p:extLst>
      <p:ext uri="{BB962C8B-B14F-4D97-AF65-F5344CB8AC3E}">
        <p14:creationId xmlns:p14="http://schemas.microsoft.com/office/powerpoint/2010/main" val="1954750462"/>
      </p:ext>
    </p:extLst>
  </p:cSld>
  <p:clrMapOvr>
    <a:masterClrMapping/>
  </p:clrMapOvr>
  <p:transition>
    <p:fad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71C86A40-893B-4C72-B96D-AABEA3CE2623}"/>
              </a:ext>
            </a:extLst>
          </p:cNvPr>
          <p:cNvSpPr/>
          <p:nvPr userDrawn="1"/>
        </p:nvSpPr>
        <p:spPr bwMode="gray">
          <a:xfrm>
            <a:off x="5773483" y="-119676"/>
            <a:ext cx="5799953" cy="5510018"/>
          </a:xfrm>
          <a:prstGeom prst="ellipse">
            <a:avLst/>
          </a:prstGeom>
          <a:solidFill>
            <a:srgbClr val="9DD4CF">
              <a:alpha val="70000"/>
            </a:srgbClr>
          </a:solidFill>
          <a:ln w="19050" algn="ctr">
            <a:noFill/>
            <a:miter lim="800000"/>
            <a:headEnd/>
            <a:tailEnd/>
          </a:ln>
        </p:spPr>
        <p:txBody>
          <a:bodyPr wrap="square" lIns="66674" tIns="66674" rIns="66674" bIns="66674" rtlCol="0" anchor="ctr"/>
          <a:lstStyle/>
          <a:p>
            <a:pPr algn="ctr" defTabSz="685770">
              <a:lnSpc>
                <a:spcPct val="106000"/>
              </a:lnSpc>
              <a:defRPr/>
            </a:pPr>
            <a:endParaRPr lang="en-US" sz="1200" b="1">
              <a:solidFill>
                <a:prstClr val="white"/>
              </a:solidFill>
              <a:latin typeface="Verdana"/>
            </a:endParaRPr>
          </a:p>
        </p:txBody>
      </p:sp>
      <p:sp>
        <p:nvSpPr>
          <p:cNvPr id="13" name="Freeform 11">
            <a:extLst>
              <a:ext uri="{FF2B5EF4-FFF2-40B4-BE49-F238E27FC236}">
                <a16:creationId xmlns:a16="http://schemas.microsoft.com/office/drawing/2014/main" id="{A64B3F5F-2BCF-4C0A-927C-0CD86DB0ED68}"/>
              </a:ext>
            </a:extLst>
          </p:cNvPr>
          <p:cNvSpPr>
            <a:spLocks/>
          </p:cNvSpPr>
          <p:nvPr userDrawn="1"/>
        </p:nvSpPr>
        <p:spPr bwMode="auto">
          <a:xfrm rot="6328484">
            <a:off x="5225200" y="484577"/>
            <a:ext cx="5761718" cy="3627227"/>
          </a:xfrm>
          <a:custGeom>
            <a:avLst/>
            <a:gdLst>
              <a:gd name="connsiteX0" fmla="*/ 76082 w 4824573"/>
              <a:gd name="connsiteY0" fmla="*/ 1462516 h 2963542"/>
              <a:gd name="connsiteX1" fmla="*/ 17447 w 4824573"/>
              <a:gd name="connsiteY1" fmla="*/ 1199849 h 2963542"/>
              <a:gd name="connsiteX2" fmla="*/ 0 w 4824573"/>
              <a:gd name="connsiteY2" fmla="*/ 1053477 h 2963542"/>
              <a:gd name="connsiteX3" fmla="*/ 22233 w 4824573"/>
              <a:gd name="connsiteY3" fmla="*/ 999267 h 2963542"/>
              <a:gd name="connsiteX4" fmla="*/ 756800 w 4824573"/>
              <a:gd name="connsiteY4" fmla="*/ 574417 h 2963542"/>
              <a:gd name="connsiteX5" fmla="*/ 3865411 w 4824573"/>
              <a:gd name="connsiteY5" fmla="*/ 116285 h 2963542"/>
              <a:gd name="connsiteX6" fmla="*/ 4816833 w 4824573"/>
              <a:gd name="connsiteY6" fmla="*/ 1539268 h 2963542"/>
              <a:gd name="connsiteX7" fmla="*/ 3022317 w 4824573"/>
              <a:gd name="connsiteY7" fmla="*/ 2962252 h 2963542"/>
              <a:gd name="connsiteX8" fmla="*/ 398838 w 4824573"/>
              <a:gd name="connsiteY8" fmla="*/ 1907162 h 2963542"/>
              <a:gd name="connsiteX9" fmla="*/ 265111 w 4824573"/>
              <a:gd name="connsiteY9" fmla="*/ 1824018 h 2963542"/>
              <a:gd name="connsiteX10" fmla="*/ 173742 w 4824573"/>
              <a:gd name="connsiteY10" fmla="*/ 1746623 h 2963542"/>
              <a:gd name="connsiteX11" fmla="*/ 160880 w 4824573"/>
              <a:gd name="connsiteY11" fmla="*/ 1717941 h 2963542"/>
              <a:gd name="connsiteX12" fmla="*/ 76082 w 4824573"/>
              <a:gd name="connsiteY12" fmla="*/ 1462516 h 296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4573" h="2963542">
                <a:moveTo>
                  <a:pt x="76082" y="1462516"/>
                </a:moveTo>
                <a:cubicBezTo>
                  <a:pt x="51871" y="1375062"/>
                  <a:pt x="32376" y="1287416"/>
                  <a:pt x="17447" y="1199849"/>
                </a:cubicBezTo>
                <a:lnTo>
                  <a:pt x="0" y="1053477"/>
                </a:lnTo>
                <a:lnTo>
                  <a:pt x="22233" y="999267"/>
                </a:lnTo>
                <a:cubicBezTo>
                  <a:pt x="139898" y="770294"/>
                  <a:pt x="402371" y="592637"/>
                  <a:pt x="756800" y="574417"/>
                </a:cubicBezTo>
                <a:cubicBezTo>
                  <a:pt x="1566923" y="532768"/>
                  <a:pt x="2753846" y="-300197"/>
                  <a:pt x="3865411" y="116285"/>
                </a:cubicBezTo>
                <a:cubicBezTo>
                  <a:pt x="4974620" y="532768"/>
                  <a:pt x="4816833" y="1539268"/>
                  <a:pt x="4816833" y="1539268"/>
                </a:cubicBezTo>
                <a:cubicBezTo>
                  <a:pt x="4732054" y="2115403"/>
                  <a:pt x="4157432" y="2927545"/>
                  <a:pt x="3022317" y="2962252"/>
                </a:cubicBezTo>
                <a:cubicBezTo>
                  <a:pt x="1884848" y="2996959"/>
                  <a:pt x="1180701" y="2323645"/>
                  <a:pt x="398838" y="1907162"/>
                </a:cubicBezTo>
                <a:cubicBezTo>
                  <a:pt x="349972" y="1881132"/>
                  <a:pt x="305448" y="1853312"/>
                  <a:pt x="265111" y="1824018"/>
                </a:cubicBezTo>
                <a:lnTo>
                  <a:pt x="173742" y="1746623"/>
                </a:lnTo>
                <a:lnTo>
                  <a:pt x="160880" y="1717941"/>
                </a:lnTo>
                <a:cubicBezTo>
                  <a:pt x="128650" y="1635163"/>
                  <a:pt x="100294" y="1549971"/>
                  <a:pt x="76082" y="1462516"/>
                </a:cubicBezTo>
                <a:close/>
              </a:path>
            </a:pathLst>
          </a:custGeom>
          <a:solidFill>
            <a:srgbClr val="019A44">
              <a:alpha val="60000"/>
            </a:srgbClr>
          </a:solidFill>
          <a:ln>
            <a:noFill/>
          </a:ln>
        </p:spPr>
        <p:txBody>
          <a:bodyPr vert="horz" wrap="square" lIns="68579" tIns="34289" rIns="68579" bIns="34289" numCol="1" anchor="t" anchorCtr="0" compatLnSpc="1">
            <a:prstTxWarp prst="textNoShape">
              <a:avLst/>
            </a:prstTxWarp>
            <a:noAutofit/>
          </a:bodyPr>
          <a:lstStyle/>
          <a:p>
            <a:pPr defTabSz="685770">
              <a:defRPr/>
            </a:pPr>
            <a:endParaRPr lang="en-US" sz="1350">
              <a:solidFill>
                <a:srgbClr val="3B68B7"/>
              </a:solidFill>
              <a:latin typeface="Calibri"/>
            </a:endParaRPr>
          </a:p>
        </p:txBody>
      </p:sp>
      <p:sp>
        <p:nvSpPr>
          <p:cNvPr id="2" name="Title 1">
            <a:extLst>
              <a:ext uri="{FF2B5EF4-FFF2-40B4-BE49-F238E27FC236}">
                <a16:creationId xmlns:a16="http://schemas.microsoft.com/office/drawing/2014/main" id="{1AF9768D-D2E6-F007-B40B-0F9E9D5D27C0}"/>
              </a:ext>
            </a:extLst>
          </p:cNvPr>
          <p:cNvSpPr>
            <a:spLocks noGrp="1"/>
          </p:cNvSpPr>
          <p:nvPr>
            <p:ph type="title"/>
          </p:nvPr>
        </p:nvSpPr>
        <p:spPr>
          <a:xfrm>
            <a:off x="352426" y="2331557"/>
            <a:ext cx="8439150" cy="519113"/>
          </a:xfrm>
        </p:spPr>
        <p:txBody>
          <a:bodyPr vert="horz" lIns="0" tIns="0" rIns="0" bIns="0" rtlCol="0" anchor="b" anchorCtr="0">
            <a:noAutofit/>
          </a:bodyPr>
          <a:lstStyle>
            <a:lvl1pPr>
              <a:defRPr lang="en-AU" sz="2279" b="1" i="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4" name="Text Placeholder 4">
            <a:extLst>
              <a:ext uri="{FF2B5EF4-FFF2-40B4-BE49-F238E27FC236}">
                <a16:creationId xmlns:a16="http://schemas.microsoft.com/office/drawing/2014/main" id="{571C7E93-A8E3-1450-1FD1-B9C237C43F2E}"/>
              </a:ext>
            </a:extLst>
          </p:cNvPr>
          <p:cNvSpPr>
            <a:spLocks noGrp="1"/>
          </p:cNvSpPr>
          <p:nvPr>
            <p:ph type="body" sz="quarter" idx="10"/>
          </p:nvPr>
        </p:nvSpPr>
        <p:spPr>
          <a:xfrm>
            <a:off x="352426" y="2872668"/>
            <a:ext cx="8382280" cy="382394"/>
          </a:xfrm>
        </p:spPr>
        <p:txBody>
          <a:bodyPr vert="horz" lIns="0" tIns="0" rIns="0" bIns="0" rtlCol="0" anchor="t">
            <a:noAutofit/>
          </a:bodyPr>
          <a:lstStyle>
            <a:lvl1pPr>
              <a:defRPr lang="en-US" sz="1500" i="0" spc="38"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20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lang="en-US" sz="18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lang="en-US" sz="16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lang="en-AU"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850601165"/>
      </p:ext>
    </p:extLst>
  </p:cSld>
  <p:clrMapOvr>
    <a:masterClrMapping/>
  </p:clrMapOvr>
  <p:transition>
    <p:fade/>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5161"/>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3" name="Text Placeholder 2"/>
          <p:cNvSpPr>
            <a:spLocks noGrp="1"/>
          </p:cNvSpPr>
          <p:nvPr>
            <p:ph type="body" idx="1"/>
          </p:nvPr>
        </p:nvSpPr>
        <p:spPr bwMode="gray">
          <a:xfrm>
            <a:off x="352426" y="2567659"/>
            <a:ext cx="7813676"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12" name="TextBox 11"/>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4" name="TextBox 13"/>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225293877"/>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19"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20" name="TextBox 19"/>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2" name="TextBox 21"/>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76669131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59"/>
        <p:cNvGrpSpPr/>
        <p:nvPr/>
      </p:nvGrpSpPr>
      <p:grpSpPr>
        <a:xfrm>
          <a:off x="0" y="0"/>
          <a:ext cx="0" cy="0"/>
          <a:chOff x="0" y="0"/>
          <a:chExt cx="0" cy="0"/>
        </a:xfrm>
      </p:grpSpPr>
      <p:sp>
        <p:nvSpPr>
          <p:cNvPr id="60" name="Google Shape;60;p5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 name="Google Shape;61;p57"/>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2" name="Google Shape;62;p57"/>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3" name="Google Shape;63;p57"/>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4" name="Google Shape;64;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3"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7" name="TextBox 6"/>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9" name="TextBox 8"/>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10"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114175775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19"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20" name="TextBox 19"/>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2" name="TextBox 21"/>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318399986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19"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20" name="TextBox 19"/>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2" name="TextBox 21"/>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425143292"/>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9252"/>
            <a:ext cx="7905749"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3" name="Text Placeholder 2"/>
          <p:cNvSpPr>
            <a:spLocks noGrp="1"/>
          </p:cNvSpPr>
          <p:nvPr>
            <p:ph type="body" idx="1"/>
          </p:nvPr>
        </p:nvSpPr>
        <p:spPr bwMode="gray">
          <a:xfrm>
            <a:off x="352425"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Tree>
    <p:extLst>
      <p:ext uri="{BB962C8B-B14F-4D97-AF65-F5344CB8AC3E}">
        <p14:creationId xmlns:p14="http://schemas.microsoft.com/office/powerpoint/2010/main" val="268789071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9" name="TextBox 8"/>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4" name="TextBox 13"/>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1187744699"/>
      </p:ext>
    </p:extLst>
  </p:cSld>
  <p:clrMapOvr>
    <a:masterClrMapping/>
  </p:clrMapOvr>
  <p:transition>
    <p:fade/>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14" name="TextBox 13"/>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6" name="TextBox 15"/>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90701026"/>
      </p:ext>
    </p:extLst>
  </p:cSld>
  <p:clrMapOvr>
    <a:masterClrMapping/>
  </p:clrMapOvr>
  <p:transition>
    <p:fade/>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18" name="TextBox 17"/>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0" name="TextBox 19"/>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3942439124"/>
      </p:ext>
    </p:extLst>
  </p:cSld>
  <p:clrMapOvr>
    <a:masterClrMapping/>
  </p:clrMapOvr>
  <p:transition>
    <p:fade/>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14" name="TextBox 13"/>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6" name="TextBox 15"/>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3088099628"/>
      </p:ext>
    </p:extLst>
  </p:cSld>
  <p:clrMapOvr>
    <a:masterClrMapping/>
  </p:clrMapOvr>
  <p:transition>
    <p:fade/>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352425" y="1193007"/>
            <a:ext cx="6772203" cy="3531394"/>
          </a:xfrm>
          <a:prstGeom prst="rect">
            <a:avLst/>
          </a:prstGeom>
        </p:spPr>
        <p:txBody>
          <a:bodyPr>
            <a:noAutofit/>
          </a:bodyPr>
          <a:lstStyle>
            <a:lvl1pPr>
              <a:spcBef>
                <a:spcPts val="3600"/>
              </a:spcBef>
              <a:defRPr sz="2100">
                <a:solidFill>
                  <a:schemeClr val="tx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Tree>
    <p:extLst>
      <p:ext uri="{BB962C8B-B14F-4D97-AF65-F5344CB8AC3E}">
        <p14:creationId xmlns:p14="http://schemas.microsoft.com/office/powerpoint/2010/main" val="4612414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60485871"/>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
        <p:cNvGrpSpPr/>
        <p:nvPr/>
      </p:nvGrpSpPr>
      <p:grpSpPr>
        <a:xfrm>
          <a:off x="0" y="0"/>
          <a:ext cx="0" cy="0"/>
          <a:chOff x="0" y="0"/>
          <a:chExt cx="0" cy="0"/>
        </a:xfrm>
      </p:grpSpPr>
      <p:sp>
        <p:nvSpPr>
          <p:cNvPr id="66" name="Google Shape;66;p58"/>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7" name="Google Shape;67;p5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52426" y="301940"/>
            <a:ext cx="8439150" cy="523876"/>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061712718"/>
      </p:ext>
    </p:extLst>
  </p:cSld>
  <p:clrMapOvr>
    <a:masterClrMapping/>
  </p:clrMapOvr>
  <p:transition>
    <p:fade/>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5"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606491526"/>
      </p:ext>
    </p:extLst>
  </p:cSld>
  <p:clrMapOvr>
    <a:masterClrMapping/>
  </p:clrMapOvr>
  <p:transition>
    <p:fade/>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52426" y="1248968"/>
            <a:ext cx="7011590" cy="3475433"/>
          </a:xfrm>
          <a:prstGeom prst="rect">
            <a:avLst/>
          </a:prstGeom>
        </p:spPr>
        <p:txBody>
          <a:bodyPr/>
          <a:lstStyle>
            <a:lvl1pPr>
              <a:tabLst>
                <a:tab pos="6728951" algn="r"/>
              </a:tabLst>
              <a:defRPr/>
            </a:lvl1pPr>
            <a:lvl2pPr>
              <a:tabLst>
                <a:tab pos="6728951" algn="r"/>
              </a:tabLst>
              <a:defRPr/>
            </a:lvl2pPr>
            <a:lvl3pPr>
              <a:tabLst>
                <a:tab pos="6728951" algn="r"/>
              </a:tabLst>
              <a:defRPr/>
            </a:lvl3pPr>
            <a:lvl4pPr>
              <a:tabLst>
                <a:tab pos="6728951" algn="r"/>
              </a:tabLst>
              <a:defRPr/>
            </a:lvl4pPr>
            <a:lvl5pPr>
              <a:tabLst>
                <a:tab pos="5028854" algn="r"/>
              </a:tabLst>
              <a:defRPr baseline="0"/>
            </a:lvl5pPr>
            <a:lvl6pPr>
              <a:tabLst>
                <a:tab pos="6728951" algn="r"/>
              </a:tabLst>
              <a:defRPr/>
            </a:lvl6pPr>
            <a:lvl7pPr>
              <a:tabLst>
                <a:tab pos="6728951" algn="r"/>
              </a:tabLst>
              <a:defRPr/>
            </a:lvl7pPr>
            <a:lvl8pPr>
              <a:tabLst>
                <a:tab pos="6728951" algn="r"/>
              </a:tabLst>
              <a:defRPr/>
            </a:lvl8pPr>
            <a:lvl9pPr>
              <a:tabLst>
                <a:tab pos="6728951" algn="r"/>
              </a:tabLst>
              <a:defRPr/>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6"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009457469"/>
      </p:ext>
    </p:extLst>
  </p:cSld>
  <p:clrMapOvr>
    <a:masterClrMapping/>
  </p:clrMapOvr>
  <p:transition>
    <p:fade/>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4203651" y="1275160"/>
            <a:ext cx="4587925" cy="3449241"/>
          </a:xfrm>
        </p:spPr>
        <p:txBody>
          <a:bodyPr/>
          <a:lstStyle/>
          <a:p>
            <a:r>
              <a:rPr lang="en-AU" noProof="0"/>
              <a:t>Click icon to add picture</a:t>
            </a:r>
          </a:p>
        </p:txBody>
      </p:sp>
      <p:sp>
        <p:nvSpPr>
          <p:cNvPr id="6" name="Content Placeholder 3"/>
          <p:cNvSpPr>
            <a:spLocks noGrp="1"/>
          </p:cNvSpPr>
          <p:nvPr>
            <p:ph sz="quarter" idx="10"/>
          </p:nvPr>
        </p:nvSpPr>
        <p:spPr>
          <a:xfrm>
            <a:off x="352426" y="1248968"/>
            <a:ext cx="3250247" cy="3475433"/>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8"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699137151"/>
      </p:ext>
    </p:extLst>
  </p:cSld>
  <p:clrMapOvr>
    <a:masterClrMapping/>
  </p:clrMapOvr>
  <p:transition>
    <p:fade/>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352426" y="1248968"/>
            <a:ext cx="8439150" cy="3475433"/>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4"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5"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475560532"/>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4"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
        <p:nvSpPr>
          <p:cNvPr id="8" name="Text Placeholder 18"/>
          <p:cNvSpPr>
            <a:spLocks noGrp="1"/>
          </p:cNvSpPr>
          <p:nvPr>
            <p:ph idx="1"/>
          </p:nvPr>
        </p:nvSpPr>
        <p:spPr>
          <a:xfrm>
            <a:off x="352426" y="1249365"/>
            <a:ext cx="8439150" cy="3475037"/>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Tree>
    <p:extLst>
      <p:ext uri="{BB962C8B-B14F-4D97-AF65-F5344CB8AC3E}">
        <p14:creationId xmlns:p14="http://schemas.microsoft.com/office/powerpoint/2010/main" val="169944044"/>
      </p:ext>
    </p:extLst>
  </p:cSld>
  <p:clrMapOvr>
    <a:masterClrMapping/>
  </p:clrMapOvr>
  <p:transition>
    <p:fade/>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352426" y="1257303"/>
            <a:ext cx="8439150" cy="3467099"/>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6"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680701639"/>
      </p:ext>
    </p:extLst>
  </p:cSld>
  <p:clrMapOvr>
    <a:masterClrMapping/>
  </p:clrMapOvr>
  <p:transition>
    <p:fade/>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itle, subtitle &amp;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351000" y="1540937"/>
            <a:ext cx="8439150" cy="2946157"/>
          </a:xfrm>
          <a:prstGeom prst="rect">
            <a:avLst/>
          </a:prstGeom>
        </p:spPr>
        <p:txBody>
          <a:bodyPr/>
          <a:lstStyle/>
          <a:p>
            <a:r>
              <a:rPr lang="en-AU" noProof="0"/>
              <a:t>Click icon to add chart</a:t>
            </a:r>
          </a:p>
        </p:txBody>
      </p:sp>
      <p:sp>
        <p:nvSpPr>
          <p:cNvPr id="18" name="Text Placeholder 8"/>
          <p:cNvSpPr>
            <a:spLocks noGrp="1"/>
          </p:cNvSpPr>
          <p:nvPr>
            <p:ph type="body" sz="quarter" idx="18"/>
          </p:nvPr>
        </p:nvSpPr>
        <p:spPr>
          <a:xfrm>
            <a:off x="351000" y="1244863"/>
            <a:ext cx="8439150" cy="267890"/>
          </a:xfrm>
        </p:spPr>
        <p:txBody>
          <a:bodyPr/>
          <a:lstStyle/>
          <a:p>
            <a:pPr lvl="0"/>
            <a:r>
              <a:rPr lang="en-AU" noProof="0"/>
              <a:t>Click to edit Master text styles</a:t>
            </a:r>
            <a:endParaRPr lang="en-AU"/>
          </a:p>
        </p:txBody>
      </p:sp>
      <p:sp>
        <p:nvSpPr>
          <p:cNvPr id="19"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7"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8"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43567697"/>
      </p:ext>
    </p:extLst>
  </p:cSld>
  <p:clrMapOvr>
    <a:masterClrMapping/>
  </p:clrMapOvr>
  <p:transition>
    <p:fade/>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17" name="Chart Placeholder 3"/>
          <p:cNvSpPr>
            <a:spLocks noGrp="1"/>
          </p:cNvSpPr>
          <p:nvPr>
            <p:ph type="chart" sz="quarter" idx="15"/>
          </p:nvPr>
        </p:nvSpPr>
        <p:spPr>
          <a:xfrm>
            <a:off x="351000" y="1539001"/>
            <a:ext cx="2700000" cy="2948093"/>
          </a:xfrm>
          <a:prstGeom prst="rect">
            <a:avLst/>
          </a:prstGeom>
        </p:spPr>
        <p:txBody>
          <a:bodyPr/>
          <a:lstStyle/>
          <a:p>
            <a:r>
              <a:rPr lang="en-AU" noProof="0"/>
              <a:t>Click icon to add chart</a:t>
            </a:r>
          </a:p>
        </p:txBody>
      </p:sp>
      <p:sp>
        <p:nvSpPr>
          <p:cNvPr id="18" name="Text Placeholder 8"/>
          <p:cNvSpPr>
            <a:spLocks noGrp="1"/>
          </p:cNvSpPr>
          <p:nvPr>
            <p:ph type="body" sz="quarter" idx="18"/>
          </p:nvPr>
        </p:nvSpPr>
        <p:spPr>
          <a:xfrm>
            <a:off x="351000" y="1248967"/>
            <a:ext cx="2700000" cy="294084"/>
          </a:xfrm>
        </p:spPr>
        <p:txBody>
          <a:bodyPr/>
          <a:lstStyle/>
          <a:p>
            <a:pPr lvl="0"/>
            <a:r>
              <a:rPr lang="en-AU" noProof="0"/>
              <a:t>Click to edit Master text styles</a:t>
            </a:r>
            <a:endParaRPr lang="en-AU"/>
          </a:p>
        </p:txBody>
      </p:sp>
      <p:sp>
        <p:nvSpPr>
          <p:cNvPr id="7" name="Chart Placeholder 3"/>
          <p:cNvSpPr>
            <a:spLocks noGrp="1"/>
          </p:cNvSpPr>
          <p:nvPr>
            <p:ph type="chart" sz="quarter" idx="19"/>
          </p:nvPr>
        </p:nvSpPr>
        <p:spPr>
          <a:xfrm>
            <a:off x="3222000" y="1539000"/>
            <a:ext cx="2700000" cy="2948093"/>
          </a:xfrm>
          <a:prstGeom prst="rect">
            <a:avLst/>
          </a:prstGeom>
        </p:spPr>
        <p:txBody>
          <a:bodyPr/>
          <a:lstStyle/>
          <a:p>
            <a:r>
              <a:rPr lang="en-AU" noProof="0"/>
              <a:t>Click icon to add chart</a:t>
            </a:r>
          </a:p>
        </p:txBody>
      </p:sp>
      <p:sp>
        <p:nvSpPr>
          <p:cNvPr id="8" name="Text Placeholder 8"/>
          <p:cNvSpPr>
            <a:spLocks noGrp="1"/>
          </p:cNvSpPr>
          <p:nvPr>
            <p:ph type="body" sz="quarter" idx="20"/>
          </p:nvPr>
        </p:nvSpPr>
        <p:spPr>
          <a:xfrm>
            <a:off x="3222002" y="1248966"/>
            <a:ext cx="2700000" cy="294084"/>
          </a:xfrm>
        </p:spPr>
        <p:txBody>
          <a:bodyPr/>
          <a:lstStyle/>
          <a:p>
            <a:pPr lvl="0"/>
            <a:r>
              <a:rPr lang="en-AU" noProof="0"/>
              <a:t>Click to edit Master text styles</a:t>
            </a:r>
            <a:endParaRPr lang="en-AU"/>
          </a:p>
        </p:txBody>
      </p:sp>
      <p:sp>
        <p:nvSpPr>
          <p:cNvPr id="9" name="Chart Placeholder 3"/>
          <p:cNvSpPr>
            <a:spLocks noGrp="1"/>
          </p:cNvSpPr>
          <p:nvPr>
            <p:ph type="chart" sz="quarter" idx="21"/>
          </p:nvPr>
        </p:nvSpPr>
        <p:spPr>
          <a:xfrm>
            <a:off x="6065220" y="1539001"/>
            <a:ext cx="2700000" cy="2948093"/>
          </a:xfrm>
          <a:prstGeom prst="rect">
            <a:avLst/>
          </a:prstGeom>
        </p:spPr>
        <p:txBody>
          <a:bodyPr/>
          <a:lstStyle/>
          <a:p>
            <a:r>
              <a:rPr lang="en-AU" noProof="0"/>
              <a:t>Click icon to add chart</a:t>
            </a:r>
          </a:p>
        </p:txBody>
      </p:sp>
      <p:sp>
        <p:nvSpPr>
          <p:cNvPr id="10" name="Text Placeholder 8"/>
          <p:cNvSpPr>
            <a:spLocks noGrp="1"/>
          </p:cNvSpPr>
          <p:nvPr>
            <p:ph type="body" sz="quarter" idx="22"/>
          </p:nvPr>
        </p:nvSpPr>
        <p:spPr>
          <a:xfrm>
            <a:off x="6065219" y="1244359"/>
            <a:ext cx="2700000" cy="298692"/>
          </a:xfrm>
        </p:spPr>
        <p:txBody>
          <a:bodyPr/>
          <a:lstStyle/>
          <a:p>
            <a:pPr lvl="0"/>
            <a:r>
              <a:rPr lang="en-AU" noProof="0"/>
              <a:t>Click to edit Master text styles</a:t>
            </a:r>
            <a:endParaRPr lang="en-AU"/>
          </a:p>
        </p:txBody>
      </p:sp>
      <p:sp>
        <p:nvSpPr>
          <p:cNvPr id="11"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13"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4" name="Title Placeholder 1"/>
          <p:cNvSpPr>
            <a:spLocks noGrp="1"/>
          </p:cNvSpPr>
          <p:nvPr>
            <p:ph type="title"/>
          </p:nvPr>
        </p:nvSpPr>
        <p:spPr>
          <a:xfrm>
            <a:off x="352426" y="301940"/>
            <a:ext cx="8439150" cy="250576"/>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4104422240"/>
      </p:ext>
    </p:extLst>
  </p:cSld>
  <p:clrMapOvr>
    <a:masterClrMapping/>
  </p:clrMapOvr>
  <p:transition>
    <p:fade/>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2 columns of text">
    <p:spTree>
      <p:nvGrpSpPr>
        <p:cNvPr id="1" name=""/>
        <p:cNvGrpSpPr/>
        <p:nvPr/>
      </p:nvGrpSpPr>
      <p:grpSpPr>
        <a:xfrm>
          <a:off x="0" y="0"/>
          <a:ext cx="0" cy="0"/>
          <a:chOff x="0" y="0"/>
          <a:chExt cx="0" cy="0"/>
        </a:xfrm>
      </p:grpSpPr>
      <p:sp>
        <p:nvSpPr>
          <p:cNvPr id="13" name="Content Placeholder 3"/>
          <p:cNvSpPr>
            <a:spLocks noGrp="1"/>
          </p:cNvSpPr>
          <p:nvPr>
            <p:ph sz="quarter" idx="10"/>
          </p:nvPr>
        </p:nvSpPr>
        <p:spPr>
          <a:xfrm>
            <a:off x="351000" y="1248967"/>
            <a:ext cx="3996000" cy="3466880"/>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5" name="Content Placeholder 3"/>
          <p:cNvSpPr>
            <a:spLocks noGrp="1"/>
          </p:cNvSpPr>
          <p:nvPr>
            <p:ph sz="quarter" idx="20"/>
          </p:nvPr>
        </p:nvSpPr>
        <p:spPr>
          <a:xfrm>
            <a:off x="4795575" y="1242001"/>
            <a:ext cx="3996000" cy="3473846"/>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7"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355388676"/>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8"/>
        <p:cNvGrpSpPr/>
        <p:nvPr/>
      </p:nvGrpSpPr>
      <p:grpSpPr>
        <a:xfrm>
          <a:off x="0" y="0"/>
          <a:ext cx="0" cy="0"/>
          <a:chOff x="0" y="0"/>
          <a:chExt cx="0" cy="0"/>
        </a:xfrm>
      </p:grpSpPr>
      <p:sp>
        <p:nvSpPr>
          <p:cNvPr id="69" name="Google Shape;69;p59"/>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70" name="Google Shape;70;p59"/>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71" name="Google Shape;71;p5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 columns - large">
    <p:spTree>
      <p:nvGrpSpPr>
        <p:cNvPr id="1" name=""/>
        <p:cNvGrpSpPr/>
        <p:nvPr/>
      </p:nvGrpSpPr>
      <p:grpSpPr>
        <a:xfrm>
          <a:off x="0" y="0"/>
          <a:ext cx="0" cy="0"/>
          <a:chOff x="0" y="0"/>
          <a:chExt cx="0" cy="0"/>
        </a:xfrm>
      </p:grpSpPr>
      <p:sp>
        <p:nvSpPr>
          <p:cNvPr id="11" name="Content Placeholder 3"/>
          <p:cNvSpPr>
            <a:spLocks noGrp="1"/>
          </p:cNvSpPr>
          <p:nvPr>
            <p:ph sz="quarter" idx="10"/>
          </p:nvPr>
        </p:nvSpPr>
        <p:spPr>
          <a:xfrm>
            <a:off x="352425" y="1248966"/>
            <a:ext cx="3996000" cy="3475434"/>
          </a:xfrm>
          <a:prstGeom prst="rect">
            <a:avLst/>
          </a:prstGeom>
        </p:spPr>
        <p:txBody>
          <a:bodyPr>
            <a:noAutofit/>
          </a:bodyPr>
          <a:lstStyle>
            <a:lvl1pPr>
              <a:tabLst>
                <a:tab pos="5028854" algn="r"/>
              </a:tabLst>
              <a:defRPr sz="1200"/>
            </a:lvl1pPr>
            <a:lvl2pPr>
              <a:tabLst>
                <a:tab pos="5028854" algn="r"/>
              </a:tabLst>
              <a:defRPr sz="1200"/>
            </a:lvl2pPr>
            <a:lvl3pPr>
              <a:tabLst>
                <a:tab pos="5028854" algn="r"/>
              </a:tabLst>
              <a:defRPr sz="1200"/>
            </a:lvl3pPr>
            <a:lvl4pPr>
              <a:tabLst>
                <a:tab pos="5028854" algn="r"/>
              </a:tabLst>
              <a:defRPr sz="1200"/>
            </a:lvl4pPr>
            <a:lvl5pPr>
              <a:tabLst>
                <a:tab pos="5028854" algn="r"/>
              </a:tabLst>
              <a:defRPr sz="750" baseline="0"/>
            </a:lvl5pPr>
            <a:lvl6pPr>
              <a:defRPr sz="1600"/>
            </a:lvl6pPr>
            <a:lvl7pPr>
              <a:defRPr sz="1600"/>
            </a:lvl7pPr>
            <a:lvl8pPr>
              <a:defRPr sz="1600"/>
            </a:lvl8pPr>
            <a:lvl9pPr>
              <a:defRPr sz="1600"/>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3" name="Content Placeholder 3"/>
          <p:cNvSpPr>
            <a:spLocks noGrp="1"/>
          </p:cNvSpPr>
          <p:nvPr>
            <p:ph sz="quarter" idx="20"/>
          </p:nvPr>
        </p:nvSpPr>
        <p:spPr>
          <a:xfrm>
            <a:off x="4795575" y="1248966"/>
            <a:ext cx="3996000" cy="3475434"/>
          </a:xfrm>
          <a:prstGeom prst="rect">
            <a:avLst/>
          </a:prstGeom>
        </p:spPr>
        <p:txBody>
          <a:bodyPr>
            <a:noAutofit/>
          </a:bodyPr>
          <a:lstStyle>
            <a:lvl1pPr>
              <a:tabLst>
                <a:tab pos="5028854" algn="r"/>
              </a:tabLst>
              <a:defRPr sz="1200"/>
            </a:lvl1pPr>
            <a:lvl2pPr>
              <a:tabLst>
                <a:tab pos="5028854" algn="r"/>
              </a:tabLst>
              <a:defRPr sz="1200"/>
            </a:lvl2pPr>
            <a:lvl3pPr>
              <a:tabLst>
                <a:tab pos="5028854" algn="r"/>
              </a:tabLst>
              <a:defRPr sz="1200"/>
            </a:lvl3pPr>
            <a:lvl4pPr>
              <a:tabLst>
                <a:tab pos="5028854" algn="r"/>
              </a:tabLst>
              <a:defRPr sz="1200"/>
            </a:lvl4pPr>
            <a:lvl5pPr>
              <a:tabLst>
                <a:tab pos="5028854" algn="r"/>
              </a:tabLst>
              <a:defRPr sz="750" baseline="0"/>
            </a:lvl5pPr>
            <a:lvl6pPr>
              <a:defRPr sz="1600"/>
            </a:lvl6pPr>
            <a:lvl7pPr>
              <a:defRPr sz="1600"/>
            </a:lvl7pPr>
            <a:lvl8pPr>
              <a:defRPr sz="1600"/>
            </a:lvl8pPr>
            <a:lvl9pPr>
              <a:defRPr sz="1600"/>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820281281"/>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Text and chart">
    <p:spTree>
      <p:nvGrpSpPr>
        <p:cNvPr id="1" name=""/>
        <p:cNvGrpSpPr/>
        <p:nvPr/>
      </p:nvGrpSpPr>
      <p:grpSpPr>
        <a:xfrm>
          <a:off x="0" y="0"/>
          <a:ext cx="0" cy="0"/>
          <a:chOff x="0" y="0"/>
          <a:chExt cx="0" cy="0"/>
        </a:xfrm>
      </p:grpSpPr>
      <p:sp>
        <p:nvSpPr>
          <p:cNvPr id="10" name="Content Placeholder 3"/>
          <p:cNvSpPr>
            <a:spLocks noGrp="1"/>
          </p:cNvSpPr>
          <p:nvPr>
            <p:ph sz="quarter" idx="10"/>
          </p:nvPr>
        </p:nvSpPr>
        <p:spPr>
          <a:xfrm>
            <a:off x="352425" y="1248966"/>
            <a:ext cx="4110300" cy="3238127"/>
          </a:xfrm>
          <a:prstGeom prst="rect">
            <a:avLst/>
          </a:prstGeom>
        </p:spPr>
        <p:txBody>
          <a:bodyPr>
            <a:noAutofit/>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3" name="Chart Placeholder 2"/>
          <p:cNvSpPr>
            <a:spLocks noGrp="1"/>
          </p:cNvSpPr>
          <p:nvPr>
            <p:ph type="chart" sz="quarter" idx="21"/>
          </p:nvPr>
        </p:nvSpPr>
        <p:spPr>
          <a:xfrm>
            <a:off x="4679688" y="1593761"/>
            <a:ext cx="4111887" cy="2893333"/>
          </a:xfrm>
        </p:spPr>
        <p:txBody>
          <a:bodyPr>
            <a:noAutofit/>
          </a:bodyPr>
          <a:lstStyle/>
          <a:p>
            <a:r>
              <a:rPr lang="en-AU" noProof="0"/>
              <a:t>Click icon to add chart</a:t>
            </a:r>
          </a:p>
        </p:txBody>
      </p:sp>
      <p:sp>
        <p:nvSpPr>
          <p:cNvPr id="6" name="Text Placeholder 5"/>
          <p:cNvSpPr>
            <a:spLocks noGrp="1"/>
          </p:cNvSpPr>
          <p:nvPr>
            <p:ph type="body" sz="quarter" idx="22"/>
          </p:nvPr>
        </p:nvSpPr>
        <p:spPr>
          <a:xfrm>
            <a:off x="4679688" y="1241823"/>
            <a:ext cx="4111887" cy="315515"/>
          </a:xfrm>
        </p:spPr>
        <p:txBody>
          <a:bodyPr>
            <a:noAutofit/>
          </a:bodyPr>
          <a:lstStyle/>
          <a:p>
            <a:pPr lvl="0"/>
            <a:r>
              <a:rPr lang="en-AU" noProof="0"/>
              <a:t>Click to edit Master text styles</a:t>
            </a:r>
            <a:endParaRPr lang="en-AU"/>
          </a:p>
        </p:txBody>
      </p:sp>
      <p:sp>
        <p:nvSpPr>
          <p:cNvPr id="9"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12"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4"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567269291"/>
      </p:ext>
    </p:extLst>
  </p:cSld>
  <p:clrMapOvr>
    <a:masterClrMapping/>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3" name="Chart Placeholder 2"/>
          <p:cNvSpPr>
            <a:spLocks noGrp="1"/>
          </p:cNvSpPr>
          <p:nvPr>
            <p:ph type="chart" sz="quarter" idx="21"/>
          </p:nvPr>
        </p:nvSpPr>
        <p:spPr>
          <a:xfrm>
            <a:off x="4679688" y="1593761"/>
            <a:ext cx="4111887" cy="2893333"/>
          </a:xfrm>
        </p:spPr>
        <p:txBody>
          <a:bodyPr>
            <a:noAutofit/>
          </a:bodyPr>
          <a:lstStyle/>
          <a:p>
            <a:r>
              <a:rPr lang="en-AU" noProof="0"/>
              <a:t>Click icon to add chart</a:t>
            </a:r>
          </a:p>
        </p:txBody>
      </p:sp>
      <p:sp>
        <p:nvSpPr>
          <p:cNvPr id="6" name="Text Placeholder 5"/>
          <p:cNvSpPr>
            <a:spLocks noGrp="1"/>
          </p:cNvSpPr>
          <p:nvPr>
            <p:ph type="body" sz="quarter" idx="22"/>
          </p:nvPr>
        </p:nvSpPr>
        <p:spPr>
          <a:xfrm>
            <a:off x="4679689" y="1240522"/>
            <a:ext cx="4111887" cy="315515"/>
          </a:xfrm>
        </p:spPr>
        <p:txBody>
          <a:bodyPr>
            <a:noAutofit/>
          </a:bodyPr>
          <a:lstStyle/>
          <a:p>
            <a:pPr lvl="0"/>
            <a:r>
              <a:rPr lang="en-AU" noProof="0"/>
              <a:t>Click to edit Master text styles</a:t>
            </a:r>
            <a:endParaRPr lang="en-AU"/>
          </a:p>
        </p:txBody>
      </p:sp>
      <p:sp>
        <p:nvSpPr>
          <p:cNvPr id="9" name="Chart Placeholder 2"/>
          <p:cNvSpPr>
            <a:spLocks noGrp="1"/>
          </p:cNvSpPr>
          <p:nvPr>
            <p:ph type="chart" sz="quarter" idx="24"/>
          </p:nvPr>
        </p:nvSpPr>
        <p:spPr>
          <a:xfrm>
            <a:off x="352426" y="1593761"/>
            <a:ext cx="4111888" cy="2893333"/>
          </a:xfrm>
        </p:spPr>
        <p:txBody>
          <a:bodyPr>
            <a:noAutofit/>
          </a:bodyPr>
          <a:lstStyle/>
          <a:p>
            <a:r>
              <a:rPr lang="en-AU" noProof="0"/>
              <a:t>Click icon to add chart</a:t>
            </a:r>
          </a:p>
        </p:txBody>
      </p:sp>
      <p:sp>
        <p:nvSpPr>
          <p:cNvPr id="12" name="Text Placeholder 5"/>
          <p:cNvSpPr>
            <a:spLocks noGrp="1"/>
          </p:cNvSpPr>
          <p:nvPr>
            <p:ph type="body" sz="quarter" idx="25"/>
          </p:nvPr>
        </p:nvSpPr>
        <p:spPr>
          <a:xfrm>
            <a:off x="352425" y="1248967"/>
            <a:ext cx="4111888" cy="307070"/>
          </a:xfrm>
        </p:spPr>
        <p:txBody>
          <a:bodyPr>
            <a:noAutofit/>
          </a:bodyPr>
          <a:lstStyle/>
          <a:p>
            <a:pPr lvl="0"/>
            <a:r>
              <a:rPr lang="en-AU" noProof="0"/>
              <a:t>Click to edit Master text styles</a:t>
            </a:r>
            <a:endParaRPr lang="en-AU"/>
          </a:p>
        </p:txBody>
      </p:sp>
      <p:sp>
        <p:nvSpPr>
          <p:cNvPr id="14" name="Text Placeholder 7"/>
          <p:cNvSpPr>
            <a:spLocks noGrp="1"/>
          </p:cNvSpPr>
          <p:nvPr>
            <p:ph type="body" sz="quarter" idx="23"/>
          </p:nvPr>
        </p:nvSpPr>
        <p:spPr>
          <a:xfrm>
            <a:off x="351001" y="4487093"/>
            <a:ext cx="8439151" cy="237308"/>
          </a:xfrm>
        </p:spPr>
        <p:txBody>
          <a:bodyPr>
            <a:noAutofit/>
          </a:bodyPr>
          <a:lstStyle>
            <a:lvl1pPr>
              <a:spcAft>
                <a:spcPts val="0"/>
              </a:spcAft>
              <a:defRPr sz="675"/>
            </a:lvl1pPr>
          </a:lstStyle>
          <a:p>
            <a:pPr lvl="0"/>
            <a:r>
              <a:rPr lang="en-AU" noProof="0"/>
              <a:t>Click to edit Master text styles</a:t>
            </a:r>
            <a:endParaRPr lang="en-AU"/>
          </a:p>
        </p:txBody>
      </p:sp>
      <p:sp>
        <p:nvSpPr>
          <p:cNvPr id="1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7"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802745291"/>
      </p:ext>
    </p:extLst>
  </p:cSld>
  <p:clrMapOvr>
    <a:masterClrMapping/>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2 column content">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352426" y="1248967"/>
            <a:ext cx="3323893" cy="3475435"/>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8" name="Content Placeholder 3"/>
          <p:cNvSpPr>
            <a:spLocks noGrp="1"/>
          </p:cNvSpPr>
          <p:nvPr>
            <p:ph sz="quarter" idx="16"/>
          </p:nvPr>
        </p:nvSpPr>
        <p:spPr>
          <a:xfrm>
            <a:off x="4111575" y="1275161"/>
            <a:ext cx="4680000" cy="3449242"/>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0"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1"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34114106"/>
      </p:ext>
    </p:extLst>
  </p:cSld>
  <p:clrMapOvr>
    <a:masterClrMapping/>
  </p:clrMapOvr>
  <p:transition>
    <p:fade/>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 content with quote ">
    <p:spTree>
      <p:nvGrpSpPr>
        <p:cNvPr id="1" name=""/>
        <p:cNvGrpSpPr/>
        <p:nvPr/>
      </p:nvGrpSpPr>
      <p:grpSpPr>
        <a:xfrm>
          <a:off x="0" y="0"/>
          <a:ext cx="0" cy="0"/>
          <a:chOff x="0" y="0"/>
          <a:chExt cx="0" cy="0"/>
        </a:xfrm>
      </p:grpSpPr>
      <p:sp>
        <p:nvSpPr>
          <p:cNvPr id="6" name="Content Placeholder 3"/>
          <p:cNvSpPr>
            <a:spLocks noGrp="1"/>
          </p:cNvSpPr>
          <p:nvPr>
            <p:ph sz="quarter" idx="10"/>
          </p:nvPr>
        </p:nvSpPr>
        <p:spPr>
          <a:xfrm>
            <a:off x="5591338" y="1219575"/>
            <a:ext cx="3200237" cy="3504826"/>
          </a:xfrm>
          <a:prstGeom prst="rect">
            <a:avLst/>
          </a:prstGeom>
        </p:spPr>
        <p:txBody>
          <a:bodyPr>
            <a:noAutofit/>
          </a:bodyPr>
          <a:lstStyle>
            <a:lvl1pPr>
              <a:tabLst>
                <a:tab pos="5028854" algn="r"/>
              </a:tabLst>
              <a:defRPr sz="1800">
                <a:solidFill>
                  <a:schemeClr val="accent3"/>
                </a:solidFill>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p:txBody>
      </p:sp>
      <p:sp>
        <p:nvSpPr>
          <p:cNvPr id="8" name="Content Placeholder 3"/>
          <p:cNvSpPr>
            <a:spLocks noGrp="1"/>
          </p:cNvSpPr>
          <p:nvPr>
            <p:ph sz="quarter" idx="16"/>
          </p:nvPr>
        </p:nvSpPr>
        <p:spPr>
          <a:xfrm>
            <a:off x="352425" y="1248967"/>
            <a:ext cx="4995650" cy="3475435"/>
          </a:xfrm>
          <a:prstGeom prst="rect">
            <a:avLst/>
          </a:prstGeom>
        </p:spPr>
        <p:txBody>
          <a:bodyPr>
            <a:noAutofit/>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0"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1"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803297855"/>
      </p:ext>
    </p:extLst>
  </p:cSld>
  <p:clrMapOvr>
    <a:masterClrMapping/>
  </p:clrMapOvr>
  <p:transition>
    <p:fade/>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eam profile">
    <p:spTree>
      <p:nvGrpSpPr>
        <p:cNvPr id="1" name=""/>
        <p:cNvGrpSpPr/>
        <p:nvPr/>
      </p:nvGrpSpPr>
      <p:grpSpPr>
        <a:xfrm>
          <a:off x="0" y="0"/>
          <a:ext cx="0" cy="0"/>
          <a:chOff x="0" y="0"/>
          <a:chExt cx="0" cy="0"/>
        </a:xfrm>
      </p:grpSpPr>
      <p:sp>
        <p:nvSpPr>
          <p:cNvPr id="4" name="Picture Placeholder 6"/>
          <p:cNvSpPr>
            <a:spLocks noGrp="1"/>
          </p:cNvSpPr>
          <p:nvPr>
            <p:ph type="pic" sz="quarter" idx="13"/>
          </p:nvPr>
        </p:nvSpPr>
        <p:spPr>
          <a:xfrm>
            <a:off x="366557" y="1275160"/>
            <a:ext cx="1998000" cy="945000"/>
          </a:xfrm>
        </p:spPr>
        <p:txBody>
          <a:bodyPr lIns="0" tIns="0" rIns="0" bIns="0">
            <a:noAutofit/>
          </a:bodyPr>
          <a:lstStyle/>
          <a:p>
            <a:r>
              <a:rPr lang="en-AU" noProof="0"/>
              <a:t>Click icon to add picture</a:t>
            </a:r>
          </a:p>
        </p:txBody>
      </p:sp>
      <p:sp>
        <p:nvSpPr>
          <p:cNvPr id="5" name="Picture Placeholder 6"/>
          <p:cNvSpPr>
            <a:spLocks noGrp="1"/>
          </p:cNvSpPr>
          <p:nvPr>
            <p:ph type="pic" sz="quarter" idx="14"/>
          </p:nvPr>
        </p:nvSpPr>
        <p:spPr>
          <a:xfrm>
            <a:off x="2505780" y="1275159"/>
            <a:ext cx="1998000" cy="945000"/>
          </a:xfrm>
        </p:spPr>
        <p:txBody>
          <a:bodyPr lIns="0" tIns="0" rIns="0" bIns="0">
            <a:noAutofit/>
          </a:bodyPr>
          <a:lstStyle/>
          <a:p>
            <a:r>
              <a:rPr lang="en-AU" noProof="0"/>
              <a:t>Click icon to add picture</a:t>
            </a:r>
          </a:p>
        </p:txBody>
      </p:sp>
      <p:sp>
        <p:nvSpPr>
          <p:cNvPr id="6" name="Picture Placeholder 6"/>
          <p:cNvSpPr>
            <a:spLocks noGrp="1"/>
          </p:cNvSpPr>
          <p:nvPr>
            <p:ph type="pic" sz="quarter" idx="15"/>
          </p:nvPr>
        </p:nvSpPr>
        <p:spPr>
          <a:xfrm>
            <a:off x="4645004" y="1275159"/>
            <a:ext cx="1998000" cy="945000"/>
          </a:xfrm>
        </p:spPr>
        <p:txBody>
          <a:bodyPr lIns="0" tIns="0" rIns="0" bIns="0">
            <a:noAutofit/>
          </a:bodyPr>
          <a:lstStyle/>
          <a:p>
            <a:r>
              <a:rPr lang="en-AU" noProof="0"/>
              <a:t>Click icon to add picture</a:t>
            </a:r>
          </a:p>
        </p:txBody>
      </p:sp>
      <p:sp>
        <p:nvSpPr>
          <p:cNvPr id="7" name="Picture Placeholder 6"/>
          <p:cNvSpPr>
            <a:spLocks noGrp="1"/>
          </p:cNvSpPr>
          <p:nvPr>
            <p:ph type="pic" sz="quarter" idx="16"/>
          </p:nvPr>
        </p:nvSpPr>
        <p:spPr>
          <a:xfrm>
            <a:off x="6784227" y="1275159"/>
            <a:ext cx="1998000" cy="945000"/>
          </a:xfrm>
        </p:spPr>
        <p:txBody>
          <a:bodyPr lIns="0" tIns="0" rIns="0" bIns="0">
            <a:noAutofit/>
          </a:bodyPr>
          <a:lstStyle/>
          <a:p>
            <a:r>
              <a:rPr lang="en-AU" noProof="0"/>
              <a:t>Click icon to add picture</a:t>
            </a:r>
          </a:p>
        </p:txBody>
      </p:sp>
      <p:sp>
        <p:nvSpPr>
          <p:cNvPr id="9" name="Text Placeholder 8"/>
          <p:cNvSpPr>
            <a:spLocks noGrp="1"/>
          </p:cNvSpPr>
          <p:nvPr>
            <p:ph type="body" sz="quarter" idx="17"/>
          </p:nvPr>
        </p:nvSpPr>
        <p:spPr>
          <a:xfrm>
            <a:off x="361772" y="2307430"/>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0" name="Text Placeholder 8"/>
          <p:cNvSpPr>
            <a:spLocks noGrp="1"/>
          </p:cNvSpPr>
          <p:nvPr>
            <p:ph type="body" sz="quarter" idx="18"/>
          </p:nvPr>
        </p:nvSpPr>
        <p:spPr>
          <a:xfrm>
            <a:off x="4655409" y="2309807"/>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1" name="Text Placeholder 8"/>
          <p:cNvSpPr>
            <a:spLocks noGrp="1"/>
          </p:cNvSpPr>
          <p:nvPr>
            <p:ph type="body" sz="quarter" idx="19"/>
          </p:nvPr>
        </p:nvSpPr>
        <p:spPr>
          <a:xfrm>
            <a:off x="2508590" y="2307430"/>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2" name="Text Placeholder 8"/>
          <p:cNvSpPr>
            <a:spLocks noGrp="1"/>
          </p:cNvSpPr>
          <p:nvPr>
            <p:ph type="body" sz="quarter" idx="20"/>
          </p:nvPr>
        </p:nvSpPr>
        <p:spPr>
          <a:xfrm>
            <a:off x="6802227" y="2309807"/>
            <a:ext cx="1980000" cy="2416971"/>
          </a:xfrm>
        </p:spPr>
        <p:txBody>
          <a:bodyPr/>
          <a:lstStyle>
            <a:lvl1pPr>
              <a:defRPr b="1">
                <a:solidFill>
                  <a:schemeClr val="accent1"/>
                </a:solidFill>
              </a:defRPr>
            </a:lvl1pPr>
            <a:lvl2pPr>
              <a:spcAft>
                <a:spcPts val="0"/>
              </a:spcAft>
              <a:defRPr/>
            </a:lvl2pPr>
            <a:lvl3pPr marL="0" indent="0">
              <a:spcAft>
                <a:spcPts val="0"/>
              </a:spcAft>
              <a:buNone/>
              <a:defRPr/>
            </a:lvl3pPr>
            <a:lvl4pPr marL="176388" indent="-176388">
              <a:spcAft>
                <a:spcPts val="0"/>
              </a:spcAft>
              <a:buFont typeface="Arial" panose="020B0604020202020204" pitchFamily="34" charset="0"/>
              <a:buChar char="•"/>
              <a:defRPr/>
            </a:lvl4pPr>
            <a:lvl5pPr marL="356375" indent="-176388">
              <a:spcAft>
                <a:spcPts val="0"/>
              </a:spcAft>
              <a:defRPr baseline="0"/>
            </a:lvl5pPr>
            <a:lvl6pPr marL="356375" indent="-176388">
              <a:spcAft>
                <a:spcPts val="0"/>
              </a:spcAft>
              <a:buFont typeface="Verdana" panose="020B0604030504040204" pitchFamily="34" charset="0"/>
              <a:buChar char="−"/>
              <a:defRPr/>
            </a:lvl6pPr>
            <a:lvl7pPr marL="356375" indent="-176388">
              <a:spcAft>
                <a:spcPts val="0"/>
              </a:spcAft>
              <a:defRPr/>
            </a:lvl7pPr>
            <a:lvl8pPr marL="356375" indent="-176388">
              <a:spcAft>
                <a:spcPts val="0"/>
              </a:spcAft>
              <a:defRPr/>
            </a:lvl8pPr>
            <a:lvl9pPr marL="356375" indent="-176388">
              <a:spcAft>
                <a:spcPts val="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4" name="Text Placeholder 8"/>
          <p:cNvSpPr>
            <a:spLocks noGrp="1"/>
          </p:cNvSpPr>
          <p:nvPr>
            <p:ph type="body" sz="quarter" idx="21"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5"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130576273"/>
      </p:ext>
    </p:extLst>
  </p:cSld>
  <p:clrMapOvr>
    <a:masterClrMapping/>
  </p:clrMapOvr>
  <p:transition>
    <p:fade/>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Team profile 2">
    <p:spTree>
      <p:nvGrpSpPr>
        <p:cNvPr id="1" name=""/>
        <p:cNvGrpSpPr/>
        <p:nvPr/>
      </p:nvGrpSpPr>
      <p:grpSpPr>
        <a:xfrm>
          <a:off x="0" y="0"/>
          <a:ext cx="0" cy="0"/>
          <a:chOff x="0" y="0"/>
          <a:chExt cx="0" cy="0"/>
        </a:xfrm>
      </p:grpSpPr>
      <p:sp>
        <p:nvSpPr>
          <p:cNvPr id="4" name="Rectangle 3"/>
          <p:cNvSpPr/>
          <p:nvPr userDrawn="1"/>
        </p:nvSpPr>
        <p:spPr>
          <a:xfrm>
            <a:off x="357585" y="1277897"/>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5" name="Rectangle 4"/>
          <p:cNvSpPr/>
          <p:nvPr userDrawn="1"/>
        </p:nvSpPr>
        <p:spPr>
          <a:xfrm>
            <a:off x="4638675" y="1277897"/>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6" name="Rectangle 5"/>
          <p:cNvSpPr/>
          <p:nvPr userDrawn="1"/>
        </p:nvSpPr>
        <p:spPr>
          <a:xfrm>
            <a:off x="352425" y="3048880"/>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7" name="Rectangle 6"/>
          <p:cNvSpPr/>
          <p:nvPr userDrawn="1"/>
        </p:nvSpPr>
        <p:spPr>
          <a:xfrm>
            <a:off x="4638675" y="3048880"/>
            <a:ext cx="41526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8" name="Picture Placeholder 11"/>
          <p:cNvSpPr>
            <a:spLocks noGrp="1"/>
          </p:cNvSpPr>
          <p:nvPr>
            <p:ph type="pic" sz="quarter" idx="25"/>
          </p:nvPr>
        </p:nvSpPr>
        <p:spPr>
          <a:xfrm>
            <a:off x="357585" y="1410160"/>
            <a:ext cx="1587600" cy="1193400"/>
          </a:xfrm>
        </p:spPr>
        <p:txBody>
          <a:bodyPr/>
          <a:lstStyle>
            <a:lvl1pPr algn="ctr">
              <a:defRPr/>
            </a:lvl1pPr>
          </a:lstStyle>
          <a:p>
            <a:r>
              <a:rPr lang="en-AU" noProof="0"/>
              <a:t>Click icon to add picture</a:t>
            </a:r>
          </a:p>
        </p:txBody>
      </p:sp>
      <p:sp>
        <p:nvSpPr>
          <p:cNvPr id="9" name="Picture Placeholder 11"/>
          <p:cNvSpPr>
            <a:spLocks noGrp="1"/>
          </p:cNvSpPr>
          <p:nvPr>
            <p:ph type="pic" sz="quarter" idx="27"/>
          </p:nvPr>
        </p:nvSpPr>
        <p:spPr>
          <a:xfrm>
            <a:off x="4653073" y="1410159"/>
            <a:ext cx="1587600" cy="1193400"/>
          </a:xfrm>
        </p:spPr>
        <p:txBody>
          <a:bodyPr/>
          <a:lstStyle>
            <a:lvl1pPr algn="ctr">
              <a:defRPr/>
            </a:lvl1pPr>
          </a:lstStyle>
          <a:p>
            <a:r>
              <a:rPr lang="en-AU" noProof="0"/>
              <a:t>Click icon to add picture</a:t>
            </a:r>
          </a:p>
        </p:txBody>
      </p:sp>
      <p:sp>
        <p:nvSpPr>
          <p:cNvPr id="10" name="Picture Placeholder 11"/>
          <p:cNvSpPr>
            <a:spLocks noGrp="1"/>
          </p:cNvSpPr>
          <p:nvPr>
            <p:ph type="pic" sz="quarter" idx="29"/>
          </p:nvPr>
        </p:nvSpPr>
        <p:spPr>
          <a:xfrm>
            <a:off x="361334" y="3192158"/>
            <a:ext cx="1587600" cy="1193400"/>
          </a:xfrm>
        </p:spPr>
        <p:txBody>
          <a:bodyPr/>
          <a:lstStyle>
            <a:lvl1pPr algn="ctr">
              <a:defRPr/>
            </a:lvl1pPr>
          </a:lstStyle>
          <a:p>
            <a:r>
              <a:rPr lang="en-AU" noProof="0"/>
              <a:t>Click icon to add picture</a:t>
            </a:r>
          </a:p>
        </p:txBody>
      </p:sp>
      <p:sp>
        <p:nvSpPr>
          <p:cNvPr id="11" name="Picture Placeholder 11"/>
          <p:cNvSpPr>
            <a:spLocks noGrp="1"/>
          </p:cNvSpPr>
          <p:nvPr>
            <p:ph type="pic" sz="quarter" idx="31"/>
          </p:nvPr>
        </p:nvSpPr>
        <p:spPr>
          <a:xfrm>
            <a:off x="4653073" y="3192158"/>
            <a:ext cx="1587600" cy="1193400"/>
          </a:xfrm>
        </p:spPr>
        <p:txBody>
          <a:bodyPr/>
          <a:lstStyle>
            <a:lvl1pPr algn="ctr">
              <a:defRPr/>
            </a:lvl1pPr>
          </a:lstStyle>
          <a:p>
            <a:r>
              <a:rPr lang="en-AU" noProof="0"/>
              <a:t>Click icon to add picture</a:t>
            </a:r>
          </a:p>
        </p:txBody>
      </p:sp>
      <p:sp>
        <p:nvSpPr>
          <p:cNvPr id="13" name="Text Placeholder 12"/>
          <p:cNvSpPr>
            <a:spLocks noGrp="1"/>
          </p:cNvSpPr>
          <p:nvPr>
            <p:ph type="body" sz="quarter" idx="32"/>
          </p:nvPr>
        </p:nvSpPr>
        <p:spPr>
          <a:xfrm>
            <a:off x="2130585" y="1410160"/>
            <a:ext cx="2379600"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4" name="Text Placeholder 12"/>
          <p:cNvSpPr>
            <a:spLocks noGrp="1"/>
          </p:cNvSpPr>
          <p:nvPr>
            <p:ph type="body" sz="quarter" idx="33"/>
          </p:nvPr>
        </p:nvSpPr>
        <p:spPr>
          <a:xfrm>
            <a:off x="6413007" y="1410160"/>
            <a:ext cx="2378268"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5" name="Text Placeholder 12"/>
          <p:cNvSpPr>
            <a:spLocks noGrp="1"/>
          </p:cNvSpPr>
          <p:nvPr>
            <p:ph type="body" sz="quarter" idx="34"/>
          </p:nvPr>
        </p:nvSpPr>
        <p:spPr>
          <a:xfrm>
            <a:off x="2101913" y="3192160"/>
            <a:ext cx="2379600"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6" name="Text Placeholder 12"/>
          <p:cNvSpPr>
            <a:spLocks noGrp="1"/>
          </p:cNvSpPr>
          <p:nvPr>
            <p:ph type="body" sz="quarter" idx="35"/>
          </p:nvPr>
        </p:nvSpPr>
        <p:spPr>
          <a:xfrm>
            <a:off x="6411675" y="3192159"/>
            <a:ext cx="2379600" cy="1458000"/>
          </a:xfrm>
        </p:spPr>
        <p:txBody>
          <a:bodyPr/>
          <a:lstStyle>
            <a:lvl1pPr>
              <a:spcAft>
                <a:spcPts val="0"/>
              </a:spcAft>
              <a:defRPr b="1"/>
            </a:lvl1pPr>
            <a:lvl2pPr>
              <a:spcAft>
                <a:spcPts val="0"/>
              </a:spcAft>
              <a:defRPr b="0"/>
            </a:lvl2pPr>
          </a:lstStyle>
          <a:p>
            <a:pPr lvl="0"/>
            <a:r>
              <a:rPr lang="en-AU" noProof="0"/>
              <a:t>Click to edit Master text styles</a:t>
            </a:r>
            <a:endParaRPr lang="en-AU"/>
          </a:p>
          <a:p>
            <a:pPr lvl="1"/>
            <a:r>
              <a:rPr lang="en-AU" noProof="0"/>
              <a:t>Second level</a:t>
            </a:r>
            <a:endParaRPr lang="en-AU"/>
          </a:p>
        </p:txBody>
      </p:sp>
      <p:sp>
        <p:nvSpPr>
          <p:cNvPr id="18"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4133390452"/>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3 picture and text">
    <p:spTree>
      <p:nvGrpSpPr>
        <p:cNvPr id="1" name=""/>
        <p:cNvGrpSpPr/>
        <p:nvPr/>
      </p:nvGrpSpPr>
      <p:grpSpPr>
        <a:xfrm>
          <a:off x="0" y="0"/>
          <a:ext cx="0" cy="0"/>
          <a:chOff x="0" y="0"/>
          <a:chExt cx="0" cy="0"/>
        </a:xfrm>
      </p:grpSpPr>
      <p:sp>
        <p:nvSpPr>
          <p:cNvPr id="4" name="Picture Placeholder 7"/>
          <p:cNvSpPr>
            <a:spLocks noGrp="1"/>
          </p:cNvSpPr>
          <p:nvPr>
            <p:ph type="pic" sz="quarter" idx="13"/>
          </p:nvPr>
        </p:nvSpPr>
        <p:spPr>
          <a:xfrm>
            <a:off x="352426" y="1275160"/>
            <a:ext cx="2720579" cy="1539623"/>
          </a:xfrm>
        </p:spPr>
        <p:txBody>
          <a:bodyPr/>
          <a:lstStyle/>
          <a:p>
            <a:r>
              <a:rPr lang="en-AU" noProof="0"/>
              <a:t>Click icon to add picture</a:t>
            </a:r>
          </a:p>
        </p:txBody>
      </p:sp>
      <p:sp>
        <p:nvSpPr>
          <p:cNvPr id="5" name="Picture Placeholder 7"/>
          <p:cNvSpPr>
            <a:spLocks noGrp="1"/>
          </p:cNvSpPr>
          <p:nvPr>
            <p:ph type="pic" sz="quarter" idx="14"/>
          </p:nvPr>
        </p:nvSpPr>
        <p:spPr>
          <a:xfrm>
            <a:off x="6062088" y="1275161"/>
            <a:ext cx="2729487" cy="1544324"/>
          </a:xfrm>
        </p:spPr>
        <p:txBody>
          <a:bodyPr/>
          <a:lstStyle/>
          <a:p>
            <a:r>
              <a:rPr lang="en-AU" noProof="0"/>
              <a:t>Click icon to add picture</a:t>
            </a:r>
          </a:p>
        </p:txBody>
      </p:sp>
      <p:sp>
        <p:nvSpPr>
          <p:cNvPr id="6" name="Picture Placeholder 7"/>
          <p:cNvSpPr>
            <a:spLocks noGrp="1"/>
          </p:cNvSpPr>
          <p:nvPr>
            <p:ph type="pic" sz="quarter" idx="15"/>
          </p:nvPr>
        </p:nvSpPr>
        <p:spPr>
          <a:xfrm>
            <a:off x="3213141" y="1275160"/>
            <a:ext cx="2727722" cy="1543325"/>
          </a:xfrm>
        </p:spPr>
        <p:txBody>
          <a:bodyPr/>
          <a:lstStyle/>
          <a:p>
            <a:r>
              <a:rPr lang="en-AU" noProof="0"/>
              <a:t>Click icon to add picture</a:t>
            </a:r>
          </a:p>
        </p:txBody>
      </p:sp>
      <p:sp>
        <p:nvSpPr>
          <p:cNvPr id="9" name="Text Placeholder 18"/>
          <p:cNvSpPr>
            <a:spLocks noGrp="1"/>
          </p:cNvSpPr>
          <p:nvPr>
            <p:ph idx="1" hasCustomPrompt="1"/>
          </p:nvPr>
        </p:nvSpPr>
        <p:spPr>
          <a:xfrm>
            <a:off x="352426" y="2874169"/>
            <a:ext cx="2720579" cy="1636080"/>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13" name="Text Placeholder 18"/>
          <p:cNvSpPr>
            <a:spLocks noGrp="1"/>
          </p:cNvSpPr>
          <p:nvPr>
            <p:ph idx="16" hasCustomPrompt="1"/>
          </p:nvPr>
        </p:nvSpPr>
        <p:spPr>
          <a:xfrm>
            <a:off x="3208735" y="2874168"/>
            <a:ext cx="2727722" cy="1640015"/>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14" name="Text Placeholder 18"/>
          <p:cNvSpPr>
            <a:spLocks noGrp="1"/>
          </p:cNvSpPr>
          <p:nvPr>
            <p:ph idx="17" hasCustomPrompt="1"/>
          </p:nvPr>
        </p:nvSpPr>
        <p:spPr>
          <a:xfrm>
            <a:off x="6062088" y="2874169"/>
            <a:ext cx="2729487" cy="1641076"/>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endParaRPr lang="en-AU"/>
          </a:p>
        </p:txBody>
      </p:sp>
      <p:sp>
        <p:nvSpPr>
          <p:cNvPr id="11" name="Text Placeholder 8"/>
          <p:cNvSpPr>
            <a:spLocks noGrp="1"/>
          </p:cNvSpPr>
          <p:nvPr>
            <p:ph type="body" sz="quarter" idx="18"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2"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8691155"/>
      </p:ext>
    </p:extLst>
  </p:cSld>
  <p:clrMapOvr>
    <a:masterClrMapping/>
  </p:clrMapOvr>
  <p:transition>
    <p:fade/>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Qualifications 2 x 1">
    <p:spTree>
      <p:nvGrpSpPr>
        <p:cNvPr id="1" name=""/>
        <p:cNvGrpSpPr/>
        <p:nvPr/>
      </p:nvGrpSpPr>
      <p:grpSpPr>
        <a:xfrm>
          <a:off x="0" y="0"/>
          <a:ext cx="0" cy="0"/>
          <a:chOff x="0" y="0"/>
          <a:chExt cx="0" cy="0"/>
        </a:xfrm>
      </p:grpSpPr>
      <p:sp>
        <p:nvSpPr>
          <p:cNvPr id="10"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1" name="Title Placeholder 1"/>
          <p:cNvSpPr>
            <a:spLocks noGrp="1"/>
          </p:cNvSpPr>
          <p:nvPr>
            <p:ph type="title"/>
          </p:nvPr>
        </p:nvSpPr>
        <p:spPr>
          <a:xfrm>
            <a:off x="352426" y="301940"/>
            <a:ext cx="8439150" cy="250576"/>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
        <p:nvSpPr>
          <p:cNvPr id="14" name="Text Placeholder 8"/>
          <p:cNvSpPr>
            <a:spLocks noGrp="1"/>
          </p:cNvSpPr>
          <p:nvPr>
            <p:ph type="body" sz="quarter" idx="17"/>
          </p:nvPr>
        </p:nvSpPr>
        <p:spPr>
          <a:xfrm>
            <a:off x="352424" y="1393420"/>
            <a:ext cx="4158000" cy="1271588"/>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5" name="Text Placeholder 8"/>
          <p:cNvSpPr>
            <a:spLocks noGrp="1"/>
          </p:cNvSpPr>
          <p:nvPr>
            <p:ph type="body" sz="quarter" idx="21"/>
          </p:nvPr>
        </p:nvSpPr>
        <p:spPr>
          <a:xfrm>
            <a:off x="4633097" y="1393420"/>
            <a:ext cx="4158000" cy="1271588"/>
          </a:xfrm>
        </p:spPr>
        <p:txBody>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7" name="Rectangle 16"/>
          <p:cNvSpPr/>
          <p:nvPr userDrawn="1"/>
        </p:nvSpPr>
        <p:spPr>
          <a:xfrm>
            <a:off x="352424"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AU" sz="1100" noProof="0">
              <a:solidFill>
                <a:schemeClr val="bg1"/>
              </a:solidFill>
            </a:endParaRPr>
          </a:p>
        </p:txBody>
      </p:sp>
      <p:sp>
        <p:nvSpPr>
          <p:cNvPr id="18" name="Rectangle 17"/>
          <p:cNvSpPr/>
          <p:nvPr userDrawn="1"/>
        </p:nvSpPr>
        <p:spPr>
          <a:xfrm>
            <a:off x="4625847"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spcAft>
                <a:spcPts val="1000"/>
              </a:spcAft>
            </a:pPr>
            <a:endParaRPr lang="en-AU" sz="1100" noProof="0">
              <a:solidFill>
                <a:schemeClr val="bg1"/>
              </a:solidFill>
            </a:endParaRPr>
          </a:p>
        </p:txBody>
      </p:sp>
      <p:sp>
        <p:nvSpPr>
          <p:cNvPr id="19" name="Picture Placeholder 29"/>
          <p:cNvSpPr>
            <a:spLocks noGrp="1"/>
          </p:cNvSpPr>
          <p:nvPr>
            <p:ph type="pic" sz="quarter" idx="20" hasCustomPrompt="1"/>
          </p:nvPr>
        </p:nvSpPr>
        <p:spPr>
          <a:xfrm>
            <a:off x="7850727" y="1393420"/>
            <a:ext cx="933121" cy="411956"/>
          </a:xfrm>
        </p:spPr>
        <p:txBody>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20" name="Picture Placeholder 29"/>
          <p:cNvSpPr>
            <a:spLocks noGrp="1"/>
          </p:cNvSpPr>
          <p:nvPr>
            <p:ph type="pic" sz="quarter" idx="19" hasCustomPrompt="1"/>
          </p:nvPr>
        </p:nvSpPr>
        <p:spPr>
          <a:xfrm>
            <a:off x="3551096" y="1397939"/>
            <a:ext cx="933680" cy="411956"/>
          </a:xfrm>
        </p:spPr>
        <p:txBody>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Tree>
    <p:extLst>
      <p:ext uri="{BB962C8B-B14F-4D97-AF65-F5344CB8AC3E}">
        <p14:creationId xmlns:p14="http://schemas.microsoft.com/office/powerpoint/2010/main" val="850947832"/>
      </p:ext>
    </p:extLst>
  </p:cSld>
  <p:clrMapOvr>
    <a:masterClrMapping/>
  </p:clrMapOvr>
  <p:transition>
    <p:fade/>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Qualifications 2 x 2">
    <p:spTree>
      <p:nvGrpSpPr>
        <p:cNvPr id="1" name=""/>
        <p:cNvGrpSpPr/>
        <p:nvPr/>
      </p:nvGrpSpPr>
      <p:grpSpPr>
        <a:xfrm>
          <a:off x="0" y="0"/>
          <a:ext cx="0" cy="0"/>
          <a:chOff x="0" y="0"/>
          <a:chExt cx="0" cy="0"/>
        </a:xfrm>
      </p:grpSpPr>
      <p:sp>
        <p:nvSpPr>
          <p:cNvPr id="8" name="Text Placeholder 8"/>
          <p:cNvSpPr>
            <a:spLocks noGrp="1"/>
          </p:cNvSpPr>
          <p:nvPr>
            <p:ph type="body" sz="quarter" idx="17"/>
          </p:nvPr>
        </p:nvSpPr>
        <p:spPr>
          <a:xfrm>
            <a:off x="352424" y="1393420"/>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9" name="Text Placeholder 8"/>
          <p:cNvSpPr>
            <a:spLocks noGrp="1"/>
          </p:cNvSpPr>
          <p:nvPr>
            <p:ph type="body" sz="quarter" idx="21"/>
          </p:nvPr>
        </p:nvSpPr>
        <p:spPr>
          <a:xfrm>
            <a:off x="4633097" y="1393420"/>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4" name="Rectangle 3"/>
          <p:cNvSpPr/>
          <p:nvPr userDrawn="1"/>
        </p:nvSpPr>
        <p:spPr>
          <a:xfrm>
            <a:off x="352424"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5" name="Rectangle 4"/>
          <p:cNvSpPr/>
          <p:nvPr userDrawn="1"/>
        </p:nvSpPr>
        <p:spPr>
          <a:xfrm>
            <a:off x="4625847" y="1279034"/>
            <a:ext cx="4158000" cy="397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7" name="Picture Placeholder 29"/>
          <p:cNvSpPr>
            <a:spLocks noGrp="1"/>
          </p:cNvSpPr>
          <p:nvPr>
            <p:ph type="pic" sz="quarter" idx="20" hasCustomPrompt="1"/>
          </p:nvPr>
        </p:nvSpPr>
        <p:spPr>
          <a:xfrm>
            <a:off x="7850727" y="1393420"/>
            <a:ext cx="933121"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0" name="Text Placeholder 8"/>
          <p:cNvSpPr>
            <a:spLocks noGrp="1"/>
          </p:cNvSpPr>
          <p:nvPr>
            <p:ph type="body" sz="quarter" idx="22"/>
          </p:nvPr>
        </p:nvSpPr>
        <p:spPr>
          <a:xfrm>
            <a:off x="352424" y="3187262"/>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1" name="Text Placeholder 8"/>
          <p:cNvSpPr>
            <a:spLocks noGrp="1"/>
          </p:cNvSpPr>
          <p:nvPr>
            <p:ph type="body" sz="quarter" idx="23"/>
          </p:nvPr>
        </p:nvSpPr>
        <p:spPr>
          <a:xfrm>
            <a:off x="4633095" y="3187262"/>
            <a:ext cx="4158000" cy="1271588"/>
          </a:xfrm>
        </p:spPr>
        <p:txBody>
          <a:bodyPr>
            <a:noAutofit/>
          </a:bodyPr>
          <a:lstStyle>
            <a:lvl1pPr>
              <a:spcAft>
                <a:spcPts val="1000"/>
              </a:spcAft>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2" name="Rectangle 11"/>
          <p:cNvSpPr/>
          <p:nvPr userDrawn="1"/>
        </p:nvSpPr>
        <p:spPr>
          <a:xfrm>
            <a:off x="352424" y="3077639"/>
            <a:ext cx="4158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13" name="Rectangle 12"/>
          <p:cNvSpPr/>
          <p:nvPr userDrawn="1"/>
        </p:nvSpPr>
        <p:spPr>
          <a:xfrm>
            <a:off x="4625847" y="3077639"/>
            <a:ext cx="4158000"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oAutofit/>
          </a:bodyPr>
          <a:lstStyle/>
          <a:p>
            <a:pPr algn="ctr">
              <a:spcAft>
                <a:spcPts val="1000"/>
              </a:spcAft>
            </a:pPr>
            <a:endParaRPr lang="en-AU" sz="1100" noProof="0">
              <a:solidFill>
                <a:schemeClr val="bg1"/>
              </a:solidFill>
            </a:endParaRPr>
          </a:p>
        </p:txBody>
      </p:sp>
      <p:sp>
        <p:nvSpPr>
          <p:cNvPr id="14" name="Picture Placeholder 29"/>
          <p:cNvSpPr>
            <a:spLocks noGrp="1"/>
          </p:cNvSpPr>
          <p:nvPr>
            <p:ph type="pic" sz="quarter" idx="24" hasCustomPrompt="1"/>
          </p:nvPr>
        </p:nvSpPr>
        <p:spPr>
          <a:xfrm>
            <a:off x="3525327" y="3187264"/>
            <a:ext cx="956187"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5" name="Picture Placeholder 29"/>
          <p:cNvSpPr>
            <a:spLocks noGrp="1"/>
          </p:cNvSpPr>
          <p:nvPr>
            <p:ph type="pic" sz="quarter" idx="25" hasCustomPrompt="1"/>
          </p:nvPr>
        </p:nvSpPr>
        <p:spPr>
          <a:xfrm>
            <a:off x="7844277" y="3186158"/>
            <a:ext cx="933120"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7" name="Picture Placeholder 29"/>
          <p:cNvSpPr>
            <a:spLocks noGrp="1"/>
          </p:cNvSpPr>
          <p:nvPr>
            <p:ph type="pic" sz="quarter" idx="19" hasCustomPrompt="1"/>
          </p:nvPr>
        </p:nvSpPr>
        <p:spPr>
          <a:xfrm>
            <a:off x="3551096" y="1397939"/>
            <a:ext cx="933680" cy="411956"/>
          </a:xfrm>
        </p:spPr>
        <p:txBody>
          <a:bodyPr>
            <a:noAutofit/>
          </a:bodyPr>
          <a:lstStyle>
            <a:lvl1pPr marL="0" marR="0" indent="0" algn="l" defTabSz="914338" rtl="0" eaLnBrk="1" fontAlgn="auto" latinLnBrk="0" hangingPunct="1">
              <a:lnSpc>
                <a:spcPct val="100000"/>
              </a:lnSpc>
              <a:spcBef>
                <a:spcPts val="0"/>
              </a:spcBef>
              <a:spcAft>
                <a:spcPts val="1000"/>
              </a:spcAft>
              <a:buClrTx/>
              <a:buSzTx/>
              <a:buFont typeface="Arial" panose="020B0604020202020204" pitchFamily="34" charset="0"/>
              <a:buNone/>
              <a:tabLst/>
              <a:defRPr sz="900"/>
            </a:lvl1pPr>
          </a:lstStyle>
          <a:p>
            <a:pPr>
              <a:spcBef>
                <a:spcPct val="0"/>
              </a:spcBef>
            </a:pPr>
            <a:r>
              <a:rPr lang="en-AU" sz="1200" noProof="0">
                <a:solidFill>
                  <a:schemeClr val="bg1"/>
                </a:solidFill>
              </a:rPr>
              <a:t>Co-brand</a:t>
            </a:r>
            <a:br>
              <a:rPr lang="en-US" sz="1200" noProof="0">
                <a:solidFill>
                  <a:schemeClr val="bg1"/>
                </a:solidFill>
              </a:rPr>
            </a:br>
            <a:r>
              <a:rPr lang="en-AU" sz="1200" noProof="0">
                <a:solidFill>
                  <a:schemeClr val="bg1"/>
                </a:solidFill>
              </a:rPr>
              <a:t>Logo</a:t>
            </a:r>
            <a:endParaRPr lang="en-AU"/>
          </a:p>
          <a:p>
            <a:endParaRPr lang="en-AU" noProof="0"/>
          </a:p>
        </p:txBody>
      </p:sp>
      <p:sp>
        <p:nvSpPr>
          <p:cNvPr id="18"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93951537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72"/>
        <p:cNvGrpSpPr/>
        <p:nvPr/>
      </p:nvGrpSpPr>
      <p:grpSpPr>
        <a:xfrm>
          <a:off x="0" y="0"/>
          <a:ext cx="0" cy="0"/>
          <a:chOff x="0" y="0"/>
          <a:chExt cx="0" cy="0"/>
        </a:xfrm>
      </p:grpSpPr>
      <p:sp>
        <p:nvSpPr>
          <p:cNvPr id="73" name="Google Shape;73;p6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 column green line">
    <p:spTree>
      <p:nvGrpSpPr>
        <p:cNvPr id="1" name=""/>
        <p:cNvGrpSpPr/>
        <p:nvPr/>
      </p:nvGrpSpPr>
      <p:grpSpPr>
        <a:xfrm>
          <a:off x="0" y="0"/>
          <a:ext cx="0" cy="0"/>
          <a:chOff x="0" y="0"/>
          <a:chExt cx="0" cy="0"/>
        </a:xfrm>
      </p:grpSpPr>
      <p:sp>
        <p:nvSpPr>
          <p:cNvPr id="4" name="Rectangle 3"/>
          <p:cNvSpPr/>
          <p:nvPr userDrawn="1"/>
        </p:nvSpPr>
        <p:spPr>
          <a:xfrm>
            <a:off x="3208735" y="1279476"/>
            <a:ext cx="2727722"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5" name="Rectangle 4"/>
          <p:cNvSpPr/>
          <p:nvPr userDrawn="1"/>
        </p:nvSpPr>
        <p:spPr>
          <a:xfrm>
            <a:off x="352426" y="1279476"/>
            <a:ext cx="2720579"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6" name="Rectangle 5"/>
          <p:cNvSpPr/>
          <p:nvPr userDrawn="1"/>
        </p:nvSpPr>
        <p:spPr>
          <a:xfrm>
            <a:off x="6078133" y="1279476"/>
            <a:ext cx="2721769" cy="405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AU" sz="1100" noProof="0">
              <a:solidFill>
                <a:schemeClr val="bg1"/>
              </a:solidFill>
            </a:endParaRPr>
          </a:p>
        </p:txBody>
      </p:sp>
      <p:sp>
        <p:nvSpPr>
          <p:cNvPr id="7" name="Text Placeholder 8"/>
          <p:cNvSpPr>
            <a:spLocks noGrp="1"/>
          </p:cNvSpPr>
          <p:nvPr>
            <p:ph type="body" sz="quarter" idx="17"/>
          </p:nvPr>
        </p:nvSpPr>
        <p:spPr>
          <a:xfrm>
            <a:off x="3208735" y="1388581"/>
            <a:ext cx="2727722" cy="2884316"/>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8" name="Text Placeholder 8"/>
          <p:cNvSpPr>
            <a:spLocks noGrp="1"/>
          </p:cNvSpPr>
          <p:nvPr>
            <p:ph type="body" sz="quarter" idx="18"/>
          </p:nvPr>
        </p:nvSpPr>
        <p:spPr>
          <a:xfrm>
            <a:off x="352426" y="1388581"/>
            <a:ext cx="2720579" cy="2884316"/>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9" name="Text Placeholder 8"/>
          <p:cNvSpPr>
            <a:spLocks noGrp="1"/>
          </p:cNvSpPr>
          <p:nvPr>
            <p:ph type="body" sz="quarter" idx="19"/>
          </p:nvPr>
        </p:nvSpPr>
        <p:spPr>
          <a:xfrm>
            <a:off x="6069807" y="1388581"/>
            <a:ext cx="2721769" cy="2884316"/>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1"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2"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518365329"/>
      </p:ext>
    </p:extLst>
  </p:cSld>
  <p:clrMapOvr>
    <a:masterClrMapping/>
  </p:clrMapOvr>
  <p:transition>
    <p:fade/>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4 column icon">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35242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8"/>
          </p:nvPr>
        </p:nvSpPr>
        <p:spPr>
          <a:xfrm>
            <a:off x="684757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9"/>
          </p:nvPr>
        </p:nvSpPr>
        <p:spPr>
          <a:xfrm>
            <a:off x="251747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7" name="Text Placeholder 8"/>
          <p:cNvSpPr>
            <a:spLocks noGrp="1"/>
          </p:cNvSpPr>
          <p:nvPr>
            <p:ph type="body" sz="quarter" idx="20"/>
          </p:nvPr>
        </p:nvSpPr>
        <p:spPr>
          <a:xfrm>
            <a:off x="4682525" y="1917000"/>
            <a:ext cx="1944000" cy="2546100"/>
          </a:xfrm>
        </p:spPr>
        <p:txBody>
          <a:bodyPr/>
          <a:lstStyle>
            <a:lvl1pPr>
              <a:defRPr b="1">
                <a:solidFill>
                  <a:schemeClr val="accent1"/>
                </a:solidFill>
              </a:defRPr>
            </a:lvl1pPr>
            <a:lvl2pPr>
              <a:spcAft>
                <a:spcPts val="1000"/>
              </a:spcAft>
              <a:defRPr/>
            </a:lvl2pPr>
            <a:lvl3pPr marL="0" indent="0">
              <a:spcAft>
                <a:spcPts val="1000"/>
              </a:spcAft>
              <a:buNone/>
              <a:defRPr/>
            </a:lvl3pPr>
            <a:lvl4pPr marL="176388" indent="-176388">
              <a:spcAft>
                <a:spcPts val="1000"/>
              </a:spcAft>
              <a:buFont typeface="Arial" panose="020B0604020202020204" pitchFamily="34" charset="0"/>
              <a:buChar char="•"/>
              <a:defRPr/>
            </a:lvl4pPr>
            <a:lvl5pPr marL="356375" indent="-176388">
              <a:spcAft>
                <a:spcPts val="1000"/>
              </a:spcAft>
              <a:defRPr baseline="0"/>
            </a:lvl5pPr>
            <a:lvl6pPr marL="356375" indent="-176388">
              <a:spcAft>
                <a:spcPts val="1000"/>
              </a:spcAft>
              <a:buFont typeface="Verdana" panose="020B0604030504040204" pitchFamily="34" charset="0"/>
              <a:buChar char="−"/>
              <a:defRPr/>
            </a:lvl6pPr>
            <a:lvl7pPr marL="356375" indent="-176388">
              <a:spcAft>
                <a:spcPts val="1000"/>
              </a:spcAft>
              <a:defRPr/>
            </a:lvl7pPr>
            <a:lvl8pPr marL="356375" indent="-176388">
              <a:spcAft>
                <a:spcPts val="1000"/>
              </a:spcAft>
              <a:defRPr/>
            </a:lvl8pPr>
            <a:lvl9pPr marL="356375" indent="-176388">
              <a:spcAft>
                <a:spcPts val="1000"/>
              </a:spcAft>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9"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0"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401378204"/>
      </p:ext>
    </p:extLst>
  </p:cSld>
  <p:clrMapOvr>
    <a:masterClrMapping/>
  </p:clrMapOvr>
  <p:transition>
    <p:fade/>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preserve="1" userDrawn="1">
  <p:cSld name="4 column icon green">
    <p:bg>
      <p:bgPr>
        <a:solidFill>
          <a:schemeClr val="accent2"/>
        </a:solidFill>
        <a:effectLst/>
      </p:bgPr>
    </p:bg>
    <p:spTree>
      <p:nvGrpSpPr>
        <p:cNvPr id="1" name=""/>
        <p:cNvGrpSpPr/>
        <p:nvPr/>
      </p:nvGrpSpPr>
      <p:grpSpPr>
        <a:xfrm>
          <a:off x="0" y="0"/>
          <a:ext cx="0" cy="0"/>
          <a:chOff x="0" y="0"/>
          <a:chExt cx="0" cy="0"/>
        </a:xfrm>
      </p:grpSpPr>
      <p:sp>
        <p:nvSpPr>
          <p:cNvPr id="4" name="Text Placeholder 8"/>
          <p:cNvSpPr>
            <a:spLocks noGrp="1"/>
          </p:cNvSpPr>
          <p:nvPr>
            <p:ph type="body" sz="quarter" idx="17"/>
          </p:nvPr>
        </p:nvSpPr>
        <p:spPr>
          <a:xfrm>
            <a:off x="352427"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8"/>
          </p:nvPr>
        </p:nvSpPr>
        <p:spPr>
          <a:xfrm>
            <a:off x="6847575"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6" name="Text Placeholder 8"/>
          <p:cNvSpPr>
            <a:spLocks noGrp="1"/>
          </p:cNvSpPr>
          <p:nvPr>
            <p:ph type="body" sz="quarter" idx="19"/>
          </p:nvPr>
        </p:nvSpPr>
        <p:spPr>
          <a:xfrm>
            <a:off x="2517476"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7" name="Text Placeholder 8"/>
          <p:cNvSpPr>
            <a:spLocks noGrp="1"/>
          </p:cNvSpPr>
          <p:nvPr>
            <p:ph type="body" sz="quarter" idx="20"/>
          </p:nvPr>
        </p:nvSpPr>
        <p:spPr>
          <a:xfrm>
            <a:off x="4682525" y="1917000"/>
            <a:ext cx="1944000" cy="2546100"/>
          </a:xfrm>
        </p:spPr>
        <p:txBody>
          <a:bodyPr/>
          <a:lstStyle>
            <a:lvl1pPr>
              <a:defRPr b="1">
                <a:solidFill>
                  <a:schemeClr val="bg1"/>
                </a:solidFill>
              </a:defRPr>
            </a:lvl1pPr>
            <a:lvl2pPr>
              <a:spcAft>
                <a:spcPts val="1000"/>
              </a:spcAft>
              <a:defRPr>
                <a:solidFill>
                  <a:schemeClr val="bg1"/>
                </a:solidFill>
              </a:defRPr>
            </a:lvl2pPr>
            <a:lvl3pPr marL="0" indent="0">
              <a:spcAft>
                <a:spcPts val="1000"/>
              </a:spcAft>
              <a:buNone/>
              <a:defRPr>
                <a:solidFill>
                  <a:schemeClr val="bg1"/>
                </a:solidFill>
              </a:defRPr>
            </a:lvl3pPr>
            <a:lvl4pPr marL="176388" indent="-176388">
              <a:spcAft>
                <a:spcPts val="1000"/>
              </a:spcAft>
              <a:buFont typeface="Arial" panose="020B0604020202020204" pitchFamily="34" charset="0"/>
              <a:buChar char="•"/>
              <a:defRPr>
                <a:solidFill>
                  <a:schemeClr val="bg1"/>
                </a:solidFill>
              </a:defRPr>
            </a:lvl4pPr>
            <a:lvl5pPr marL="356375" indent="-176388">
              <a:spcAft>
                <a:spcPts val="1000"/>
              </a:spcAft>
              <a:defRPr baseline="0">
                <a:solidFill>
                  <a:schemeClr val="bg1"/>
                </a:solidFill>
              </a:defRPr>
            </a:lvl5pPr>
            <a:lvl6pPr marL="356375" indent="-176388">
              <a:spcAft>
                <a:spcPts val="1000"/>
              </a:spcAft>
              <a:buFont typeface="Verdana" panose="020B0604030504040204" pitchFamily="34" charset="0"/>
              <a:buChar char="−"/>
              <a:defRPr>
                <a:solidFill>
                  <a:schemeClr val="bg1"/>
                </a:solidFill>
              </a:defRPr>
            </a:lvl6pPr>
            <a:lvl7pPr marL="356375" indent="-176388">
              <a:spcAft>
                <a:spcPts val="1000"/>
              </a:spcAft>
              <a:defRPr>
                <a:solidFill>
                  <a:schemeClr val="bg1"/>
                </a:solidFill>
              </a:defRPr>
            </a:lvl7pPr>
            <a:lvl8pPr marL="356375" indent="-176388">
              <a:spcAft>
                <a:spcPts val="1000"/>
              </a:spcAft>
              <a:defRPr>
                <a:solidFill>
                  <a:schemeClr val="bg1"/>
                </a:solidFill>
              </a:defRPr>
            </a:lvl8pPr>
            <a:lvl9pPr marL="356375" indent="-176388">
              <a:spcAft>
                <a:spcPts val="1000"/>
              </a:spcAft>
              <a:defRPr>
                <a:solidFill>
                  <a:schemeClr val="bg1"/>
                </a:solidFill>
              </a:defRPr>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13" name="TextBox 12"/>
          <p:cNvSpPr txBox="1"/>
          <p:nvPr userDrawn="1"/>
        </p:nvSpPr>
        <p:spPr>
          <a:xfrm>
            <a:off x="4751388" y="4857752"/>
            <a:ext cx="3672420" cy="150169"/>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Presentation title</a:t>
            </a:r>
            <a:br>
              <a:rPr lang="en-US" sz="488" noProof="0">
                <a:solidFill>
                  <a:schemeClr val="bg1"/>
                </a:solidFill>
              </a:rPr>
            </a:br>
            <a:r>
              <a:rPr lang="en-AU" sz="488" noProof="0">
                <a:solidFill>
                  <a:schemeClr val="bg1"/>
                </a:solidFill>
              </a:rPr>
              <a:t>[To edit, click View &gt; Slide Master &gt; Slide Master]</a:t>
            </a:r>
            <a:endParaRPr lang="en-AU" sz="1350"/>
          </a:p>
        </p:txBody>
      </p:sp>
      <p:sp>
        <p:nvSpPr>
          <p:cNvPr id="15" name="TextBox 14"/>
          <p:cNvSpPr txBox="1"/>
          <p:nvPr userDrawn="1"/>
        </p:nvSpPr>
        <p:spPr>
          <a:xfrm>
            <a:off x="8536785" y="4857752"/>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16"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chemeClr val="bg1"/>
                </a:solidFill>
              </a:defRPr>
            </a:lvl1pPr>
          </a:lstStyle>
          <a:p>
            <a:pPr lvl="0"/>
            <a:r>
              <a:rPr lang="en-AU" noProof="0"/>
              <a:t>Click to add subtitle</a:t>
            </a:r>
            <a:endParaRPr lang="en-AU"/>
          </a:p>
        </p:txBody>
      </p:sp>
      <p:sp>
        <p:nvSpPr>
          <p:cNvPr id="17"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solidFill>
                  <a:schemeClr val="bg1"/>
                </a:solidFill>
              </a:defRPr>
            </a:lvl1pPr>
          </a:lstStyle>
          <a:p>
            <a:r>
              <a:rPr lang="en-AU" noProof="0"/>
              <a:t>Click to edit Master title style</a:t>
            </a:r>
          </a:p>
        </p:txBody>
      </p:sp>
      <p:sp>
        <p:nvSpPr>
          <p:cNvPr id="11"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1324582670"/>
      </p:ext>
    </p:extLst>
  </p:cSld>
  <p:clrMapOvr>
    <a:masterClrMapping/>
  </p:clrMapOvr>
  <p:transition>
    <p:fade/>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Title, subtitle, 1 column text with charts">
    <p:spTree>
      <p:nvGrpSpPr>
        <p:cNvPr id="1" name=""/>
        <p:cNvGrpSpPr/>
        <p:nvPr/>
      </p:nvGrpSpPr>
      <p:grpSpPr>
        <a:xfrm>
          <a:off x="0" y="0"/>
          <a:ext cx="0" cy="0"/>
          <a:chOff x="0" y="0"/>
          <a:chExt cx="0" cy="0"/>
        </a:xfrm>
      </p:grpSpPr>
      <p:sp>
        <p:nvSpPr>
          <p:cNvPr id="10" name="Text Placeholder 18"/>
          <p:cNvSpPr>
            <a:spLocks noGrp="1"/>
          </p:cNvSpPr>
          <p:nvPr>
            <p:ph idx="1"/>
          </p:nvPr>
        </p:nvSpPr>
        <p:spPr>
          <a:xfrm>
            <a:off x="350837" y="1249364"/>
            <a:ext cx="4153298" cy="3475037"/>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6"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534030893"/>
      </p:ext>
    </p:extLst>
  </p:cSld>
  <p:clrMapOvr>
    <a:masterClrMapping/>
  </p:clrMapOvr>
  <p:transition>
    <p:fade/>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userDrawn="1">
  <p:cSld name="Title">
    <p:bg>
      <p:bgRef idx="1001">
        <a:schemeClr val="bg1"/>
      </p:bgRef>
    </p:bg>
    <p:spTree>
      <p:nvGrpSpPr>
        <p:cNvPr id="1" name=""/>
        <p:cNvGrpSpPr/>
        <p:nvPr/>
      </p:nvGrpSpPr>
      <p:grpSpPr>
        <a:xfrm>
          <a:off x="0" y="0"/>
          <a:ext cx="0" cy="0"/>
          <a:chOff x="0" y="0"/>
          <a:chExt cx="0" cy="0"/>
        </a:xfrm>
      </p:grpSpPr>
      <p:sp>
        <p:nvSpPr>
          <p:cNvPr id="11" name="Title Placeholder 1"/>
          <p:cNvSpPr>
            <a:spLocks noGrp="1"/>
          </p:cNvSpPr>
          <p:nvPr>
            <p:ph type="title" hasCustomPrompt="1"/>
          </p:nvPr>
        </p:nvSpPr>
        <p:spPr>
          <a:xfrm>
            <a:off x="396000" y="221762"/>
            <a:ext cx="8352000" cy="352119"/>
          </a:xfrm>
          <a:prstGeom prst="rect">
            <a:avLst/>
          </a:prstGeom>
        </p:spPr>
        <p:txBody>
          <a:bodyPr vert="horz" lIns="0" tIns="0" rIns="0" bIns="0" rtlCol="0" anchor="t" anchorCtr="0">
            <a:noAutofit/>
          </a:bodyPr>
          <a:lstStyle>
            <a:lvl1pPr>
              <a:defRPr>
                <a:solidFill>
                  <a:schemeClr val="tx1"/>
                </a:solidFill>
              </a:defRPr>
            </a:lvl1pPr>
          </a:lstStyle>
          <a:p>
            <a:r>
              <a:rPr lang="en-US"/>
              <a:t>Click to add title</a:t>
            </a:r>
          </a:p>
        </p:txBody>
      </p:sp>
    </p:spTree>
    <p:extLst>
      <p:ext uri="{BB962C8B-B14F-4D97-AF65-F5344CB8AC3E}">
        <p14:creationId xmlns:p14="http://schemas.microsoft.com/office/powerpoint/2010/main" val="252492917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preserve="1" userDrawn="1">
  <p:cSld name="End slide">
    <p:spTree>
      <p:nvGrpSpPr>
        <p:cNvPr id="1" name=""/>
        <p:cNvGrpSpPr/>
        <p:nvPr/>
      </p:nvGrpSpPr>
      <p:grpSpPr>
        <a:xfrm>
          <a:off x="0" y="0"/>
          <a:ext cx="0" cy="0"/>
          <a:chOff x="0" y="0"/>
          <a:chExt cx="0" cy="0"/>
        </a:xfrm>
      </p:grpSpPr>
      <p:sp>
        <p:nvSpPr>
          <p:cNvPr id="3" name="Picture Placeholder 2"/>
          <p:cNvSpPr>
            <a:spLocks noGrp="1"/>
          </p:cNvSpPr>
          <p:nvPr>
            <p:ph type="pic" sz="quarter" idx="14" hasCustomPrompt="1"/>
          </p:nvPr>
        </p:nvSpPr>
        <p:spPr>
          <a:xfrm>
            <a:off x="7051948" y="3076575"/>
            <a:ext cx="1739627" cy="1294086"/>
          </a:xfrm>
        </p:spPr>
        <p:txBody>
          <a:bodyPr anchor="ctr" anchorCtr="0"/>
          <a:lstStyle>
            <a:lvl1pPr algn="ctr">
              <a:defRPr sz="900"/>
            </a:lvl1pPr>
          </a:lstStyle>
          <a:p>
            <a:r>
              <a:rPr lang="en-AU" sz="900" noProof="0"/>
              <a:t>Insert sponsorship mark here</a:t>
            </a:r>
            <a:endParaRPr lang="en-AU" noProof="0"/>
          </a:p>
        </p:txBody>
      </p:sp>
      <p:sp>
        <p:nvSpPr>
          <p:cNvPr id="22" name="LEG_Business"/>
          <p:cNvSpPr>
            <a:spLocks/>
          </p:cNvSpPr>
          <p:nvPr userDrawn="1"/>
        </p:nvSpPr>
        <p:spPr bwMode="auto">
          <a:xfrm>
            <a:off x="355768" y="2571751"/>
            <a:ext cx="6417173" cy="2152651"/>
          </a:xfrm>
          <a:prstGeom prst="rect">
            <a:avLst/>
          </a:prstGeom>
          <a:noFill/>
          <a:ln w="9525">
            <a:noFill/>
            <a:miter lim="800000"/>
            <a:headEnd/>
            <a:tailEnd/>
          </a:ln>
        </p:spPr>
        <p:txBody>
          <a:bodyPr lIns="0" tIns="0" rIns="0" bIns="0" anchor="b"/>
          <a:lstStyle/>
          <a:p>
            <a:pPr defTabSz="764348">
              <a:spcAft>
                <a:spcPts val="0"/>
              </a:spcAft>
              <a:buClr>
                <a:schemeClr val="tx1"/>
              </a:buClr>
              <a:buSzPct val="80000"/>
              <a:buFont typeface="Wingdings" pitchFamily="2" charset="2"/>
              <a:buNone/>
            </a:pPr>
            <a:r>
              <a:rPr lang="en-AU" sz="675" noProof="1">
                <a:solidFill>
                  <a:schemeClr val="tx1"/>
                </a:solidFill>
              </a:rPr>
              <a:t>Deloitte refers to one or more of Deloitte Touche Tohmatsu Limited (“DTTL”), its global network of member firms, and their related entities (collectively, the “Deloitte organisation”). DTTL (also referred to as “Deloitte Global”) and each of its member firms and related entities are legally separate and independent entities, which cannot obligate or bind each other in respect of third parties. DTTL and each DTTL member firm and related entity is liable only for its own acts and omissions, and not those of each other. DTTL does not provide services to clients. Please see www.deloitte.com/about to learn more.
Deloitte is a leading global provider of audit and assurance, consulting, financial advisory, risk advisory, tax and related services. Our global network of member firms and related entities in more than 150 countries and territories (collectively, the “Deloitte organisation” serves four out of five Fortune Global 500® companies. Learn how Deloitte’s approximately 312,000 people make an impact that matters at www.deloitte.com.
Deloitte Asia Pacific
Deloitte Asia Pacific Limited is a company limited by guarantee and a member firm of DTTL. Members of Deloitte Asia Pacific Limited and their related entities, each of which are separate and independent legal entities, provide services from more than 100 cities across the region, including Auckland, Bangkok, Beijing, Hanoi, Hong Kong, Jakarta, Kuala Lumpur, Manila, Melbourne, Osaka, Seoul, Shanghai, Singapore, Sydney, Taipei and Tokyo.
Deloitte Australia
The Australian partnership of Deloitte Touche Tohmatsu is a member of Deloitte Asia Pacific Limited and the Deloitte organisation. As one of Australia’s leading professional services firms, Deloitte Touche Tohmatsu and its affiliates provide audit, tax, consulting, risk advisory, and financial advisory services through approximately 8000 people across the country. Focused on the creation of value and growth, and known as an employer of choice for innovative human resources programs, we are dedicated to helping our clients and our people excel. For more information, please visit our web site at https://www2.deloitte.com/au/en.html.
Liability limited by a scheme approved under Professional Standards Legislation.
Member of Deloitte Asia Pacific Limited and the Deloitte organisation.
©2023 Deloitte Consulting. Deloitte Touche Tohmatsu</a:t>
            </a:r>
          </a:p>
        </p:txBody>
      </p:sp>
      <p:sp>
        <p:nvSpPr>
          <p:cNvPr id="8" name="Text Placeholder 7"/>
          <p:cNvSpPr>
            <a:spLocks noGrp="1"/>
          </p:cNvSpPr>
          <p:nvPr>
            <p:ph type="body" sz="quarter" idx="15"/>
          </p:nvPr>
        </p:nvSpPr>
        <p:spPr>
          <a:xfrm>
            <a:off x="7051950" y="4451611"/>
            <a:ext cx="1739626" cy="272792"/>
          </a:xfrm>
        </p:spPr>
        <p:txBody>
          <a:bodyPr anchor="b" anchorCtr="0"/>
          <a:lstStyle>
            <a:lvl1pPr>
              <a:lnSpc>
                <a:spcPct val="100000"/>
              </a:lnSpc>
              <a:defRPr sz="950"/>
            </a:lvl1pPr>
          </a:lstStyle>
          <a:p>
            <a:pPr lvl="0"/>
            <a:r>
              <a:rPr lang="en-AU" noProof="0"/>
              <a:t>Edit Master text styles</a:t>
            </a:r>
            <a:endParaRPr lang="en-AU"/>
          </a:p>
        </p:txBody>
      </p:sp>
      <p:pic>
        <p:nvPicPr>
          <p:cNvPr id="1011626019" name="LogoDisclaimerPage"/>
          <p:cNvPicPr>
            <a:picLocks noChangeAspect="1"/>
          </p:cNvPicPr>
          <p:nvPr/>
        </p:nvPicPr>
        <p:blipFill>
          <a:blip r:embed="rId2"/>
          <a:stretch>
            <a:fillRect/>
          </a:stretch>
        </p:blipFill>
        <p:spPr>
          <a:xfrm>
            <a:off x="356400" y="348301"/>
            <a:ext cx="1712424" cy="750599"/>
          </a:xfrm>
          <a:prstGeom prst="rect">
            <a:avLst/>
          </a:prstGeom>
        </p:spPr>
      </p:pic>
      <p:sp>
        <p:nvSpPr>
          <p:cNvPr id="2" name="Footer Placeholder 1"/>
          <p:cNvSpPr>
            <a:spLocks noGrp="1"/>
          </p:cNvSpPr>
          <p:nvPr>
            <p:ph type="ftr" sz="quarter" idx="16"/>
          </p:nvPr>
        </p:nvSpPr>
        <p:spPr>
          <a:xfrm>
            <a:off x="4638675" y="4857749"/>
            <a:ext cx="3402545" cy="183357"/>
          </a:xfrm>
          <a:prstGeom prst="rect">
            <a:avLst/>
          </a:prstGeom>
        </p:spPr>
        <p:txBody>
          <a:bodyPr/>
          <a:lstStyle>
            <a:lvl1pPr>
              <a:defRPr>
                <a:solidFill>
                  <a:schemeClr val="bg1"/>
                </a:solidFill>
              </a:defRPr>
            </a:lvl1pPr>
          </a:lstStyle>
          <a:p>
            <a:endParaRPr lang="en-AU"/>
          </a:p>
        </p:txBody>
      </p:sp>
    </p:spTree>
    <p:extLst>
      <p:ext uri="{BB962C8B-B14F-4D97-AF65-F5344CB8AC3E}">
        <p14:creationId xmlns:p14="http://schemas.microsoft.com/office/powerpoint/2010/main" val="1335455688"/>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p:cSld name="Title Slide - Circle White">
    <p:bg bwMode="gray">
      <p:bgPr>
        <a:solidFill>
          <a:schemeClr val="bg1"/>
        </a:solidFill>
        <a:effectLst/>
      </p:bgPr>
    </p:bg>
    <p:spTree>
      <p:nvGrpSpPr>
        <p:cNvPr id="1" name=""/>
        <p:cNvGrpSpPr/>
        <p:nvPr/>
      </p:nvGrpSpPr>
      <p:grpSpPr>
        <a:xfrm>
          <a:off x="0" y="0"/>
          <a:ext cx="0" cy="0"/>
          <a:chOff x="0" y="0"/>
          <a:chExt cx="0" cy="0"/>
        </a:xfrm>
      </p:grpSpPr>
      <p:sp>
        <p:nvSpPr>
          <p:cNvPr id="2" name="LAN_PTitle"/>
          <p:cNvSpPr>
            <a:spLocks noGrp="1"/>
          </p:cNvSpPr>
          <p:nvPr>
            <p:ph type="ctrTitle" hasCustomPrompt="1"/>
          </p:nvPr>
        </p:nvSpPr>
        <p:spPr bwMode="gray">
          <a:xfrm>
            <a:off x="2502000" y="1026000"/>
            <a:ext cx="4140000" cy="3105000"/>
          </a:xfrm>
          <a:prstGeom prst="ellipse">
            <a:avLst/>
          </a:prstGeom>
          <a:ln w="25400">
            <a:solidFill>
              <a:schemeClr val="accent1"/>
            </a:solidFill>
          </a:ln>
        </p:spPr>
        <p:txBody>
          <a:bodyPr lIns="0" tIns="0" rIns="0" bIns="0" anchor="ctr" anchorCtr="0">
            <a:normAutofit/>
          </a:bodyPr>
          <a:lstStyle>
            <a:lvl1pPr algn="ctr">
              <a:lnSpc>
                <a:spcPts val="3150"/>
              </a:lnSpc>
              <a:defRPr sz="2700" b="0">
                <a:solidFill>
                  <a:schemeClr val="tx1"/>
                </a:solidFill>
                <a:latin typeface="+mj-lt"/>
                <a:ea typeface="Open Sans" panose="020B0606030504020204" pitchFamily="34" charset="0"/>
                <a:cs typeface="Arial" panose="020B0604020202020204" pitchFamily="34" charset="0"/>
              </a:defRPr>
            </a:lvl1pPr>
          </a:lstStyle>
          <a:p>
            <a:r>
              <a:rPr lang="en-AU"/>
              <a:t>Presentation  title runs here</a:t>
            </a:r>
            <a:endParaRPr lang="en-AU" noProof="0"/>
          </a:p>
        </p:txBody>
      </p:sp>
      <p:sp>
        <p:nvSpPr>
          <p:cNvPr id="3" name="LAN_PSubtitle"/>
          <p:cNvSpPr>
            <a:spLocks noGrp="1"/>
          </p:cNvSpPr>
          <p:nvPr>
            <p:ph type="subTitle" idx="1" hasCustomPrompt="1"/>
          </p:nvPr>
        </p:nvSpPr>
        <p:spPr bwMode="gray">
          <a:xfrm>
            <a:off x="376238" y="4398173"/>
            <a:ext cx="4195761" cy="379234"/>
          </a:xfrm>
          <a:prstGeom prst="rect">
            <a:avLst/>
          </a:prstGeom>
        </p:spPr>
        <p:txBody>
          <a:bodyPr lIns="0" tIns="0" rIns="0" bIns="0">
            <a:noAutofit/>
          </a:bodyPr>
          <a:lstStyle>
            <a:lvl1pPr marL="0" indent="0" algn="l">
              <a:lnSpc>
                <a:spcPct val="100000"/>
              </a:lnSpc>
              <a:spcAft>
                <a:spcPts val="0"/>
              </a:spcAft>
              <a:buNone/>
              <a:defRPr sz="1200">
                <a:solidFill>
                  <a:schemeClr val="tx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lvl="0"/>
            <a:r>
              <a:rPr lang="en-AU"/>
              <a:t>Subtitle here two lines max</a:t>
            </a:r>
          </a:p>
        </p:txBody>
      </p:sp>
      <p:sp>
        <p:nvSpPr>
          <p:cNvPr id="4" name="Footer Placeholder 3" hidden="1"/>
          <p:cNvSpPr>
            <a:spLocks noGrp="1"/>
          </p:cNvSpPr>
          <p:nvPr>
            <p:ph type="ftr" sz="quarter" idx="11"/>
          </p:nvPr>
        </p:nvSpPr>
        <p:spPr>
          <a:xfrm>
            <a:off x="311387" y="4932771"/>
            <a:ext cx="3086100" cy="108335"/>
          </a:xfrm>
          <a:prstGeom prst="rect">
            <a:avLst/>
          </a:prstGeom>
        </p:spPr>
        <p:txBody>
          <a:bodyPr/>
          <a:lstStyle>
            <a:lvl1pPr>
              <a:defRPr>
                <a:solidFill>
                  <a:schemeClr val="bg1"/>
                </a:solidFill>
              </a:defRPr>
            </a:lvl1pPr>
          </a:lstStyle>
          <a:p>
            <a:endParaRPr lang="en-US"/>
          </a:p>
        </p:txBody>
      </p:sp>
      <p:sp>
        <p:nvSpPr>
          <p:cNvPr id="6" name="Text"/>
          <p:cNvSpPr>
            <a:spLocks noGrp="1"/>
          </p:cNvSpPr>
          <p:nvPr>
            <p:ph type="body" sz="quarter" idx="14" hasCustomPrompt="1"/>
          </p:nvPr>
        </p:nvSpPr>
        <p:spPr>
          <a:xfrm>
            <a:off x="376236" y="4807815"/>
            <a:ext cx="6903156" cy="130710"/>
          </a:xfrm>
        </p:spPr>
        <p:txBody>
          <a:bodyPr/>
          <a:lstStyle>
            <a:lvl1pPr>
              <a:defRPr sz="788"/>
            </a:lvl1pPr>
          </a:lstStyle>
          <a:p>
            <a:pPr lvl="0"/>
            <a:r>
              <a:rPr lang="en-AU"/>
              <a:t>Click to add name</a:t>
            </a:r>
          </a:p>
        </p:txBody>
      </p:sp>
      <p:sp>
        <p:nvSpPr>
          <p:cNvPr id="8" name="Date_DateCustomA"/>
          <p:cNvSpPr>
            <a:spLocks noGrp="1"/>
          </p:cNvSpPr>
          <p:nvPr>
            <p:ph type="dt" sz="half" idx="13"/>
          </p:nvPr>
        </p:nvSpPr>
        <p:spPr>
          <a:xfrm>
            <a:off x="378000" y="4938300"/>
            <a:ext cx="4197600" cy="108000"/>
          </a:xfrm>
          <a:prstGeom prst="rect">
            <a:avLst/>
          </a:prstGeom>
        </p:spPr>
        <p:txBody>
          <a:bodyPr/>
          <a:lstStyle>
            <a:lvl1pPr>
              <a:defRPr>
                <a:solidFill>
                  <a:schemeClr val="tx1"/>
                </a:solidFill>
              </a:defRPr>
            </a:lvl1pPr>
          </a:lstStyle>
          <a:p>
            <a:fld id="{846CE7D5-CF57-46EF-B807-FDD0502418D4}" type="datetimeFigureOut">
              <a:rPr lang="en-US" smtClean="0"/>
              <a:t>7/15/2025</a:t>
            </a:fld>
            <a:endParaRPr lang="en-US"/>
          </a:p>
        </p:txBody>
      </p:sp>
      <p:grpSp>
        <p:nvGrpSpPr>
          <p:cNvPr id="9" name="Group 8"/>
          <p:cNvGrpSpPr/>
          <p:nvPr/>
        </p:nvGrpSpPr>
        <p:grpSpPr>
          <a:xfrm>
            <a:off x="377494" y="457648"/>
            <a:ext cx="1215000" cy="230982"/>
            <a:chOff x="398463" y="404813"/>
            <a:chExt cx="1627187" cy="307976"/>
          </a:xfrm>
          <a:solidFill>
            <a:schemeClr val="tx1"/>
          </a:solidFill>
        </p:grpSpPr>
        <p:sp>
          <p:nvSpPr>
            <p:cNvPr id="10" name="Oval 5"/>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1" name="Freeform 6"/>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2" name="Rectangle 7"/>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3" name="Freeform 8"/>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4" name="Rectangle 9"/>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5" name="Rectangle 10"/>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6" name="Freeform 11"/>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7" name="Freeform 12"/>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8" name="Freeform 13"/>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sp>
          <p:nvSpPr>
            <p:cNvPr id="19" name="Freeform 14"/>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050" noProof="0">
                <a:solidFill>
                  <a:schemeClr val="bg1"/>
                </a:solidFill>
              </a:endParaRPr>
            </a:p>
          </p:txBody>
        </p:sp>
      </p:grpSp>
    </p:spTree>
    <p:extLst>
      <p:ext uri="{BB962C8B-B14F-4D97-AF65-F5344CB8AC3E}">
        <p14:creationId xmlns:p14="http://schemas.microsoft.com/office/powerpoint/2010/main" val="1101922648"/>
      </p:ext>
    </p:extLst>
  </p:cSld>
  <p:clrMapOvr>
    <a:masterClrMapping/>
  </p:clrMapOvr>
  <p:transition>
    <p:fade/>
  </p:transition>
  <p:extLst>
    <p:ext uri="{DCECCB84-F9BA-43D5-87BE-67443E8EF086}">
      <p15:sldGuideLst xmlns:p15="http://schemas.microsoft.com/office/powerpoint/2012/main">
        <p15:guide id="1" orient="horz" pos="4088">
          <p15:clr>
            <a:srgbClr val="FBAE4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Pinteres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6BB2C-4483-43BD-D15E-F73A7F23B1DA}"/>
              </a:ext>
            </a:extLst>
          </p:cNvPr>
          <p:cNvSpPr>
            <a:spLocks noGrp="1"/>
          </p:cNvSpPr>
          <p:nvPr>
            <p:ph type="title" hasCustomPrompt="1"/>
          </p:nvPr>
        </p:nvSpPr>
        <p:spPr>
          <a:xfrm>
            <a:off x="614934" y="428002"/>
            <a:ext cx="8319611" cy="330431"/>
          </a:xfrm>
          <a:prstGeom prst="roundRect">
            <a:avLst>
              <a:gd name="adj" fmla="val 50000"/>
            </a:avLst>
          </a:prstGeom>
          <a:solidFill>
            <a:schemeClr val="bg1">
              <a:lumMod val="95000"/>
            </a:schemeClr>
          </a:solidFill>
        </p:spPr>
        <p:txBody>
          <a:bodyPr lIns="216000">
            <a:normAutofit/>
          </a:bodyPr>
          <a:lstStyle>
            <a:lvl1pPr>
              <a:defRPr sz="1050">
                <a:solidFill>
                  <a:schemeClr val="tx1">
                    <a:lumMod val="65000"/>
                    <a:lumOff val="35000"/>
                  </a:schemeClr>
                </a:solidFill>
              </a:defRPr>
            </a:lvl1pPr>
          </a:lstStyle>
          <a:p>
            <a:r>
              <a:rPr lang="en-GB"/>
              <a:t>Search</a:t>
            </a:r>
          </a:p>
        </p:txBody>
      </p:sp>
      <p:sp>
        <p:nvSpPr>
          <p:cNvPr id="6" name="Content Placeholder 2">
            <a:extLst>
              <a:ext uri="{FF2B5EF4-FFF2-40B4-BE49-F238E27FC236}">
                <a16:creationId xmlns:a16="http://schemas.microsoft.com/office/drawing/2014/main" id="{019B8FDE-D69D-6C58-38A3-964856C67F06}"/>
              </a:ext>
            </a:extLst>
          </p:cNvPr>
          <p:cNvSpPr>
            <a:spLocks noGrp="1"/>
          </p:cNvSpPr>
          <p:nvPr>
            <p:ph sz="half" idx="1" hasCustomPrompt="1"/>
          </p:nvPr>
        </p:nvSpPr>
        <p:spPr>
          <a:xfrm>
            <a:off x="78741" y="62870"/>
            <a:ext cx="1712206" cy="204249"/>
          </a:xfrm>
          <a:prstGeom prst="rect">
            <a:avLst/>
          </a:prstGeom>
        </p:spPr>
        <p:txBody>
          <a:bodyPr/>
          <a:lstStyle>
            <a:lvl1pPr>
              <a:defRPr lang="en-GB" sz="900" b="0" dirty="0" smtClean="0"/>
            </a:lvl1pPr>
            <a:lvl2pPr>
              <a:defRPr lang="en-GB" dirty="0" smtClean="0"/>
            </a:lvl2pPr>
            <a:lvl3pPr>
              <a:defRPr lang="en-GB" dirty="0" smtClean="0"/>
            </a:lvl3pPr>
            <a:lvl4pPr>
              <a:defRPr lang="en-GB" dirty="0" smtClean="0"/>
            </a:lvl4pPr>
            <a:lvl5pPr>
              <a:defRPr lang="en-GB" dirty="0"/>
            </a:lvl5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GB" sz="900" b="0" kern="1200">
                <a:solidFill>
                  <a:schemeClr val="tx1"/>
                </a:solidFill>
                <a:latin typeface="Roboto" panose="02000000000000000000" pitchFamily="2" charset="0"/>
                <a:ea typeface="Roboto" panose="02000000000000000000" pitchFamily="2" charset="0"/>
                <a:cs typeface="+mn-cs"/>
              </a:rPr>
              <a:t>8:30 AM Wed 15 Feb </a:t>
            </a:r>
          </a:p>
        </p:txBody>
      </p:sp>
      <p:sp>
        <p:nvSpPr>
          <p:cNvPr id="8" name="Picture Placeholder 7">
            <a:extLst>
              <a:ext uri="{FF2B5EF4-FFF2-40B4-BE49-F238E27FC236}">
                <a16:creationId xmlns:a16="http://schemas.microsoft.com/office/drawing/2014/main" id="{5B5AA900-231B-C9B4-6A8D-C5B433400F4A}"/>
              </a:ext>
            </a:extLst>
          </p:cNvPr>
          <p:cNvSpPr>
            <a:spLocks noGrp="1"/>
          </p:cNvSpPr>
          <p:nvPr>
            <p:ph type="pic" sz="quarter" idx="10"/>
          </p:nvPr>
        </p:nvSpPr>
        <p:spPr>
          <a:xfrm>
            <a:off x="252613" y="898741"/>
            <a:ext cx="2121974" cy="2146211"/>
          </a:xfrm>
          <a:prstGeom prst="roundRect">
            <a:avLst>
              <a:gd name="adj" fmla="val 5103"/>
            </a:avLst>
          </a:prstGeom>
        </p:spPr>
        <p:txBody>
          <a:bodyPr>
            <a:normAutofit/>
          </a:bodyPr>
          <a:lstStyle>
            <a:lvl1pPr marL="0" indent="0">
              <a:buNone/>
              <a:defRPr sz="900"/>
            </a:lvl1pPr>
          </a:lstStyle>
          <a:p>
            <a:endParaRPr lang="en-GB"/>
          </a:p>
        </p:txBody>
      </p:sp>
      <p:sp>
        <p:nvSpPr>
          <p:cNvPr id="9" name="Picture Placeholder 7">
            <a:extLst>
              <a:ext uri="{FF2B5EF4-FFF2-40B4-BE49-F238E27FC236}">
                <a16:creationId xmlns:a16="http://schemas.microsoft.com/office/drawing/2014/main" id="{3FA7D3BB-1EA2-78D8-7713-F07D087E7A36}"/>
              </a:ext>
            </a:extLst>
          </p:cNvPr>
          <p:cNvSpPr>
            <a:spLocks noGrp="1"/>
          </p:cNvSpPr>
          <p:nvPr>
            <p:ph type="pic" sz="quarter" idx="11"/>
          </p:nvPr>
        </p:nvSpPr>
        <p:spPr>
          <a:xfrm>
            <a:off x="2439266" y="905599"/>
            <a:ext cx="2121974" cy="952919"/>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10" name="Picture Placeholder 7">
            <a:extLst>
              <a:ext uri="{FF2B5EF4-FFF2-40B4-BE49-F238E27FC236}">
                <a16:creationId xmlns:a16="http://schemas.microsoft.com/office/drawing/2014/main" id="{12879B1B-D6DC-D7A0-A035-477BCB3521BB}"/>
              </a:ext>
            </a:extLst>
          </p:cNvPr>
          <p:cNvSpPr>
            <a:spLocks noGrp="1"/>
          </p:cNvSpPr>
          <p:nvPr>
            <p:ph type="pic" sz="quarter" idx="12"/>
          </p:nvPr>
        </p:nvSpPr>
        <p:spPr>
          <a:xfrm>
            <a:off x="4619454" y="905599"/>
            <a:ext cx="2128439" cy="1247279"/>
          </a:xfrm>
          <a:prstGeom prst="roundRect">
            <a:avLst>
              <a:gd name="adj" fmla="val 5103"/>
            </a:avLst>
          </a:prstGeom>
        </p:spPr>
        <p:txBody>
          <a:bodyPr vert="horz" lIns="91440" tIns="45720" rIns="91440" bIns="45720" rtlCol="0">
            <a:normAutofit/>
          </a:bodyPr>
          <a:lstStyle>
            <a:lvl1pPr>
              <a:defRPr lang="en-GB" sz="900" dirty="0"/>
            </a:lvl1pPr>
          </a:lstStyle>
          <a:p>
            <a:pPr marL="0" lvl="0" indent="0">
              <a:buNone/>
            </a:pPr>
            <a:endParaRPr lang="en-GB"/>
          </a:p>
        </p:txBody>
      </p:sp>
      <p:sp>
        <p:nvSpPr>
          <p:cNvPr id="11" name="Picture Placeholder 7">
            <a:extLst>
              <a:ext uri="{FF2B5EF4-FFF2-40B4-BE49-F238E27FC236}">
                <a16:creationId xmlns:a16="http://schemas.microsoft.com/office/drawing/2014/main" id="{695AA220-1EB9-1F4A-C66F-3EAF6F2ADE9A}"/>
              </a:ext>
            </a:extLst>
          </p:cNvPr>
          <p:cNvSpPr>
            <a:spLocks noGrp="1"/>
          </p:cNvSpPr>
          <p:nvPr>
            <p:ph type="pic" sz="quarter" idx="13"/>
          </p:nvPr>
        </p:nvSpPr>
        <p:spPr>
          <a:xfrm>
            <a:off x="6812571" y="905599"/>
            <a:ext cx="2121974" cy="1769021"/>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0" name="Picture Placeholder 7">
            <a:extLst>
              <a:ext uri="{FF2B5EF4-FFF2-40B4-BE49-F238E27FC236}">
                <a16:creationId xmlns:a16="http://schemas.microsoft.com/office/drawing/2014/main" id="{CBC9CF90-A862-1912-5FCB-CE42806EBB97}"/>
              </a:ext>
            </a:extLst>
          </p:cNvPr>
          <p:cNvSpPr>
            <a:spLocks noGrp="1"/>
          </p:cNvSpPr>
          <p:nvPr>
            <p:ph type="pic" sz="quarter" idx="14"/>
          </p:nvPr>
        </p:nvSpPr>
        <p:spPr>
          <a:xfrm>
            <a:off x="252613" y="3093300"/>
            <a:ext cx="2121974" cy="2249083"/>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1" name="Picture Placeholder 7">
            <a:extLst>
              <a:ext uri="{FF2B5EF4-FFF2-40B4-BE49-F238E27FC236}">
                <a16:creationId xmlns:a16="http://schemas.microsoft.com/office/drawing/2014/main" id="{496863C2-F093-55DA-D271-41BF0B95E82A}"/>
              </a:ext>
            </a:extLst>
          </p:cNvPr>
          <p:cNvSpPr>
            <a:spLocks noGrp="1"/>
          </p:cNvSpPr>
          <p:nvPr>
            <p:ph type="pic" sz="quarter" idx="15"/>
          </p:nvPr>
        </p:nvSpPr>
        <p:spPr>
          <a:xfrm>
            <a:off x="2436034" y="1920049"/>
            <a:ext cx="2121974" cy="1954721"/>
          </a:xfrm>
          <a:prstGeom prst="roundRect">
            <a:avLst>
              <a:gd name="adj" fmla="val 5103"/>
            </a:avLst>
          </a:prstGeom>
        </p:spPr>
        <p:txBody>
          <a:bodyPr vert="horz" lIns="91440" tIns="45720" rIns="91440" bIns="45720" rtlCol="0">
            <a:normAutofit/>
          </a:bodyPr>
          <a:lstStyle>
            <a:lvl1pPr>
              <a:defRPr lang="en-GB" sz="900" dirty="0"/>
            </a:lvl1pPr>
          </a:lstStyle>
          <a:p>
            <a:pPr marL="0" lvl="0" indent="0">
              <a:buNone/>
            </a:pPr>
            <a:endParaRPr lang="en-GB"/>
          </a:p>
        </p:txBody>
      </p:sp>
      <p:sp>
        <p:nvSpPr>
          <p:cNvPr id="22" name="Picture Placeholder 7">
            <a:extLst>
              <a:ext uri="{FF2B5EF4-FFF2-40B4-BE49-F238E27FC236}">
                <a16:creationId xmlns:a16="http://schemas.microsoft.com/office/drawing/2014/main" id="{B19545E5-2096-D873-E08E-058C265AC7BD}"/>
              </a:ext>
            </a:extLst>
          </p:cNvPr>
          <p:cNvSpPr>
            <a:spLocks noGrp="1"/>
          </p:cNvSpPr>
          <p:nvPr>
            <p:ph type="pic" sz="quarter" idx="16"/>
          </p:nvPr>
        </p:nvSpPr>
        <p:spPr>
          <a:xfrm>
            <a:off x="2436034" y="3936109"/>
            <a:ext cx="2121974" cy="1406274"/>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3" name="Picture Placeholder 7">
            <a:extLst>
              <a:ext uri="{FF2B5EF4-FFF2-40B4-BE49-F238E27FC236}">
                <a16:creationId xmlns:a16="http://schemas.microsoft.com/office/drawing/2014/main" id="{6C171BE7-0EC8-1079-36E2-176CD9743E80}"/>
              </a:ext>
            </a:extLst>
          </p:cNvPr>
          <p:cNvSpPr>
            <a:spLocks noGrp="1"/>
          </p:cNvSpPr>
          <p:nvPr>
            <p:ph type="pic" sz="quarter" idx="17"/>
          </p:nvPr>
        </p:nvSpPr>
        <p:spPr>
          <a:xfrm>
            <a:off x="4625919" y="3435858"/>
            <a:ext cx="2121974" cy="1899668"/>
          </a:xfrm>
          <a:prstGeom prst="roundRect">
            <a:avLst>
              <a:gd name="adj" fmla="val 5103"/>
            </a:avLst>
          </a:prstGeom>
        </p:spPr>
        <p:txBody>
          <a:bodyPr vert="horz" lIns="91440" tIns="45720" rIns="91440" bIns="45720" rtlCol="0">
            <a:normAutofit/>
          </a:bodyPr>
          <a:lstStyle>
            <a:lvl1pPr>
              <a:defRPr lang="en-GB" sz="900" dirty="0"/>
            </a:lvl1pPr>
          </a:lstStyle>
          <a:p>
            <a:pPr marL="0" lvl="0" indent="0">
              <a:buNone/>
            </a:pPr>
            <a:endParaRPr lang="en-GB"/>
          </a:p>
        </p:txBody>
      </p:sp>
      <p:sp>
        <p:nvSpPr>
          <p:cNvPr id="24" name="Picture Placeholder 7">
            <a:extLst>
              <a:ext uri="{FF2B5EF4-FFF2-40B4-BE49-F238E27FC236}">
                <a16:creationId xmlns:a16="http://schemas.microsoft.com/office/drawing/2014/main" id="{C4A38A0B-BC46-49EA-D99C-3C5BE21EFC2D}"/>
              </a:ext>
            </a:extLst>
          </p:cNvPr>
          <p:cNvSpPr>
            <a:spLocks noGrp="1"/>
          </p:cNvSpPr>
          <p:nvPr>
            <p:ph type="pic" sz="quarter" idx="18"/>
          </p:nvPr>
        </p:nvSpPr>
        <p:spPr>
          <a:xfrm>
            <a:off x="4619454" y="2215135"/>
            <a:ext cx="2121974" cy="1158467"/>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sp>
        <p:nvSpPr>
          <p:cNvPr id="25" name="Picture Placeholder 7">
            <a:extLst>
              <a:ext uri="{FF2B5EF4-FFF2-40B4-BE49-F238E27FC236}">
                <a16:creationId xmlns:a16="http://schemas.microsoft.com/office/drawing/2014/main" id="{753DEA58-5743-3898-EAE0-6E29C0E48996}"/>
              </a:ext>
            </a:extLst>
          </p:cNvPr>
          <p:cNvSpPr>
            <a:spLocks noGrp="1"/>
          </p:cNvSpPr>
          <p:nvPr>
            <p:ph type="pic" sz="quarter" idx="19"/>
          </p:nvPr>
        </p:nvSpPr>
        <p:spPr>
          <a:xfrm>
            <a:off x="6815803" y="2736684"/>
            <a:ext cx="2121974" cy="2598842"/>
          </a:xfrm>
          <a:prstGeom prst="roundRect">
            <a:avLst>
              <a:gd name="adj" fmla="val 5103"/>
            </a:avLst>
          </a:prstGeom>
        </p:spPr>
        <p:txBody>
          <a:bodyPr vert="horz" lIns="91440" tIns="45720" rIns="91440" bIns="45720" rtlCol="0">
            <a:normAutofit/>
          </a:bodyPr>
          <a:lstStyle>
            <a:lvl1pPr>
              <a:defRPr lang="en-GB" sz="900"/>
            </a:lvl1pPr>
          </a:lstStyle>
          <a:p>
            <a:pPr marL="0" lvl="0" indent="0">
              <a:buNone/>
            </a:pPr>
            <a:endParaRPr lang="en-GB"/>
          </a:p>
        </p:txBody>
      </p:sp>
      <p:grpSp>
        <p:nvGrpSpPr>
          <p:cNvPr id="32" name="Group 31">
            <a:extLst>
              <a:ext uri="{FF2B5EF4-FFF2-40B4-BE49-F238E27FC236}">
                <a16:creationId xmlns:a16="http://schemas.microsoft.com/office/drawing/2014/main" id="{5CD1EF5A-4EF8-E5D0-6A70-061685B93D8A}"/>
              </a:ext>
            </a:extLst>
          </p:cNvPr>
          <p:cNvGrpSpPr/>
          <p:nvPr userDrawn="1"/>
        </p:nvGrpSpPr>
        <p:grpSpPr>
          <a:xfrm>
            <a:off x="276797" y="511948"/>
            <a:ext cx="80391" cy="162539"/>
            <a:chOff x="4521962" y="54537"/>
            <a:chExt cx="192024" cy="388245"/>
          </a:xfrm>
        </p:grpSpPr>
        <p:cxnSp>
          <p:nvCxnSpPr>
            <p:cNvPr id="27" name="Straight Connector 26">
              <a:extLst>
                <a:ext uri="{FF2B5EF4-FFF2-40B4-BE49-F238E27FC236}">
                  <a16:creationId xmlns:a16="http://schemas.microsoft.com/office/drawing/2014/main" id="{28631529-E418-2C31-FF2C-21202CB9D734}"/>
                </a:ext>
              </a:extLst>
            </p:cNvPr>
            <p:cNvCxnSpPr>
              <a:cxnSpLocks/>
            </p:cNvCxnSpPr>
            <p:nvPr userDrawn="1"/>
          </p:nvCxnSpPr>
          <p:spPr>
            <a:xfrm>
              <a:off x="4521962" y="250758"/>
              <a:ext cx="192024" cy="192024"/>
            </a:xfrm>
            <a:prstGeom prst="line">
              <a:avLst/>
            </a:prstGeom>
            <a:ln w="38100" cap="rnd">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588C1C27-3E2C-93E5-8326-BA7C0B024305}"/>
                </a:ext>
              </a:extLst>
            </p:cNvPr>
            <p:cNvCxnSpPr>
              <a:cxnSpLocks/>
            </p:cNvCxnSpPr>
            <p:nvPr userDrawn="1"/>
          </p:nvCxnSpPr>
          <p:spPr>
            <a:xfrm rot="16200000">
              <a:off x="4521962" y="54537"/>
              <a:ext cx="192024" cy="192024"/>
            </a:xfrm>
            <a:prstGeom prst="line">
              <a:avLst/>
            </a:prstGeom>
            <a:ln w="38100" cap="rnd">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grpSp>
      <p:pic>
        <p:nvPicPr>
          <p:cNvPr id="33" name="Graphic 32">
            <a:extLst>
              <a:ext uri="{FF2B5EF4-FFF2-40B4-BE49-F238E27FC236}">
                <a16:creationId xmlns:a16="http://schemas.microsoft.com/office/drawing/2014/main" id="{D5944B76-1F6C-6D46-4B0F-4A75E1BE198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8812749" y="93119"/>
            <a:ext cx="219952" cy="107532"/>
          </a:xfrm>
          <a:prstGeom prst="rect">
            <a:avLst/>
          </a:prstGeom>
        </p:spPr>
      </p:pic>
      <p:pic>
        <p:nvPicPr>
          <p:cNvPr id="34" name="Graphic 33">
            <a:extLst>
              <a:ext uri="{FF2B5EF4-FFF2-40B4-BE49-F238E27FC236}">
                <a16:creationId xmlns:a16="http://schemas.microsoft.com/office/drawing/2014/main" id="{68BCC0C4-F6AF-8795-871D-9A6E77EE2894}"/>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290925" y="89330"/>
            <a:ext cx="136859" cy="102644"/>
          </a:xfrm>
          <a:prstGeom prst="rect">
            <a:avLst/>
          </a:prstGeom>
        </p:spPr>
      </p:pic>
      <p:sp>
        <p:nvSpPr>
          <p:cNvPr id="35" name="TextBox 34">
            <a:extLst>
              <a:ext uri="{FF2B5EF4-FFF2-40B4-BE49-F238E27FC236}">
                <a16:creationId xmlns:a16="http://schemas.microsoft.com/office/drawing/2014/main" id="{18A1D0DA-0F1C-B2A8-2639-6BDC6D733598}"/>
              </a:ext>
            </a:extLst>
          </p:cNvPr>
          <p:cNvSpPr txBox="1"/>
          <p:nvPr userDrawn="1"/>
        </p:nvSpPr>
        <p:spPr>
          <a:xfrm>
            <a:off x="8393033" y="43010"/>
            <a:ext cx="461986" cy="230832"/>
          </a:xfrm>
          <a:prstGeom prst="rect">
            <a:avLst/>
          </a:prstGeom>
          <a:noFill/>
        </p:spPr>
        <p:txBody>
          <a:bodyPr wrap="none" rtlCol="0">
            <a:spAutoFit/>
          </a:bodyPr>
          <a:lstStyle/>
          <a:p>
            <a:pPr algn="ctr"/>
            <a:r>
              <a:rPr lang="en-GB" sz="900" b="0">
                <a:latin typeface="Roboto" panose="02000000000000000000" pitchFamily="2" charset="0"/>
                <a:ea typeface="Roboto" panose="02000000000000000000" pitchFamily="2" charset="0"/>
              </a:rPr>
              <a:t>100%</a:t>
            </a:r>
          </a:p>
        </p:txBody>
      </p:sp>
    </p:spTree>
    <p:extLst>
      <p:ext uri="{BB962C8B-B14F-4D97-AF65-F5344CB8AC3E}">
        <p14:creationId xmlns:p14="http://schemas.microsoft.com/office/powerpoint/2010/main" val="187733159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Content Slide">
    <p:spTree>
      <p:nvGrpSpPr>
        <p:cNvPr id="1" name=""/>
        <p:cNvGrpSpPr/>
        <p:nvPr/>
      </p:nvGrpSpPr>
      <p:grpSpPr>
        <a:xfrm>
          <a:off x="0" y="0"/>
          <a:ext cx="0" cy="0"/>
          <a:chOff x="0" y="0"/>
          <a:chExt cx="0" cy="0"/>
        </a:xfrm>
      </p:grpSpPr>
      <p:graphicFrame>
        <p:nvGraphicFramePr>
          <p:cNvPr id="5" name="Object 4" hidden="1">
            <a:extLst>
              <a:ext uri="{FF2B5EF4-FFF2-40B4-BE49-F238E27FC236}">
                <a16:creationId xmlns:a16="http://schemas.microsoft.com/office/drawing/2014/main" id="{63C7C521-6D3E-4A36-9787-0FA2040C3559}"/>
              </a:ext>
            </a:extLst>
          </p:cNvPr>
          <p:cNvGraphicFramePr>
            <a:graphicFrameLocks noChangeAspect="1"/>
          </p:cNvGraphicFramePr>
          <p:nvPr userDrawn="1">
            <p:custDataLst>
              <p:tags r:id="rId1"/>
            </p:custDataLst>
            <p:extLst>
              <p:ext uri="{D42A27DB-BD31-4B8C-83A1-F6EECF244321}">
                <p14:modId xmlns:p14="http://schemas.microsoft.com/office/powerpoint/2010/main" val="1953015298"/>
              </p:ext>
            </p:extLst>
          </p:nvPr>
        </p:nvGraphicFramePr>
        <p:xfrm>
          <a:off x="1191" y="1191"/>
          <a:ext cx="1191" cy="1191"/>
        </p:xfrm>
        <a:graphic>
          <a:graphicData uri="http://schemas.openxmlformats.org/presentationml/2006/ole">
            <mc:AlternateContent xmlns:mc="http://schemas.openxmlformats.org/markup-compatibility/2006">
              <mc:Choice xmlns:v="urn:schemas-microsoft-com:vml" Requires="v">
                <p:oleObj name="think-cell Slide" r:id="rId3" imgW="360" imgH="360" progId="TCLayout.ActiveDocument.1">
                  <p:embed/>
                </p:oleObj>
              </mc:Choice>
              <mc:Fallback>
                <p:oleObj name="think-cell Slide" r:id="rId3" imgW="360" imgH="360" progId="TCLayout.ActiveDocument.1">
                  <p:embed/>
                  <p:pic>
                    <p:nvPicPr>
                      <p:cNvPr id="5" name="Object 4" hidden="1">
                        <a:extLst>
                          <a:ext uri="{FF2B5EF4-FFF2-40B4-BE49-F238E27FC236}">
                            <a16:creationId xmlns:a16="http://schemas.microsoft.com/office/drawing/2014/main" id="{63C7C521-6D3E-4A36-9787-0FA2040C3559}"/>
                          </a:ext>
                        </a:extLst>
                      </p:cNvPr>
                      <p:cNvPicPr/>
                      <p:nvPr/>
                    </p:nvPicPr>
                    <p:blipFill>
                      <a:blip r:embed="rId4"/>
                      <a:stretch>
                        <a:fillRect/>
                      </a:stretch>
                    </p:blipFill>
                    <p:spPr>
                      <a:xfrm>
                        <a:off x="1191" y="1191"/>
                        <a:ext cx="1191" cy="1191"/>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C38A1107-9880-4E9A-87F8-54DB97AF230A}"/>
              </a:ext>
            </a:extLst>
          </p:cNvPr>
          <p:cNvSpPr>
            <a:spLocks noGrp="1"/>
          </p:cNvSpPr>
          <p:nvPr>
            <p:ph type="sldNum" sz="quarter" idx="11"/>
          </p:nvPr>
        </p:nvSpPr>
        <p:spPr>
          <a:xfrm>
            <a:off x="6591302" y="4727482"/>
            <a:ext cx="2057400" cy="273844"/>
          </a:xfrm>
          <a:prstGeom prst="rect">
            <a:avLst/>
          </a:prstGeom>
        </p:spPr>
        <p:txBody>
          <a:bodyPr/>
          <a:lstStyle>
            <a:defPPr>
              <a:defRPr lang="en-US"/>
            </a:defPPr>
            <a:lvl1pPr marL="0" algn="r" defTabSz="685800" rtl="0" eaLnBrk="1" latinLnBrk="0" hangingPunct="1">
              <a:defRPr sz="600" kern="1200">
                <a:solidFill>
                  <a:schemeClr val="accent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AU"/>
              <a:t>Page </a:t>
            </a:r>
            <a:fld id="{7B41E42F-1BE0-4941-81B0-AFB1F647F02A}" type="slidenum">
              <a:rPr lang="en-AU" smtClean="0"/>
              <a:pPr/>
              <a:t>‹#›</a:t>
            </a:fld>
            <a:endParaRPr lang="en-AU"/>
          </a:p>
        </p:txBody>
      </p:sp>
      <p:sp>
        <p:nvSpPr>
          <p:cNvPr id="6" name="Title 1">
            <a:extLst>
              <a:ext uri="{FF2B5EF4-FFF2-40B4-BE49-F238E27FC236}">
                <a16:creationId xmlns:a16="http://schemas.microsoft.com/office/drawing/2014/main" id="{57B0D2C5-9AE8-40D8-AB02-496D0CFF395D}"/>
              </a:ext>
            </a:extLst>
          </p:cNvPr>
          <p:cNvSpPr>
            <a:spLocks noGrp="1"/>
          </p:cNvSpPr>
          <p:nvPr>
            <p:ph type="title"/>
          </p:nvPr>
        </p:nvSpPr>
        <p:spPr>
          <a:xfrm>
            <a:off x="495054" y="232333"/>
            <a:ext cx="7690301" cy="334388"/>
          </a:xfrm>
          <a:prstGeom prst="rect">
            <a:avLst/>
          </a:prstGeom>
        </p:spPr>
        <p:txBody>
          <a:bodyPr vert="horz" lIns="0" rIns="0" anchor="b">
            <a:noAutofit/>
          </a:bodyPr>
          <a:lstStyle>
            <a:lvl1pPr>
              <a:defRPr sz="1500" b="1">
                <a:solidFill>
                  <a:schemeClr val="accent2"/>
                </a:solidFill>
                <a:latin typeface="+mj-lt"/>
                <a:ea typeface="Open Sans" panose="020B0606030504020204" pitchFamily="34" charset="0"/>
                <a:cs typeface="Open Sans" panose="020B0606030504020204" pitchFamily="34" charset="0"/>
              </a:defRPr>
            </a:lvl1pPr>
          </a:lstStyle>
          <a:p>
            <a:r>
              <a:rPr lang="en-US"/>
              <a:t>Click to edit Master title style</a:t>
            </a:r>
            <a:endParaRPr lang="en-AU"/>
          </a:p>
        </p:txBody>
      </p:sp>
      <p:sp>
        <p:nvSpPr>
          <p:cNvPr id="7" name="Text Placeholder 15">
            <a:extLst>
              <a:ext uri="{FF2B5EF4-FFF2-40B4-BE49-F238E27FC236}">
                <a16:creationId xmlns:a16="http://schemas.microsoft.com/office/drawing/2014/main" id="{7434BD5B-07D0-473E-9C44-3DE8E6D97E94}"/>
              </a:ext>
            </a:extLst>
          </p:cNvPr>
          <p:cNvSpPr>
            <a:spLocks noGrp="1"/>
          </p:cNvSpPr>
          <p:nvPr>
            <p:ph type="body" sz="quarter" idx="13" hasCustomPrompt="1"/>
          </p:nvPr>
        </p:nvSpPr>
        <p:spPr>
          <a:xfrm>
            <a:off x="494110" y="660171"/>
            <a:ext cx="8153647" cy="406004"/>
          </a:xfrm>
          <a:prstGeom prst="rect">
            <a:avLst/>
          </a:prstGeom>
        </p:spPr>
        <p:txBody>
          <a:bodyPr lIns="0" tIns="0" rIns="0" bIns="0">
            <a:noAutofit/>
          </a:bodyPr>
          <a:lstStyle>
            <a:lvl1pPr marL="0" indent="0">
              <a:lnSpc>
                <a:spcPts val="1247"/>
              </a:lnSpc>
              <a:spcAft>
                <a:spcPts val="0"/>
              </a:spcAft>
              <a:buNone/>
              <a:defRPr sz="1050">
                <a:solidFill>
                  <a:schemeClr val="tx2"/>
                </a:solidFill>
                <a:latin typeface="+mn-lt"/>
                <a:ea typeface="Open Sans" panose="020B0606030504020204" pitchFamily="34" charset="0"/>
                <a:cs typeface="Open Sans" panose="020B0606030504020204" pitchFamily="34" charset="0"/>
              </a:defRPr>
            </a:lvl1pPr>
            <a:lvl2pPr>
              <a:defRPr sz="1108">
                <a:solidFill>
                  <a:schemeClr val="tx1">
                    <a:lumMod val="75000"/>
                    <a:lumOff val="25000"/>
                  </a:schemeClr>
                </a:solidFill>
                <a:latin typeface="Chronicle Text G1 Roman"/>
              </a:defRPr>
            </a:lvl2pPr>
            <a:lvl3pPr>
              <a:defRPr sz="1108">
                <a:solidFill>
                  <a:schemeClr val="tx1">
                    <a:lumMod val="75000"/>
                    <a:lumOff val="25000"/>
                  </a:schemeClr>
                </a:solidFill>
                <a:latin typeface="Chronicle Text G1 Roman"/>
              </a:defRPr>
            </a:lvl3pPr>
            <a:lvl4pPr>
              <a:defRPr sz="1108">
                <a:solidFill>
                  <a:schemeClr val="tx1">
                    <a:lumMod val="75000"/>
                    <a:lumOff val="25000"/>
                  </a:schemeClr>
                </a:solidFill>
                <a:latin typeface="Chronicle Text G1 Roman"/>
              </a:defRPr>
            </a:lvl4pPr>
            <a:lvl5pPr>
              <a:defRPr sz="1108">
                <a:solidFill>
                  <a:schemeClr val="tx1">
                    <a:lumMod val="75000"/>
                    <a:lumOff val="25000"/>
                  </a:schemeClr>
                </a:solidFill>
                <a:latin typeface="Chronicle Text G1 Roman"/>
              </a:defRPr>
            </a:lvl5pPr>
          </a:lstStyle>
          <a:p>
            <a:pPr lvl="0"/>
            <a:r>
              <a:rPr lang="en-US"/>
              <a:t>Edit Master text styles</a:t>
            </a:r>
          </a:p>
        </p:txBody>
      </p:sp>
      <p:sp>
        <p:nvSpPr>
          <p:cNvPr id="8" name="Content Placeholder 2">
            <a:extLst>
              <a:ext uri="{FF2B5EF4-FFF2-40B4-BE49-F238E27FC236}">
                <a16:creationId xmlns:a16="http://schemas.microsoft.com/office/drawing/2014/main" id="{17683A29-2F26-4EAC-8181-B3556686E867}"/>
              </a:ext>
            </a:extLst>
          </p:cNvPr>
          <p:cNvSpPr>
            <a:spLocks noGrp="1"/>
          </p:cNvSpPr>
          <p:nvPr>
            <p:ph idx="1"/>
          </p:nvPr>
        </p:nvSpPr>
        <p:spPr>
          <a:xfrm>
            <a:off x="495055" y="1168004"/>
            <a:ext cx="8153647" cy="3480196"/>
          </a:xfrm>
          <a:prstGeom prst="rect">
            <a:avLst/>
          </a:prstGeom>
        </p:spPr>
        <p:txBody>
          <a:bodyPr/>
          <a:lstStyle>
            <a:lvl1pPr marL="0">
              <a:lnSpc>
                <a:spcPts val="900"/>
              </a:lnSpc>
              <a:spcAft>
                <a:spcPts val="844"/>
              </a:spcAft>
              <a:defRPr sz="900" b="1" i="0">
                <a:solidFill>
                  <a:schemeClr val="tx2"/>
                </a:solidFill>
                <a:latin typeface="+mn-lt"/>
                <a:ea typeface="Open Sans" panose="020B0606030504020204" pitchFamily="34" charset="0"/>
                <a:cs typeface="Open Sans" panose="020B0606030504020204" pitchFamily="34" charset="0"/>
              </a:defRPr>
            </a:lvl1pPr>
            <a:lvl2pPr marL="100013" indent="-100013">
              <a:lnSpc>
                <a:spcPts val="1125"/>
              </a:lnSpc>
              <a:spcAft>
                <a:spcPts val="844"/>
              </a:spcAft>
              <a:buFont typeface="Arial" charset="0"/>
              <a:buChar char="•"/>
              <a:tabLst/>
              <a:defRPr sz="750" b="0" i="0">
                <a:solidFill>
                  <a:schemeClr val="tx1"/>
                </a:solidFill>
                <a:latin typeface="+mj-lt"/>
                <a:ea typeface="Open Sans" panose="020B0606030504020204" pitchFamily="34" charset="0"/>
                <a:cs typeface="Open Sans" panose="020B0606030504020204" pitchFamily="34" charset="0"/>
              </a:defRPr>
            </a:lvl2pPr>
            <a:lvl3pPr marL="0">
              <a:lnSpc>
                <a:spcPts val="788"/>
              </a:lnSpc>
              <a:spcAft>
                <a:spcPts val="169"/>
              </a:spcAft>
              <a:defRPr sz="675" b="0" i="0">
                <a:latin typeface="Gotham Narrow Book" charset="0"/>
                <a:ea typeface="Gotham Narrow Book" charset="0"/>
                <a:cs typeface="Gotham Narrow Book" charset="0"/>
              </a:defRPr>
            </a:lvl3pPr>
            <a:lvl4pPr>
              <a:defRPr>
                <a:latin typeface="Chronicle Text G1 Roman" charset="0"/>
              </a:defRPr>
            </a:lvl4pPr>
            <a:lvl5pPr>
              <a:defRPr>
                <a:latin typeface="Chronicle Text G1 Roman" charset="0"/>
              </a:defRPr>
            </a:lvl5pPr>
          </a:lstStyle>
          <a:p>
            <a:pPr lvl="0"/>
            <a:endParaRPr lang="en-US"/>
          </a:p>
        </p:txBody>
      </p:sp>
      <p:pic>
        <p:nvPicPr>
          <p:cNvPr id="9" name="Picture 8">
            <a:extLst>
              <a:ext uri="{FF2B5EF4-FFF2-40B4-BE49-F238E27FC236}">
                <a16:creationId xmlns:a16="http://schemas.microsoft.com/office/drawing/2014/main" id="{696B789C-28A2-E080-FB7A-82703C020835}"/>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407272" y="115086"/>
            <a:ext cx="480969" cy="510778"/>
          </a:xfrm>
          <a:prstGeom prst="rect">
            <a:avLst/>
          </a:prstGeom>
        </p:spPr>
      </p:pic>
      <p:sp>
        <p:nvSpPr>
          <p:cNvPr id="2" name="Rectangle 1">
            <a:extLst>
              <a:ext uri="{FF2B5EF4-FFF2-40B4-BE49-F238E27FC236}">
                <a16:creationId xmlns:a16="http://schemas.microsoft.com/office/drawing/2014/main" id="{C7170E10-AA01-4F6B-B76F-B7A987B6F0DC}"/>
              </a:ext>
            </a:extLst>
          </p:cNvPr>
          <p:cNvSpPr>
            <a:spLocks noChangeAspect="1"/>
          </p:cNvSpPr>
          <p:nvPr userDrawn="1"/>
        </p:nvSpPr>
        <p:spPr bwMode="gray">
          <a:xfrm>
            <a:off x="9280566" y="88751"/>
            <a:ext cx="297000" cy="297000"/>
          </a:xfrm>
          <a:prstGeom prst="rect">
            <a:avLst/>
          </a:prstGeom>
          <a:solidFill>
            <a:schemeClr val="accent2"/>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1" name="Rectangle 10">
            <a:extLst>
              <a:ext uri="{FF2B5EF4-FFF2-40B4-BE49-F238E27FC236}">
                <a16:creationId xmlns:a16="http://schemas.microsoft.com/office/drawing/2014/main" id="{8BB20836-75DB-D5D1-04FB-7F4A54A904FC}"/>
              </a:ext>
            </a:extLst>
          </p:cNvPr>
          <p:cNvSpPr>
            <a:spLocks noChangeAspect="1"/>
          </p:cNvSpPr>
          <p:nvPr userDrawn="1"/>
        </p:nvSpPr>
        <p:spPr bwMode="gray">
          <a:xfrm>
            <a:off x="9280566" y="444940"/>
            <a:ext cx="297000" cy="297000"/>
          </a:xfrm>
          <a:prstGeom prst="rect">
            <a:avLst/>
          </a:prstGeom>
          <a:solidFill>
            <a:schemeClr val="accent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2" name="Rectangle 11">
            <a:extLst>
              <a:ext uri="{FF2B5EF4-FFF2-40B4-BE49-F238E27FC236}">
                <a16:creationId xmlns:a16="http://schemas.microsoft.com/office/drawing/2014/main" id="{AE2E5F19-356E-2924-958E-827E4D4DEBE4}"/>
              </a:ext>
            </a:extLst>
          </p:cNvPr>
          <p:cNvSpPr>
            <a:spLocks noChangeAspect="1"/>
          </p:cNvSpPr>
          <p:nvPr userDrawn="1"/>
        </p:nvSpPr>
        <p:spPr bwMode="gray">
          <a:xfrm>
            <a:off x="9285581" y="799819"/>
            <a:ext cx="297000" cy="297000"/>
          </a:xfrm>
          <a:prstGeom prst="rect">
            <a:avLst/>
          </a:prstGeom>
          <a:solidFill>
            <a:schemeClr val="accent3"/>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3" name="Rectangle 12">
            <a:extLst>
              <a:ext uri="{FF2B5EF4-FFF2-40B4-BE49-F238E27FC236}">
                <a16:creationId xmlns:a16="http://schemas.microsoft.com/office/drawing/2014/main" id="{419B5F3E-EBE1-8B73-7EF6-05E0E09826EF}"/>
              </a:ext>
            </a:extLst>
          </p:cNvPr>
          <p:cNvSpPr>
            <a:spLocks noChangeAspect="1"/>
          </p:cNvSpPr>
          <p:nvPr userDrawn="1"/>
        </p:nvSpPr>
        <p:spPr bwMode="gray">
          <a:xfrm>
            <a:off x="9285581" y="1156007"/>
            <a:ext cx="297000" cy="297000"/>
          </a:xfrm>
          <a:prstGeom prst="rect">
            <a:avLst/>
          </a:prstGeom>
          <a:solidFill>
            <a:schemeClr val="accent5"/>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4" name="Rectangle 13">
            <a:extLst>
              <a:ext uri="{FF2B5EF4-FFF2-40B4-BE49-F238E27FC236}">
                <a16:creationId xmlns:a16="http://schemas.microsoft.com/office/drawing/2014/main" id="{0CCBB246-0252-36A2-5F82-8D2E34E7D625}"/>
              </a:ext>
            </a:extLst>
          </p:cNvPr>
          <p:cNvSpPr>
            <a:spLocks noChangeAspect="1"/>
          </p:cNvSpPr>
          <p:nvPr userDrawn="1"/>
        </p:nvSpPr>
        <p:spPr bwMode="gray">
          <a:xfrm>
            <a:off x="9285581" y="1510886"/>
            <a:ext cx="297000" cy="297000"/>
          </a:xfrm>
          <a:prstGeom prst="rect">
            <a:avLst/>
          </a:prstGeom>
          <a:solidFill>
            <a:schemeClr val="accent6"/>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15" name="Rectangle 14">
            <a:extLst>
              <a:ext uri="{FF2B5EF4-FFF2-40B4-BE49-F238E27FC236}">
                <a16:creationId xmlns:a16="http://schemas.microsoft.com/office/drawing/2014/main" id="{B44376E4-5BD9-D9B9-BBE2-D814F71B46CE}"/>
              </a:ext>
            </a:extLst>
          </p:cNvPr>
          <p:cNvSpPr>
            <a:spLocks noChangeAspect="1"/>
          </p:cNvSpPr>
          <p:nvPr userDrawn="1"/>
        </p:nvSpPr>
        <p:spPr bwMode="gray">
          <a:xfrm>
            <a:off x="9285581" y="1867075"/>
            <a:ext cx="297000" cy="297000"/>
          </a:xfrm>
          <a:prstGeom prst="rect">
            <a:avLst/>
          </a:prstGeom>
          <a:solidFill>
            <a:schemeClr val="tx1"/>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AU" sz="1200" b="1">
              <a:solidFill>
                <a:schemeClr val="bg1"/>
              </a:solidFill>
            </a:endParaRPr>
          </a:p>
        </p:txBody>
      </p:sp>
      <p:sp>
        <p:nvSpPr>
          <p:cNvPr id="3" name="Rectangle 2">
            <a:extLst>
              <a:ext uri="{FF2B5EF4-FFF2-40B4-BE49-F238E27FC236}">
                <a16:creationId xmlns:a16="http://schemas.microsoft.com/office/drawing/2014/main" id="{FDF0E712-6282-4C74-A01C-9C371A281AEE}"/>
              </a:ext>
            </a:extLst>
          </p:cNvPr>
          <p:cNvSpPr/>
          <p:nvPr userDrawn="1"/>
        </p:nvSpPr>
        <p:spPr bwMode="gray">
          <a:xfrm>
            <a:off x="-818537" y="1510886"/>
            <a:ext cx="270000" cy="270000"/>
          </a:xfrm>
          <a:prstGeom prst="rect">
            <a:avLst/>
          </a:prstGeom>
          <a:solidFill>
            <a:srgbClr val="D4ECBA"/>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endParaRPr>
          </a:p>
        </p:txBody>
      </p:sp>
      <p:sp>
        <p:nvSpPr>
          <p:cNvPr id="16" name="Rectangle 15">
            <a:extLst>
              <a:ext uri="{FF2B5EF4-FFF2-40B4-BE49-F238E27FC236}">
                <a16:creationId xmlns:a16="http://schemas.microsoft.com/office/drawing/2014/main" id="{9C7A528E-BD8D-45AB-8122-EEF64EC7B77B}"/>
              </a:ext>
            </a:extLst>
          </p:cNvPr>
          <p:cNvSpPr/>
          <p:nvPr userDrawn="1"/>
        </p:nvSpPr>
        <p:spPr bwMode="gray">
          <a:xfrm>
            <a:off x="-818537" y="1894075"/>
            <a:ext cx="270000" cy="270000"/>
          </a:xfrm>
          <a:prstGeom prst="rect">
            <a:avLst/>
          </a:prstGeom>
          <a:solidFill>
            <a:srgbClr val="FFEB97"/>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endParaRPr>
          </a:p>
        </p:txBody>
      </p:sp>
      <p:sp>
        <p:nvSpPr>
          <p:cNvPr id="17" name="Rectangle 16">
            <a:extLst>
              <a:ext uri="{FF2B5EF4-FFF2-40B4-BE49-F238E27FC236}">
                <a16:creationId xmlns:a16="http://schemas.microsoft.com/office/drawing/2014/main" id="{B2C45F17-7E05-4BB9-8382-5794B4F2FE93}"/>
              </a:ext>
            </a:extLst>
          </p:cNvPr>
          <p:cNvSpPr/>
          <p:nvPr userDrawn="1"/>
        </p:nvSpPr>
        <p:spPr bwMode="gray">
          <a:xfrm>
            <a:off x="-818537" y="2301750"/>
            <a:ext cx="270000" cy="270000"/>
          </a:xfrm>
          <a:prstGeom prst="rect">
            <a:avLst/>
          </a:prstGeom>
          <a:solidFill>
            <a:srgbClr val="FFABAB"/>
          </a:solid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endParaRPr lang="en-US" sz="1200" b="1">
              <a:solidFill>
                <a:schemeClr val="bg1"/>
              </a:solidFill>
            </a:endParaRPr>
          </a:p>
        </p:txBody>
      </p:sp>
    </p:spTree>
    <p:extLst>
      <p:ext uri="{BB962C8B-B14F-4D97-AF65-F5344CB8AC3E}">
        <p14:creationId xmlns:p14="http://schemas.microsoft.com/office/powerpoint/2010/main" val="1131536633"/>
      </p:ext>
    </p:extLst>
  </p:cSld>
  <p:clrMapOvr>
    <a:masterClrMapping/>
  </p:clrMapOvr>
  <p:transition>
    <p:fade/>
  </p:transition>
  <p:extLst>
    <p:ext uri="{DCECCB84-F9BA-43D5-87BE-67443E8EF086}">
      <p15:sldGuideLst xmlns:p15="http://schemas.microsoft.com/office/powerpoint/2012/main">
        <p15:guide id="1" orient="horz" pos="3906">
          <p15:clr>
            <a:srgbClr val="FBAE40"/>
          </p15:clr>
        </p15:guide>
        <p15:guide id="2" pos="415">
          <p15:clr>
            <a:srgbClr val="FBAE40"/>
          </p15:clr>
        </p15:guide>
        <p15:guide id="3" orient="horz" pos="890">
          <p15:clr>
            <a:srgbClr val="FBAE40"/>
          </p15:clr>
        </p15:guide>
        <p15:guide id="4" pos="7265">
          <p15:clr>
            <a:srgbClr val="FBAE40"/>
          </p15:clr>
        </p15:guide>
        <p15:guide id="5" orient="horz" pos="482">
          <p15:clr>
            <a:srgbClr val="FBAE40"/>
          </p15:clr>
        </p15:guide>
        <p15:guide id="6" orient="horz" pos="550">
          <p15:clr>
            <a:srgbClr val="FBAE40"/>
          </p15:clr>
        </p15:guide>
        <p15:guide id="7" orient="horz" pos="187">
          <p15:clr>
            <a:srgbClr val="FBAE40"/>
          </p15:clr>
        </p15:guide>
        <p15:guide id="8" orient="horz" pos="981">
          <p15:clr>
            <a:srgbClr val="FBAE4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A51F0C-343A-4E7F-B6EB-1CD27CDE87E7}"/>
              </a:ext>
            </a:extLst>
          </p:cNvPr>
          <p:cNvSpPr>
            <a:spLocks noGrp="1"/>
          </p:cNvSpPr>
          <p:nvPr>
            <p:ph type="title"/>
          </p:nvPr>
        </p:nvSpPr>
        <p:spPr>
          <a:xfrm>
            <a:off x="264169" y="574554"/>
            <a:ext cx="7335441" cy="400051"/>
          </a:xfrm>
        </p:spPr>
        <p:txBody>
          <a:bodyPr>
            <a:normAutofit/>
          </a:bodyPr>
          <a:lstStyle>
            <a:lvl1pPr>
              <a:defRPr sz="24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51CBBD47-B8B0-4D31-B7AF-D8C9B3C82828}"/>
              </a:ext>
            </a:extLst>
          </p:cNvPr>
          <p:cNvSpPr>
            <a:spLocks noGrp="1"/>
          </p:cNvSpPr>
          <p:nvPr>
            <p:ph idx="1"/>
          </p:nvPr>
        </p:nvSpPr>
        <p:spPr>
          <a:xfrm>
            <a:off x="264169" y="1503089"/>
            <a:ext cx="7886700" cy="2841740"/>
          </a:xfrm>
        </p:spPr>
        <p:txBody>
          <a:bodyPr>
            <a:normAutofit/>
          </a:bodyPr>
          <a:lstStyle>
            <a:lvl1pPr>
              <a:defRPr sz="1350"/>
            </a:lvl1pPr>
            <a:lvl2pPr>
              <a:defRPr sz="1200"/>
            </a:lvl2pPr>
            <a:lvl3pPr>
              <a:defRPr sz="1050"/>
            </a:lvl3pPr>
            <a:lvl4pPr>
              <a:defRPr sz="900"/>
            </a:lvl4pPr>
            <a:lvl5pPr>
              <a:defRPr sz="9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D170CEAF-D034-4840-8798-009F09C00BBC}"/>
              </a:ext>
            </a:extLst>
          </p:cNvPr>
          <p:cNvSpPr>
            <a:spLocks noGrp="1"/>
          </p:cNvSpPr>
          <p:nvPr>
            <p:ph type="dt" sz="half" idx="10"/>
          </p:nvPr>
        </p:nvSpPr>
        <p:spPr/>
        <p:txBody>
          <a:bodyPr/>
          <a:lstStyle/>
          <a:p>
            <a:fld id="{3113C807-E3CA-4D75-9521-46BFF6F099CA}" type="datetimeFigureOut">
              <a:rPr lang="en-AU" smtClean="0"/>
              <a:t>15/07/2025</a:t>
            </a:fld>
            <a:endParaRPr lang="en-AU"/>
          </a:p>
        </p:txBody>
      </p:sp>
      <p:sp>
        <p:nvSpPr>
          <p:cNvPr id="5" name="Footer Placeholder 4">
            <a:extLst>
              <a:ext uri="{FF2B5EF4-FFF2-40B4-BE49-F238E27FC236}">
                <a16:creationId xmlns:a16="http://schemas.microsoft.com/office/drawing/2014/main" id="{DAAFA68D-1A08-434A-8B16-6E17DEF15F47}"/>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4B2C8B56-91EC-4199-94D2-3A45D6D5F93D}"/>
              </a:ext>
            </a:extLst>
          </p:cNvPr>
          <p:cNvSpPr>
            <a:spLocks noGrp="1"/>
          </p:cNvSpPr>
          <p:nvPr>
            <p:ph type="sldNum" sz="quarter" idx="12"/>
          </p:nvPr>
        </p:nvSpPr>
        <p:spPr/>
        <p:txBody>
          <a:bodyPr/>
          <a:lstStyle/>
          <a:p>
            <a:fld id="{D1D85ED3-4387-4659-B8A5-6B19662CE632}" type="slidenum">
              <a:rPr lang="en-AU" smtClean="0"/>
              <a:t>‹#›</a:t>
            </a:fld>
            <a:endParaRPr lang="en-AU"/>
          </a:p>
        </p:txBody>
      </p:sp>
      <p:sp>
        <p:nvSpPr>
          <p:cNvPr id="14" name="Text Placeholder 13">
            <a:extLst>
              <a:ext uri="{FF2B5EF4-FFF2-40B4-BE49-F238E27FC236}">
                <a16:creationId xmlns:a16="http://schemas.microsoft.com/office/drawing/2014/main" id="{275FD72F-67A9-4583-BFF8-17077CEC1655}"/>
              </a:ext>
            </a:extLst>
          </p:cNvPr>
          <p:cNvSpPr>
            <a:spLocks noGrp="1"/>
          </p:cNvSpPr>
          <p:nvPr>
            <p:ph type="body" sz="quarter" idx="13"/>
          </p:nvPr>
        </p:nvSpPr>
        <p:spPr>
          <a:xfrm>
            <a:off x="285600" y="925358"/>
            <a:ext cx="7292579" cy="223749"/>
          </a:xfrm>
        </p:spPr>
        <p:txBody>
          <a:bodyPr anchor="ctr">
            <a:noAutofit/>
          </a:bodyPr>
          <a:lstStyle>
            <a:lvl1pPr marL="0" indent="0">
              <a:buNone/>
              <a:defRPr sz="900">
                <a:solidFill>
                  <a:schemeClr val="accent1"/>
                </a:solidFill>
              </a:defRPr>
            </a:lvl1pPr>
          </a:lstStyle>
          <a:p>
            <a:pPr lvl="0"/>
            <a:r>
              <a:rPr lang="en-US"/>
              <a:t>Click to edit Master text styles</a:t>
            </a:r>
          </a:p>
        </p:txBody>
      </p:sp>
      <p:sp>
        <p:nvSpPr>
          <p:cNvPr id="19" name="Rectangle 18">
            <a:extLst>
              <a:ext uri="{FF2B5EF4-FFF2-40B4-BE49-F238E27FC236}">
                <a16:creationId xmlns:a16="http://schemas.microsoft.com/office/drawing/2014/main" id="{BF272455-C3DF-4FBB-B251-9459E7271F5F}"/>
              </a:ext>
            </a:extLst>
          </p:cNvPr>
          <p:cNvSpPr/>
          <p:nvPr userDrawn="1"/>
        </p:nvSpPr>
        <p:spPr>
          <a:xfrm>
            <a:off x="72189" y="0"/>
            <a:ext cx="3622733" cy="400051"/>
          </a:xfrm>
          <a:prstGeom prst="rect">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21" name="Rectangle 20">
            <a:extLst>
              <a:ext uri="{FF2B5EF4-FFF2-40B4-BE49-F238E27FC236}">
                <a16:creationId xmlns:a16="http://schemas.microsoft.com/office/drawing/2014/main" id="{ADAC3099-C6C1-4779-9CA4-D5B4C6908F0B}"/>
              </a:ext>
            </a:extLst>
          </p:cNvPr>
          <p:cNvSpPr/>
          <p:nvPr userDrawn="1"/>
        </p:nvSpPr>
        <p:spPr>
          <a:xfrm>
            <a:off x="1" y="1"/>
            <a:ext cx="135731" cy="400050"/>
          </a:xfrm>
          <a:prstGeom prst="rect">
            <a:avLst/>
          </a:prstGeom>
          <a:solidFill>
            <a:schemeClr val="accent2"/>
          </a:solidFill>
          <a:ln w="12700" cap="flat" cmpd="sng" algn="ctr">
            <a:noFill/>
            <a:prstDash val="solid"/>
            <a:miter lim="800000"/>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Tx/>
              <a:buNone/>
              <a:tabLst/>
              <a:defRPr/>
            </a:pPr>
            <a:endParaRPr kumimoji="0" lang="en-US" sz="1350" b="0" i="0" u="none" strike="noStrike" kern="0" cap="none" spc="0" normalizeH="0" baseline="0" noProof="0">
              <a:ln>
                <a:noFill/>
              </a:ln>
              <a:solidFill>
                <a:prstClr val="white"/>
              </a:solidFill>
              <a:effectLst/>
              <a:uLnTx/>
              <a:uFillTx/>
              <a:latin typeface="Arial"/>
              <a:ea typeface="+mn-ea"/>
              <a:cs typeface="+mn-cs"/>
            </a:endParaRPr>
          </a:p>
        </p:txBody>
      </p:sp>
      <p:sp>
        <p:nvSpPr>
          <p:cNvPr id="22" name="TextBox 21">
            <a:extLst>
              <a:ext uri="{FF2B5EF4-FFF2-40B4-BE49-F238E27FC236}">
                <a16:creationId xmlns:a16="http://schemas.microsoft.com/office/drawing/2014/main" id="{18F1BF09-5041-4F1D-B198-E797542C4338}"/>
              </a:ext>
            </a:extLst>
          </p:cNvPr>
          <p:cNvSpPr txBox="1"/>
          <p:nvPr userDrawn="1"/>
        </p:nvSpPr>
        <p:spPr>
          <a:xfrm>
            <a:off x="264169" y="233446"/>
            <a:ext cx="419400" cy="80791"/>
          </a:xfrm>
          <a:prstGeom prst="rect">
            <a:avLst/>
          </a:prstGeom>
          <a:noFill/>
        </p:spPr>
        <p:txBody>
          <a:bodyPr wrap="square" lIns="0" tIns="0" rIns="0" bIns="0" rtlCol="0">
            <a:spAutoFit/>
          </a:bodyPr>
          <a:lstStyle/>
          <a:p>
            <a:fld id="{2C10DECB-BE3F-B54B-B958-F043352B636C}" type="slidenum">
              <a:rPr lang="en-AU" sz="525" smtClean="0">
                <a:solidFill>
                  <a:srgbClr val="1E1D1C"/>
                </a:solidFill>
                <a:latin typeface="Arial" panose="020B0604020202020204" pitchFamily="34" charset="0"/>
                <a:cs typeface="Arial" panose="020B0604020202020204" pitchFamily="34" charset="0"/>
              </a:rPr>
              <a:pPr/>
              <a:t>‹#›</a:t>
            </a:fld>
            <a:endParaRPr lang="en-AU" sz="525">
              <a:solidFill>
                <a:srgbClr val="1E1D1C"/>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50982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Content-Two column A">
  <p:cSld name="Title and Content-Two column A">
    <p:spTree>
      <p:nvGrpSpPr>
        <p:cNvPr id="1" name="Shape 129"/>
        <p:cNvGrpSpPr/>
        <p:nvPr/>
      </p:nvGrpSpPr>
      <p:grpSpPr>
        <a:xfrm>
          <a:off x="0" y="0"/>
          <a:ext cx="0" cy="0"/>
          <a:chOff x="0" y="0"/>
          <a:chExt cx="0" cy="0"/>
        </a:xfrm>
      </p:grpSpPr>
      <p:pic>
        <p:nvPicPr>
          <p:cNvPr id="130" name="Google Shape;130;p30"/>
          <p:cNvPicPr preferRelativeResize="0"/>
          <p:nvPr/>
        </p:nvPicPr>
        <p:blipFill rotWithShape="1">
          <a:blip r:embed="rId2">
            <a:alphaModFix amt="70000"/>
          </a:blip>
          <a:srcRect/>
          <a:stretch/>
        </p:blipFill>
        <p:spPr>
          <a:xfrm>
            <a:off x="0" y="0"/>
            <a:ext cx="9144000" cy="5143500"/>
          </a:xfrm>
          <a:prstGeom prst="rect">
            <a:avLst/>
          </a:prstGeom>
          <a:noFill/>
          <a:ln>
            <a:noFill/>
          </a:ln>
        </p:spPr>
      </p:pic>
      <p:sp>
        <p:nvSpPr>
          <p:cNvPr id="131" name="Google Shape;131;p30"/>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32" name="Google Shape;132;p30"/>
          <p:cNvSpPr txBox="1">
            <a:spLocks noGrp="1"/>
          </p:cNvSpPr>
          <p:nvPr>
            <p:ph type="sldNum" idx="12"/>
          </p:nvPr>
        </p:nvSpPr>
        <p:spPr>
          <a:xfrm>
            <a:off x="8394206" y="4766531"/>
            <a:ext cx="540000" cy="2700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Two Column-Long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032310"/>
            <a:ext cx="7884000" cy="3483000"/>
          </a:xfrm>
        </p:spPr>
        <p:txBody>
          <a:bodyPr numCol="2" spcCol="360000"/>
          <a:lstStyle>
            <a:lvl1pPr>
              <a:defRPr sz="1125"/>
            </a:lvl1pPr>
            <a:lvl2pPr>
              <a:defRPr sz="1125"/>
            </a:lvl2pPr>
            <a:lvl3pPr>
              <a:defRPr sz="1125"/>
            </a:lvl3pPr>
            <a:lvl4pPr>
              <a:defRPr sz="1125"/>
            </a:lvl4pPr>
            <a:lvl5pPr>
              <a:defRPr sz="1125"/>
            </a:lvl5pPr>
            <a:lvl6pPr>
              <a:defRPr sz="1125"/>
            </a:lvl6pPr>
            <a:lvl7pPr>
              <a:defRPr sz="1125"/>
            </a:lvl7pPr>
            <a:lvl8pPr>
              <a:defRPr sz="1125"/>
            </a:lvl8pPr>
            <a:lvl9pPr>
              <a:defRPr sz="1125"/>
            </a:lvl9pPr>
          </a:lstStyle>
          <a:p>
            <a:pPr lvl="0"/>
            <a:r>
              <a:rPr lang="en-GB" dirty="0"/>
              <a:t>Click to add text, or click on one of the central icons to add a table, chart, SmartArt, image or media. Press the ‘Increase/Decrease’ button under the Home tab to move through the text styles.</a:t>
            </a:r>
            <a:endParaRPr lang="en-US" dirty="0"/>
          </a:p>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6</a:t>
            </a:r>
          </a:p>
          <a:p>
            <a:pPr lvl="6"/>
            <a:r>
              <a:rPr lang="en-US" dirty="0"/>
              <a:t>7</a:t>
            </a:r>
          </a:p>
          <a:p>
            <a:pPr lvl="7"/>
            <a:r>
              <a:rPr lang="en-US" dirty="0"/>
              <a:t>8</a:t>
            </a:r>
          </a:p>
          <a:p>
            <a:pPr lvl="8"/>
            <a:r>
              <a:rPr lang="en-US" dirty="0"/>
              <a:t>9</a:t>
            </a:r>
          </a:p>
        </p:txBody>
      </p:sp>
      <p:sp>
        <p:nvSpPr>
          <p:cNvPr id="2" name="Title 1"/>
          <p:cNvSpPr>
            <a:spLocks noGrp="1"/>
          </p:cNvSpPr>
          <p:nvPr>
            <p:ph type="title"/>
          </p:nvPr>
        </p:nvSpPr>
        <p:spPr>
          <a:xfrm>
            <a:off x="459549" y="311422"/>
            <a:ext cx="6750000" cy="540000"/>
          </a:xfrm>
        </p:spPr>
        <p:txBody>
          <a:bodyPr/>
          <a:lstStyle>
            <a:lvl1pPr>
              <a:defRPr sz="1950"/>
            </a:lvl1pPr>
          </a:lstStyle>
          <a:p>
            <a:endParaRPr lang="en-GB" dirty="0"/>
          </a:p>
        </p:txBody>
      </p:sp>
      <p:sp>
        <p:nvSpPr>
          <p:cNvPr id="4" name="Date Placeholder 3"/>
          <p:cNvSpPr>
            <a:spLocks noGrp="1"/>
          </p:cNvSpPr>
          <p:nvPr>
            <p:ph type="dt" sz="half" idx="10"/>
          </p:nvPr>
        </p:nvSpPr>
        <p:spPr/>
        <p:txBody>
          <a:bodyPr/>
          <a:lstStyle/>
          <a:p>
            <a:fld id="{3BEF7FDE-BB19-4335-9F10-2789E2D3FDFA}"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209236448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preserve="1" userDrawn="1">
  <p:cSld name="COVER 1 WHITE">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A09D0F9-3DDE-ADD0-27F5-B55EB6EFE461}"/>
              </a:ext>
            </a:extLst>
          </p:cNvPr>
          <p:cNvSpPr/>
          <p:nvPr userDrawn="1"/>
        </p:nvSpPr>
        <p:spPr>
          <a:xfrm>
            <a:off x="1" y="3923441"/>
            <a:ext cx="9144000" cy="1220061"/>
          </a:xfrm>
          <a:prstGeom prst="rect">
            <a:avLst/>
          </a:prstGeom>
          <a:solidFill>
            <a:schemeClr val="tx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577" b="0" i="0" err="1">
              <a:solidFill>
                <a:schemeClr val="bg1"/>
              </a:solidFill>
              <a:latin typeface="Avenir Next LT Pro" panose="020B0504020202020204" pitchFamily="34" charset="77"/>
            </a:endParaRPr>
          </a:p>
        </p:txBody>
      </p:sp>
      <p:sp>
        <p:nvSpPr>
          <p:cNvPr id="5" name="Picture Placeholder 4">
            <a:extLst>
              <a:ext uri="{FF2B5EF4-FFF2-40B4-BE49-F238E27FC236}">
                <a16:creationId xmlns:a16="http://schemas.microsoft.com/office/drawing/2014/main" id="{8F137277-9EED-5D59-6A08-1BB4D742199D}"/>
              </a:ext>
            </a:extLst>
          </p:cNvPr>
          <p:cNvSpPr>
            <a:spLocks noGrp="1"/>
          </p:cNvSpPr>
          <p:nvPr>
            <p:ph type="pic" sz="quarter" idx="11" hasCustomPrompt="1"/>
          </p:nvPr>
        </p:nvSpPr>
        <p:spPr>
          <a:xfrm>
            <a:off x="1" y="1"/>
            <a:ext cx="9144000" cy="3923439"/>
          </a:xfrm>
          <a:gradFill flip="none" rotWithShape="1">
            <a:gsLst>
              <a:gs pos="0">
                <a:schemeClr val="tx2"/>
              </a:gs>
              <a:gs pos="62000">
                <a:schemeClr val="bg2"/>
              </a:gs>
              <a:gs pos="24000">
                <a:schemeClr val="bg2"/>
              </a:gs>
              <a:gs pos="100000">
                <a:schemeClr val="accent2"/>
              </a:gs>
            </a:gsLst>
            <a:lin ang="18000000" scaled="0"/>
            <a:tileRect/>
          </a:gradFill>
        </p:spPr>
        <p:txBody>
          <a:bodyPr/>
          <a:lstStyle>
            <a:lvl1pPr marL="0" indent="0">
              <a:buNone/>
              <a:defRPr/>
            </a:lvl1pPr>
          </a:lstStyle>
          <a:p>
            <a:r>
              <a:rPr lang="en-US"/>
              <a:t> </a:t>
            </a:r>
          </a:p>
        </p:txBody>
      </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359573" y="2202024"/>
            <a:ext cx="2998765" cy="645301"/>
          </a:xfrm>
          <a:prstGeom prst="rect">
            <a:avLst/>
          </a:prstGeom>
        </p:spPr>
        <p:txBody>
          <a:bodyPr anchor="b"/>
          <a:lstStyle>
            <a:lvl1pPr>
              <a:defRPr sz="1531" b="1" i="0">
                <a:solidFill>
                  <a:schemeClr val="bg1"/>
                </a:solidFill>
                <a:latin typeface="Avenir Next LT Pro" panose="020B0504020202020204" pitchFamily="34" charset="77"/>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359714" y="3069936"/>
            <a:ext cx="3013901" cy="484307"/>
          </a:xfrm>
          <a:prstGeom prst="rect">
            <a:avLst/>
          </a:prstGeom>
        </p:spPr>
        <p:txBody>
          <a:bodyPr/>
          <a:lstStyle>
            <a:lvl1pPr marL="0" indent="0" algn="l">
              <a:buNone/>
              <a:defRPr sz="689" b="0" i="0">
                <a:solidFill>
                  <a:schemeClr val="bg1"/>
                </a:solidFill>
                <a:latin typeface="Avenir Next LT Pro" panose="020B0504020202020204" pitchFamily="34" charset="77"/>
                <a:cs typeface="Arial" pitchFamily="34" charset="0"/>
              </a:defRPr>
            </a:lvl1pPr>
            <a:lvl2pPr marL="0" indent="0" algn="l">
              <a:buNone/>
              <a:defRPr sz="674">
                <a:solidFill>
                  <a:schemeClr val="tx1">
                    <a:lumMod val="75000"/>
                    <a:lumOff val="25000"/>
                  </a:schemeClr>
                </a:solidFill>
              </a:defRPr>
            </a:lvl2pPr>
            <a:lvl3pPr marL="385545" indent="0" algn="ctr">
              <a:buNone/>
              <a:defRPr>
                <a:solidFill>
                  <a:schemeClr val="tx1">
                    <a:tint val="75000"/>
                  </a:schemeClr>
                </a:solidFill>
              </a:defRPr>
            </a:lvl3pPr>
            <a:lvl4pPr marL="578318" indent="0" algn="ctr">
              <a:buNone/>
              <a:defRPr>
                <a:solidFill>
                  <a:schemeClr val="tx1">
                    <a:tint val="75000"/>
                  </a:schemeClr>
                </a:solidFill>
              </a:defRPr>
            </a:lvl4pPr>
            <a:lvl5pPr marL="771091" indent="0" algn="ctr">
              <a:buNone/>
              <a:defRPr>
                <a:solidFill>
                  <a:schemeClr val="tx1">
                    <a:tint val="75000"/>
                  </a:schemeClr>
                </a:solidFill>
              </a:defRPr>
            </a:lvl5pPr>
            <a:lvl6pPr marL="963865" indent="0" algn="ctr">
              <a:buNone/>
              <a:defRPr>
                <a:solidFill>
                  <a:schemeClr val="tx1">
                    <a:tint val="75000"/>
                  </a:schemeClr>
                </a:solidFill>
              </a:defRPr>
            </a:lvl6pPr>
            <a:lvl7pPr marL="1156637" indent="0" algn="ctr">
              <a:buNone/>
              <a:defRPr>
                <a:solidFill>
                  <a:schemeClr val="tx1">
                    <a:tint val="75000"/>
                  </a:schemeClr>
                </a:solidFill>
              </a:defRPr>
            </a:lvl7pPr>
            <a:lvl8pPr marL="1349410" indent="0" algn="ctr">
              <a:buNone/>
              <a:defRPr>
                <a:solidFill>
                  <a:schemeClr val="tx1">
                    <a:tint val="75000"/>
                  </a:schemeClr>
                </a:solidFill>
              </a:defRPr>
            </a:lvl8pPr>
            <a:lvl9pPr marL="1542183" indent="0" algn="ctr">
              <a:buNone/>
              <a:defRPr>
                <a:solidFill>
                  <a:schemeClr val="tx1">
                    <a:tint val="75000"/>
                  </a:schemeClr>
                </a:solidFill>
              </a:defRPr>
            </a:lvl9pPr>
          </a:lstStyle>
          <a:p>
            <a:pPr lvl="0"/>
            <a:r>
              <a:rPr lang="en-US"/>
              <a:t>Click to edit Master subtitle style</a:t>
            </a:r>
            <a:endParaRPr lang="en-GB"/>
          </a:p>
        </p:txBody>
      </p:sp>
      <p:sp>
        <p:nvSpPr>
          <p:cNvPr id="3" name="Picture Placeholder 2">
            <a:extLst>
              <a:ext uri="{FF2B5EF4-FFF2-40B4-BE49-F238E27FC236}">
                <a16:creationId xmlns:a16="http://schemas.microsoft.com/office/drawing/2014/main" id="{FD175E96-AC37-CC77-79B4-5F86BEE36BC7}"/>
              </a:ext>
            </a:extLst>
          </p:cNvPr>
          <p:cNvSpPr>
            <a:spLocks noGrp="1"/>
          </p:cNvSpPr>
          <p:nvPr>
            <p:ph type="pic" sz="quarter" idx="10" hasCustomPrompt="1"/>
          </p:nvPr>
        </p:nvSpPr>
        <p:spPr>
          <a:xfrm>
            <a:off x="2071514" y="4301679"/>
            <a:ext cx="1077400" cy="484307"/>
          </a:xfrm>
        </p:spPr>
        <p:txBody>
          <a:bodyPr/>
          <a:lstStyle>
            <a:lvl1pPr marL="0" indent="0">
              <a:buNone/>
              <a:defRPr sz="574">
                <a:solidFill>
                  <a:schemeClr val="bg1"/>
                </a:solidFill>
              </a:defRPr>
            </a:lvl1pPr>
          </a:lstStyle>
          <a:p>
            <a:r>
              <a:rPr lang="en-US"/>
              <a:t>Insert Client Logo</a:t>
            </a:r>
          </a:p>
        </p:txBody>
      </p:sp>
      <p:cxnSp>
        <p:nvCxnSpPr>
          <p:cNvPr id="6" name="Straight Connector 5">
            <a:extLst>
              <a:ext uri="{FF2B5EF4-FFF2-40B4-BE49-F238E27FC236}">
                <a16:creationId xmlns:a16="http://schemas.microsoft.com/office/drawing/2014/main" id="{4179DB9F-0AB5-B7A0-12DC-4377DFD91B8B}"/>
              </a:ext>
            </a:extLst>
          </p:cNvPr>
          <p:cNvCxnSpPr>
            <a:cxnSpLocks/>
          </p:cNvCxnSpPr>
          <p:nvPr userDrawn="1"/>
        </p:nvCxnSpPr>
        <p:spPr>
          <a:xfrm flipV="1">
            <a:off x="1782035" y="4301679"/>
            <a:ext cx="0" cy="484307"/>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pic>
        <p:nvPicPr>
          <p:cNvPr id="10" name="Picture 9" descr="Logo, company name&#10;&#10;Description automatically generated">
            <a:extLst>
              <a:ext uri="{FF2B5EF4-FFF2-40B4-BE49-F238E27FC236}">
                <a16:creationId xmlns:a16="http://schemas.microsoft.com/office/drawing/2014/main" id="{CE193763-2884-18FD-E67F-C1C4E2E04466}"/>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42" r="-12842"/>
          <a:stretch/>
        </p:blipFill>
        <p:spPr>
          <a:xfrm>
            <a:off x="46777" y="4167269"/>
            <a:ext cx="1772214" cy="753124"/>
          </a:xfrm>
          <a:prstGeom prst="rect">
            <a:avLst/>
          </a:prstGeom>
        </p:spPr>
      </p:pic>
    </p:spTree>
    <p:extLst>
      <p:ext uri="{BB962C8B-B14F-4D97-AF65-F5344CB8AC3E}">
        <p14:creationId xmlns:p14="http://schemas.microsoft.com/office/powerpoint/2010/main" val="248960625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preserve="1" userDrawn="1">
  <p:cSld name="1_COVER 1 WHITE">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F137277-9EED-5D59-6A08-1BB4D742199D}"/>
              </a:ext>
            </a:extLst>
          </p:cNvPr>
          <p:cNvSpPr>
            <a:spLocks noGrp="1"/>
          </p:cNvSpPr>
          <p:nvPr>
            <p:ph type="pic" sz="quarter" idx="11" hasCustomPrompt="1"/>
          </p:nvPr>
        </p:nvSpPr>
        <p:spPr>
          <a:xfrm>
            <a:off x="3248945" y="1"/>
            <a:ext cx="5895056" cy="5143499"/>
          </a:xfrm>
          <a:gradFill>
            <a:gsLst>
              <a:gs pos="0">
                <a:schemeClr val="tx2"/>
              </a:gs>
              <a:gs pos="62000">
                <a:schemeClr val="bg2"/>
              </a:gs>
              <a:gs pos="24000">
                <a:schemeClr val="bg2"/>
              </a:gs>
              <a:gs pos="100000">
                <a:schemeClr val="accent2"/>
              </a:gs>
            </a:gsLst>
            <a:lin ang="18000000" scaled="0"/>
          </a:gradFill>
        </p:spPr>
        <p:txBody>
          <a:bodyPr/>
          <a:lstStyle>
            <a:lvl1pPr marL="0" indent="0">
              <a:buNone/>
              <a:defRPr/>
            </a:lvl1pPr>
          </a:lstStyle>
          <a:p>
            <a:r>
              <a:rPr lang="en-US"/>
              <a:t> </a:t>
            </a:r>
          </a:p>
        </p:txBody>
      </p:sp>
      <p:sp>
        <p:nvSpPr>
          <p:cNvPr id="263" name="Title 1">
            <a:extLst>
              <a:ext uri="{FF2B5EF4-FFF2-40B4-BE49-F238E27FC236}">
                <a16:creationId xmlns:a16="http://schemas.microsoft.com/office/drawing/2014/main" id="{3F36D6CC-3534-47CC-AECE-83EDA4639FB5}"/>
              </a:ext>
            </a:extLst>
          </p:cNvPr>
          <p:cNvSpPr>
            <a:spLocks noGrp="1"/>
          </p:cNvSpPr>
          <p:nvPr>
            <p:ph type="ctrTitle"/>
          </p:nvPr>
        </p:nvSpPr>
        <p:spPr>
          <a:xfrm>
            <a:off x="359569" y="1808293"/>
            <a:ext cx="2646343" cy="1039032"/>
          </a:xfrm>
          <a:prstGeom prst="rect">
            <a:avLst/>
          </a:prstGeom>
        </p:spPr>
        <p:txBody>
          <a:bodyPr anchor="b"/>
          <a:lstStyle>
            <a:lvl1pPr>
              <a:defRPr lang="en-US" sz="1531" b="1" i="0" kern="1200" dirty="0">
                <a:solidFill>
                  <a:schemeClr val="bg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264" name="Subtitle 2">
            <a:extLst>
              <a:ext uri="{FF2B5EF4-FFF2-40B4-BE49-F238E27FC236}">
                <a16:creationId xmlns:a16="http://schemas.microsoft.com/office/drawing/2014/main" id="{C26FB38E-4E99-4AFB-8C8C-F03F7A963D9C}"/>
              </a:ext>
            </a:extLst>
          </p:cNvPr>
          <p:cNvSpPr>
            <a:spLocks noGrp="1"/>
          </p:cNvSpPr>
          <p:nvPr>
            <p:ph type="subTitle" idx="1"/>
          </p:nvPr>
        </p:nvSpPr>
        <p:spPr>
          <a:xfrm>
            <a:off x="359716" y="3069934"/>
            <a:ext cx="2646199" cy="558279"/>
          </a:xfrm>
          <a:prstGeom prst="rect">
            <a:avLst/>
          </a:prstGeom>
        </p:spPr>
        <p:txBody>
          <a:bodyPr/>
          <a:lstStyle>
            <a:lvl1pPr marL="0" indent="0" algn="l">
              <a:buNone/>
              <a:defRPr sz="689" b="0" i="0">
                <a:solidFill>
                  <a:schemeClr val="bg1"/>
                </a:solidFill>
                <a:latin typeface="Avenir Next LT Pro" panose="020B0504020202020204" pitchFamily="34" charset="77"/>
                <a:cs typeface="Arial" pitchFamily="34" charset="0"/>
              </a:defRPr>
            </a:lvl1pPr>
            <a:lvl2pPr marL="0" indent="0" algn="l">
              <a:buNone/>
              <a:defRPr sz="674">
                <a:solidFill>
                  <a:schemeClr val="tx1">
                    <a:lumMod val="75000"/>
                    <a:lumOff val="25000"/>
                  </a:schemeClr>
                </a:solidFill>
              </a:defRPr>
            </a:lvl2pPr>
            <a:lvl3pPr marL="385545" indent="0" algn="ctr">
              <a:buNone/>
              <a:defRPr>
                <a:solidFill>
                  <a:schemeClr val="tx1">
                    <a:tint val="75000"/>
                  </a:schemeClr>
                </a:solidFill>
              </a:defRPr>
            </a:lvl3pPr>
            <a:lvl4pPr marL="578318" indent="0" algn="ctr">
              <a:buNone/>
              <a:defRPr>
                <a:solidFill>
                  <a:schemeClr val="tx1">
                    <a:tint val="75000"/>
                  </a:schemeClr>
                </a:solidFill>
              </a:defRPr>
            </a:lvl4pPr>
            <a:lvl5pPr marL="771091" indent="0" algn="ctr">
              <a:buNone/>
              <a:defRPr>
                <a:solidFill>
                  <a:schemeClr val="tx1">
                    <a:tint val="75000"/>
                  </a:schemeClr>
                </a:solidFill>
              </a:defRPr>
            </a:lvl5pPr>
            <a:lvl6pPr marL="963865" indent="0" algn="ctr">
              <a:buNone/>
              <a:defRPr>
                <a:solidFill>
                  <a:schemeClr val="tx1">
                    <a:tint val="75000"/>
                  </a:schemeClr>
                </a:solidFill>
              </a:defRPr>
            </a:lvl6pPr>
            <a:lvl7pPr marL="1156637" indent="0" algn="ctr">
              <a:buNone/>
              <a:defRPr>
                <a:solidFill>
                  <a:schemeClr val="tx1">
                    <a:tint val="75000"/>
                  </a:schemeClr>
                </a:solidFill>
              </a:defRPr>
            </a:lvl7pPr>
            <a:lvl8pPr marL="1349410" indent="0" algn="ctr">
              <a:buNone/>
              <a:defRPr>
                <a:solidFill>
                  <a:schemeClr val="tx1">
                    <a:tint val="75000"/>
                  </a:schemeClr>
                </a:solidFill>
              </a:defRPr>
            </a:lvl8pPr>
            <a:lvl9pPr marL="1542183" indent="0" algn="ctr">
              <a:buNone/>
              <a:defRPr>
                <a:solidFill>
                  <a:schemeClr val="tx1">
                    <a:tint val="75000"/>
                  </a:schemeClr>
                </a:solidFill>
              </a:defRPr>
            </a:lvl9pPr>
          </a:lstStyle>
          <a:p>
            <a:pPr lvl="0"/>
            <a:r>
              <a:rPr lang="en-US"/>
              <a:t>Click to edit Master subtitle style</a:t>
            </a:r>
            <a:endParaRPr lang="en-GB"/>
          </a:p>
        </p:txBody>
      </p:sp>
      <p:sp>
        <p:nvSpPr>
          <p:cNvPr id="2" name="Picture Placeholder 2">
            <a:extLst>
              <a:ext uri="{FF2B5EF4-FFF2-40B4-BE49-F238E27FC236}">
                <a16:creationId xmlns:a16="http://schemas.microsoft.com/office/drawing/2014/main" id="{6E1E14E0-5185-B9A1-BA5F-850CB1A5B6FC}"/>
              </a:ext>
            </a:extLst>
          </p:cNvPr>
          <p:cNvSpPr>
            <a:spLocks noGrp="1"/>
          </p:cNvSpPr>
          <p:nvPr>
            <p:ph type="pic" sz="quarter" idx="10" hasCustomPrompt="1"/>
          </p:nvPr>
        </p:nvSpPr>
        <p:spPr>
          <a:xfrm>
            <a:off x="359786" y="384523"/>
            <a:ext cx="1077400" cy="484307"/>
          </a:xfrm>
        </p:spPr>
        <p:txBody>
          <a:bodyPr/>
          <a:lstStyle>
            <a:lvl1pPr marL="0" indent="0">
              <a:buNone/>
              <a:defRPr sz="536">
                <a:solidFill>
                  <a:schemeClr val="bg1"/>
                </a:solidFill>
              </a:defRPr>
            </a:lvl1pPr>
          </a:lstStyle>
          <a:p>
            <a:r>
              <a:rPr lang="en-US"/>
              <a:t>Insert Client Logo</a:t>
            </a:r>
          </a:p>
        </p:txBody>
      </p:sp>
      <p:pic>
        <p:nvPicPr>
          <p:cNvPr id="3" name="Picture 2" descr="Logo, company name&#10;&#10;Description automatically generated">
            <a:extLst>
              <a:ext uri="{FF2B5EF4-FFF2-40B4-BE49-F238E27FC236}">
                <a16:creationId xmlns:a16="http://schemas.microsoft.com/office/drawing/2014/main" id="{39D57A09-73E9-24DA-9697-9C4912DDE92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42" r="-12842"/>
          <a:stretch/>
        </p:blipFill>
        <p:spPr>
          <a:xfrm>
            <a:off x="46777" y="4167269"/>
            <a:ext cx="1772214" cy="753124"/>
          </a:xfrm>
          <a:prstGeom prst="rect">
            <a:avLst/>
          </a:prstGeom>
        </p:spPr>
      </p:pic>
    </p:spTree>
    <p:extLst>
      <p:ext uri="{BB962C8B-B14F-4D97-AF65-F5344CB8AC3E}">
        <p14:creationId xmlns:p14="http://schemas.microsoft.com/office/powerpoint/2010/main" val="947535076"/>
      </p:ext>
    </p:extLst>
  </p:cSld>
  <p:clrMapOvr>
    <a:masterClrMapping/>
  </p:clrMapOvr>
  <p:extLst>
    <p:ext uri="{DCECCB84-F9BA-43D5-87BE-67443E8EF086}">
      <p15:sldGuideLst xmlns:p15="http://schemas.microsoft.com/office/powerpoint/2012/main"/>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ONE COLUMN WHITE">
    <p:spTree>
      <p:nvGrpSpPr>
        <p:cNvPr id="1" name=""/>
        <p:cNvGrpSpPr/>
        <p:nvPr/>
      </p:nvGrpSpPr>
      <p:grpSpPr>
        <a:xfrm>
          <a:off x="0" y="0"/>
          <a:ext cx="0" cy="0"/>
          <a:chOff x="0" y="0"/>
          <a:chExt cx="0" cy="0"/>
        </a:xfrm>
      </p:grpSpPr>
      <p:sp>
        <p:nvSpPr>
          <p:cNvPr id="2" name="Title 1"/>
          <p:cNvSpPr>
            <a:spLocks noGrp="1"/>
          </p:cNvSpPr>
          <p:nvPr>
            <p:ph type="title"/>
          </p:nvPr>
        </p:nvSpPr>
        <p:spPr>
          <a:xfrm>
            <a:off x="365310" y="394099"/>
            <a:ext cx="8404411" cy="442801"/>
          </a:xfrm>
        </p:spPr>
        <p:txBody>
          <a:bodyPr/>
          <a:lstStyle>
            <a:lvl1pPr>
              <a:defRPr sz="1154" b="1" i="0">
                <a:solidFill>
                  <a:schemeClr val="tx1"/>
                </a:solidFill>
                <a:latin typeface="Avenir Next LT Pro" panose="020B0504020202020204" pitchFamily="34" charset="77"/>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365311" y="897731"/>
            <a:ext cx="8404409" cy="36666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Slide Number Placeholder 5">
            <a:extLst>
              <a:ext uri="{FF2B5EF4-FFF2-40B4-BE49-F238E27FC236}">
                <a16:creationId xmlns:a16="http://schemas.microsoft.com/office/drawing/2014/main" id="{0A6001E1-C167-8C51-C3DB-0EFB61BB100A}"/>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Tree>
    <p:extLst>
      <p:ext uri="{BB962C8B-B14F-4D97-AF65-F5344CB8AC3E}">
        <p14:creationId xmlns:p14="http://schemas.microsoft.com/office/powerpoint/2010/main" val="416234623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2 COLUMN WHITE">
    <p:spTree>
      <p:nvGrpSpPr>
        <p:cNvPr id="1" name=""/>
        <p:cNvGrpSpPr/>
        <p:nvPr/>
      </p:nvGrpSpPr>
      <p:grpSpPr>
        <a:xfrm>
          <a:off x="0" y="0"/>
          <a:ext cx="0" cy="0"/>
          <a:chOff x="0" y="0"/>
          <a:chExt cx="0" cy="0"/>
        </a:xfrm>
      </p:grpSpPr>
      <p:sp>
        <p:nvSpPr>
          <p:cNvPr id="2" name="Title 1"/>
          <p:cNvSpPr>
            <a:spLocks noGrp="1"/>
          </p:cNvSpPr>
          <p:nvPr>
            <p:ph type="title"/>
          </p:nvPr>
        </p:nvSpPr>
        <p:spPr>
          <a:xfrm>
            <a:off x="365310" y="394099"/>
            <a:ext cx="8404411" cy="442801"/>
          </a:xfrm>
        </p:spPr>
        <p:txBody>
          <a:bodyPr/>
          <a:lstStyle>
            <a:lvl1pPr algn="l" defTabSz="385545" rtl="0" eaLnBrk="1" latinLnBrk="0" hangingPunct="1">
              <a:lnSpc>
                <a:spcPct val="85000"/>
              </a:lnSpc>
              <a:spcBef>
                <a:spcPct val="0"/>
              </a:spcBef>
              <a:buNone/>
              <a:defRPr lang="en-GB" sz="1154"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365312" y="897731"/>
            <a:ext cx="4097154" cy="36666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8E3BE6E0-4A20-CC24-8D24-5CC72E387D60}"/>
              </a:ext>
            </a:extLst>
          </p:cNvPr>
          <p:cNvSpPr>
            <a:spLocks noGrp="1"/>
          </p:cNvSpPr>
          <p:nvPr>
            <p:ph idx="13"/>
          </p:nvPr>
        </p:nvSpPr>
        <p:spPr>
          <a:xfrm>
            <a:off x="4681539" y="897731"/>
            <a:ext cx="4067174" cy="36666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0CDAFB9E-EB1F-A359-FF00-E22B69D66754}"/>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Tree>
    <p:extLst>
      <p:ext uri="{BB962C8B-B14F-4D97-AF65-F5344CB8AC3E}">
        <p14:creationId xmlns:p14="http://schemas.microsoft.com/office/powerpoint/2010/main" val="13241953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HREE COLUMN WHITE">
    <p:spTree>
      <p:nvGrpSpPr>
        <p:cNvPr id="1" name=""/>
        <p:cNvGrpSpPr/>
        <p:nvPr/>
      </p:nvGrpSpPr>
      <p:grpSpPr>
        <a:xfrm>
          <a:off x="0" y="0"/>
          <a:ext cx="0" cy="0"/>
          <a:chOff x="0" y="0"/>
          <a:chExt cx="0" cy="0"/>
        </a:xfrm>
      </p:grpSpPr>
      <p:sp>
        <p:nvSpPr>
          <p:cNvPr id="2" name="Title 1"/>
          <p:cNvSpPr>
            <a:spLocks noGrp="1"/>
          </p:cNvSpPr>
          <p:nvPr>
            <p:ph type="title"/>
          </p:nvPr>
        </p:nvSpPr>
        <p:spPr>
          <a:xfrm>
            <a:off x="365312" y="394099"/>
            <a:ext cx="8391738" cy="442801"/>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365311" y="897731"/>
            <a:ext cx="2641019" cy="36666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E3B93E2A-8237-DE6A-D66B-2B7EC291A5BC}"/>
              </a:ext>
            </a:extLst>
          </p:cNvPr>
          <p:cNvSpPr>
            <a:spLocks noGrp="1"/>
          </p:cNvSpPr>
          <p:nvPr>
            <p:ph idx="13"/>
          </p:nvPr>
        </p:nvSpPr>
        <p:spPr>
          <a:xfrm>
            <a:off x="3256148" y="897731"/>
            <a:ext cx="2641019" cy="36666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8901046E-F6B9-D161-73ED-F6012A47D434}"/>
              </a:ext>
            </a:extLst>
          </p:cNvPr>
          <p:cNvSpPr>
            <a:spLocks noGrp="1"/>
          </p:cNvSpPr>
          <p:nvPr>
            <p:ph idx="14"/>
          </p:nvPr>
        </p:nvSpPr>
        <p:spPr>
          <a:xfrm>
            <a:off x="6146986" y="897731"/>
            <a:ext cx="2610063" cy="3666649"/>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Slide Number Placeholder 5">
            <a:extLst>
              <a:ext uri="{FF2B5EF4-FFF2-40B4-BE49-F238E27FC236}">
                <a16:creationId xmlns:a16="http://schemas.microsoft.com/office/drawing/2014/main" id="{927F6DC9-2C09-DB79-634E-EB5FE5333AF9}"/>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Tree>
    <p:extLst>
      <p:ext uri="{BB962C8B-B14F-4D97-AF65-F5344CB8AC3E}">
        <p14:creationId xmlns:p14="http://schemas.microsoft.com/office/powerpoint/2010/main" val="282441962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THREE COLUMN AND INTRO WHITE">
    <p:spTree>
      <p:nvGrpSpPr>
        <p:cNvPr id="1" name=""/>
        <p:cNvGrpSpPr/>
        <p:nvPr/>
      </p:nvGrpSpPr>
      <p:grpSpPr>
        <a:xfrm>
          <a:off x="0" y="0"/>
          <a:ext cx="0" cy="0"/>
          <a:chOff x="0" y="0"/>
          <a:chExt cx="0" cy="0"/>
        </a:xfrm>
      </p:grpSpPr>
      <p:sp>
        <p:nvSpPr>
          <p:cNvPr id="2" name="Title 1"/>
          <p:cNvSpPr>
            <a:spLocks noGrp="1"/>
          </p:cNvSpPr>
          <p:nvPr>
            <p:ph type="title"/>
          </p:nvPr>
        </p:nvSpPr>
        <p:spPr>
          <a:xfrm>
            <a:off x="365312" y="394099"/>
            <a:ext cx="8391738" cy="442801"/>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8" name="Text Placeholder 2">
            <a:extLst>
              <a:ext uri="{FF2B5EF4-FFF2-40B4-BE49-F238E27FC236}">
                <a16:creationId xmlns:a16="http://schemas.microsoft.com/office/drawing/2014/main" id="{AC5F387F-0A77-424D-88D8-FFE5F0CA22D3}"/>
              </a:ext>
            </a:extLst>
          </p:cNvPr>
          <p:cNvSpPr>
            <a:spLocks noGrp="1"/>
          </p:cNvSpPr>
          <p:nvPr>
            <p:ph idx="1"/>
          </p:nvPr>
        </p:nvSpPr>
        <p:spPr>
          <a:xfrm>
            <a:off x="365311" y="1521442"/>
            <a:ext cx="2641019" cy="30429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3" name="Text Placeholder 2">
            <a:extLst>
              <a:ext uri="{FF2B5EF4-FFF2-40B4-BE49-F238E27FC236}">
                <a16:creationId xmlns:a16="http://schemas.microsoft.com/office/drawing/2014/main" id="{E3B93E2A-8237-DE6A-D66B-2B7EC291A5BC}"/>
              </a:ext>
            </a:extLst>
          </p:cNvPr>
          <p:cNvSpPr>
            <a:spLocks noGrp="1"/>
          </p:cNvSpPr>
          <p:nvPr>
            <p:ph idx="13"/>
          </p:nvPr>
        </p:nvSpPr>
        <p:spPr>
          <a:xfrm>
            <a:off x="3256148" y="1521442"/>
            <a:ext cx="2641019" cy="30429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ext Placeholder 2">
            <a:extLst>
              <a:ext uri="{FF2B5EF4-FFF2-40B4-BE49-F238E27FC236}">
                <a16:creationId xmlns:a16="http://schemas.microsoft.com/office/drawing/2014/main" id="{8901046E-F6B9-D161-73ED-F6012A47D434}"/>
              </a:ext>
            </a:extLst>
          </p:cNvPr>
          <p:cNvSpPr>
            <a:spLocks noGrp="1"/>
          </p:cNvSpPr>
          <p:nvPr>
            <p:ph idx="14"/>
          </p:nvPr>
        </p:nvSpPr>
        <p:spPr>
          <a:xfrm>
            <a:off x="6146986" y="1521442"/>
            <a:ext cx="2610063" cy="3042940"/>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0" name="Text Placeholder 9">
            <a:extLst>
              <a:ext uri="{FF2B5EF4-FFF2-40B4-BE49-F238E27FC236}">
                <a16:creationId xmlns:a16="http://schemas.microsoft.com/office/drawing/2014/main" id="{E1D4A749-EAC1-6D9E-B507-5F32FB191DA6}"/>
              </a:ext>
            </a:extLst>
          </p:cNvPr>
          <p:cNvSpPr>
            <a:spLocks noGrp="1"/>
          </p:cNvSpPr>
          <p:nvPr>
            <p:ph type="body" sz="quarter" idx="15" hasCustomPrompt="1"/>
          </p:nvPr>
        </p:nvSpPr>
        <p:spPr>
          <a:xfrm>
            <a:off x="365523" y="897731"/>
            <a:ext cx="4206478" cy="485395"/>
          </a:xfrm>
        </p:spPr>
        <p:txBody>
          <a:bodyPr/>
          <a:lstStyle>
            <a:lvl1pPr marL="0" indent="0">
              <a:buNone/>
              <a:defRPr sz="842"/>
            </a:lvl1pPr>
          </a:lstStyle>
          <a:p>
            <a:pPr lvl="0"/>
            <a:r>
              <a:rPr lang="en-GB"/>
              <a:t>Insert intro text</a:t>
            </a:r>
          </a:p>
        </p:txBody>
      </p:sp>
      <p:sp>
        <p:nvSpPr>
          <p:cNvPr id="4" name="Slide Number Placeholder 5">
            <a:extLst>
              <a:ext uri="{FF2B5EF4-FFF2-40B4-BE49-F238E27FC236}">
                <a16:creationId xmlns:a16="http://schemas.microsoft.com/office/drawing/2014/main" id="{04D7381E-9D6F-26C8-7E72-E18A3C239E36}"/>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Tree>
    <p:extLst>
      <p:ext uri="{BB962C8B-B14F-4D97-AF65-F5344CB8AC3E}">
        <p14:creationId xmlns:p14="http://schemas.microsoft.com/office/powerpoint/2010/main" val="2768766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3 COLUMN AND IMAGE WHITE">
    <p:bg>
      <p:bgPr>
        <a:solidFill>
          <a:schemeClr val="bg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FE44036-2389-6D90-84B2-C15FE71A6456}"/>
              </a:ext>
            </a:extLst>
          </p:cNvPr>
          <p:cNvSpPr>
            <a:spLocks noGrp="1"/>
          </p:cNvSpPr>
          <p:nvPr>
            <p:ph type="body" sz="quarter" idx="18"/>
          </p:nvPr>
        </p:nvSpPr>
        <p:spPr>
          <a:xfrm>
            <a:off x="359669" y="897575"/>
            <a:ext cx="2056482" cy="36691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5">
            <a:extLst>
              <a:ext uri="{FF2B5EF4-FFF2-40B4-BE49-F238E27FC236}">
                <a16:creationId xmlns:a16="http://schemas.microsoft.com/office/drawing/2014/main" id="{FC8279B7-3034-8757-1F57-9A9639202F6A}"/>
              </a:ext>
            </a:extLst>
          </p:cNvPr>
          <p:cNvSpPr>
            <a:spLocks noGrp="1"/>
          </p:cNvSpPr>
          <p:nvPr>
            <p:ph type="body" sz="quarter" idx="19"/>
          </p:nvPr>
        </p:nvSpPr>
        <p:spPr>
          <a:xfrm>
            <a:off x="2656400" y="897575"/>
            <a:ext cx="2056482" cy="36691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1" name="Text Placeholder 5">
            <a:extLst>
              <a:ext uri="{FF2B5EF4-FFF2-40B4-BE49-F238E27FC236}">
                <a16:creationId xmlns:a16="http://schemas.microsoft.com/office/drawing/2014/main" id="{E2F9FE8C-4E06-2AF5-C574-7743FB11FF9E}"/>
              </a:ext>
            </a:extLst>
          </p:cNvPr>
          <p:cNvSpPr>
            <a:spLocks noGrp="1"/>
          </p:cNvSpPr>
          <p:nvPr>
            <p:ph type="body" sz="quarter" idx="20"/>
          </p:nvPr>
        </p:nvSpPr>
        <p:spPr>
          <a:xfrm>
            <a:off x="4953133" y="897575"/>
            <a:ext cx="2056482" cy="366914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Rectangle 7">
            <a:extLst>
              <a:ext uri="{FF2B5EF4-FFF2-40B4-BE49-F238E27FC236}">
                <a16:creationId xmlns:a16="http://schemas.microsoft.com/office/drawing/2014/main" id="{CAD4F1B6-DFA7-7EA4-5420-0616932C5687}"/>
              </a:ext>
            </a:extLst>
          </p:cNvPr>
          <p:cNvSpPr/>
          <p:nvPr userDrawn="1"/>
        </p:nvSpPr>
        <p:spPr>
          <a:xfrm>
            <a:off x="7143753" y="4654240"/>
            <a:ext cx="2000251" cy="8823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506" b="0" i="0">
              <a:solidFill>
                <a:schemeClr val="tx1"/>
              </a:solidFill>
              <a:latin typeface="Avenir Next" panose="020B0503020202020204" pitchFamily="34" charset="0"/>
            </a:endParaRPr>
          </a:p>
        </p:txBody>
      </p:sp>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7356589" y="2"/>
            <a:ext cx="1787414" cy="5143499"/>
          </a:xfrm>
          <a:solidFill>
            <a:schemeClr val="bg1">
              <a:lumMod val="95000"/>
            </a:schemeClr>
          </a:solidFill>
        </p:spPr>
        <p:txBody>
          <a:bodyPr/>
          <a:lstStyle/>
          <a:p>
            <a:endParaRPr lang="en-IN"/>
          </a:p>
        </p:txBody>
      </p:sp>
      <p:sp>
        <p:nvSpPr>
          <p:cNvPr id="2" name="Title 1"/>
          <p:cNvSpPr>
            <a:spLocks noGrp="1"/>
          </p:cNvSpPr>
          <p:nvPr>
            <p:ph type="title"/>
          </p:nvPr>
        </p:nvSpPr>
        <p:spPr>
          <a:xfrm>
            <a:off x="359570" y="384575"/>
            <a:ext cx="6665529" cy="442801"/>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Tree>
    <p:extLst>
      <p:ext uri="{BB962C8B-B14F-4D97-AF65-F5344CB8AC3E}">
        <p14:creationId xmlns:p14="http://schemas.microsoft.com/office/powerpoint/2010/main" val="1776748924"/>
      </p:ext>
    </p:extLst>
  </p:cSld>
  <p:clrMapOvr>
    <a:overrideClrMapping bg1="lt1" tx1="dk1" bg2="lt2" tx2="dk2" accent1="accent1" accent2="accent2" accent3="accent3" accent4="accent4" accent5="accent5" accent6="accent6" hlink="hlink" folHlink="folHlink"/>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ONE COLUMN AND IMAGE WHIT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D4F1B6-DFA7-7EA4-5420-0616932C5687}"/>
              </a:ext>
            </a:extLst>
          </p:cNvPr>
          <p:cNvSpPr/>
          <p:nvPr userDrawn="1"/>
        </p:nvSpPr>
        <p:spPr>
          <a:xfrm>
            <a:off x="4387245" y="4610101"/>
            <a:ext cx="4756759" cy="1762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506" b="0" i="0">
              <a:solidFill>
                <a:schemeClr val="tx1"/>
              </a:solidFill>
              <a:latin typeface="Avenir Next" panose="020B0503020202020204" pitchFamily="34" charset="0"/>
            </a:endParaRPr>
          </a:p>
        </p:txBody>
      </p:sp>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4756761" y="2"/>
            <a:ext cx="4387241" cy="5143499"/>
          </a:xfrm>
          <a:solidFill>
            <a:schemeClr val="bg1">
              <a:lumMod val="95000"/>
            </a:schemeClr>
          </a:solidFill>
        </p:spPr>
        <p:txBody>
          <a:bodyPr/>
          <a:lstStyle/>
          <a:p>
            <a:endParaRPr lang="en-IN"/>
          </a:p>
        </p:txBody>
      </p:sp>
      <p:sp>
        <p:nvSpPr>
          <p:cNvPr id="2" name="Title 1"/>
          <p:cNvSpPr>
            <a:spLocks noGrp="1"/>
          </p:cNvSpPr>
          <p:nvPr>
            <p:ph type="title"/>
          </p:nvPr>
        </p:nvSpPr>
        <p:spPr>
          <a:xfrm>
            <a:off x="359570" y="384574"/>
            <a:ext cx="4027672" cy="447204"/>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3" name="Content Placeholder 2"/>
          <p:cNvSpPr>
            <a:spLocks noGrp="1"/>
          </p:cNvSpPr>
          <p:nvPr>
            <p:ph idx="1" hasCustomPrompt="1"/>
          </p:nvPr>
        </p:nvSpPr>
        <p:spPr>
          <a:xfrm>
            <a:off x="359569" y="898899"/>
            <a:ext cx="4027672" cy="3668335"/>
          </a:xfrm>
        </p:spPr>
        <p:txBody>
          <a:bodyPr/>
          <a:lstStyle>
            <a:lvl1pPr marL="0" indent="0">
              <a:buNone/>
              <a:defRPr sz="766">
                <a:solidFill>
                  <a:schemeClr val="tx1"/>
                </a:solidFill>
              </a:defRPr>
            </a:lvl1pPr>
            <a:lvl2pPr marL="150363" indent="0">
              <a:buNone/>
              <a:defRPr sz="759">
                <a:solidFill>
                  <a:schemeClr val="bg1"/>
                </a:solidFill>
              </a:defRPr>
            </a:lvl2pPr>
            <a:lvl3pPr marL="300725" indent="0">
              <a:buNone/>
              <a:defRPr sz="674">
                <a:solidFill>
                  <a:schemeClr val="bg1"/>
                </a:solidFill>
              </a:defRPr>
            </a:lvl3pPr>
            <a:lvl4pPr marL="451089" indent="0">
              <a:buNone/>
              <a:defRPr sz="590">
                <a:solidFill>
                  <a:schemeClr val="bg1"/>
                </a:solidFill>
              </a:defRPr>
            </a:lvl4pPr>
            <a:lvl5pPr marL="601452" indent="0">
              <a:buNone/>
              <a:defRPr sz="506">
                <a:solidFill>
                  <a:schemeClr val="bg1"/>
                </a:solidFill>
              </a:defRPr>
            </a:lvl5pPr>
          </a:lstStyle>
          <a:p>
            <a:pPr lvl="0"/>
            <a:r>
              <a:rPr lang="en-US"/>
              <a:t>Text</a:t>
            </a:r>
          </a:p>
        </p:txBody>
      </p:sp>
    </p:spTree>
    <p:extLst>
      <p:ext uri="{BB962C8B-B14F-4D97-AF65-F5344CB8AC3E}">
        <p14:creationId xmlns:p14="http://schemas.microsoft.com/office/powerpoint/2010/main" val="408225037"/>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2_ONE COLUMN AND IMAGE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2" y="2"/>
            <a:ext cx="4387241" cy="5143499"/>
          </a:xfrm>
          <a:solidFill>
            <a:schemeClr val="bg1">
              <a:lumMod val="95000"/>
            </a:schemeClr>
          </a:solidFill>
        </p:spPr>
        <p:txBody>
          <a:bodyPr/>
          <a:lstStyle>
            <a:lvl1pPr>
              <a:defRPr sz="689" b="1"/>
            </a:lvl1pPr>
          </a:lstStyle>
          <a:p>
            <a:endParaRPr lang="en-IN"/>
          </a:p>
        </p:txBody>
      </p:sp>
      <p:sp>
        <p:nvSpPr>
          <p:cNvPr id="8" name="Rectangle 7">
            <a:extLst>
              <a:ext uri="{FF2B5EF4-FFF2-40B4-BE49-F238E27FC236}">
                <a16:creationId xmlns:a16="http://schemas.microsoft.com/office/drawing/2014/main" id="{CAD4F1B6-DFA7-7EA4-5420-0616932C5687}"/>
              </a:ext>
            </a:extLst>
          </p:cNvPr>
          <p:cNvSpPr/>
          <p:nvPr userDrawn="1"/>
        </p:nvSpPr>
        <p:spPr>
          <a:xfrm>
            <a:off x="4387245" y="4610101"/>
            <a:ext cx="4756759" cy="17621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sz="506" b="0" i="0">
              <a:solidFill>
                <a:schemeClr val="tx1"/>
              </a:solidFill>
              <a:latin typeface="Avenir Next" panose="020B0503020202020204" pitchFamily="34" charset="0"/>
            </a:endParaRPr>
          </a:p>
        </p:txBody>
      </p:sp>
      <p:sp>
        <p:nvSpPr>
          <p:cNvPr id="2" name="Title 1"/>
          <p:cNvSpPr>
            <a:spLocks noGrp="1"/>
          </p:cNvSpPr>
          <p:nvPr>
            <p:ph type="title"/>
          </p:nvPr>
        </p:nvSpPr>
        <p:spPr>
          <a:xfrm>
            <a:off x="4572002" y="384574"/>
            <a:ext cx="4027672" cy="447204"/>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3" name="Content Placeholder 2"/>
          <p:cNvSpPr>
            <a:spLocks noGrp="1"/>
          </p:cNvSpPr>
          <p:nvPr>
            <p:ph idx="1" hasCustomPrompt="1"/>
          </p:nvPr>
        </p:nvSpPr>
        <p:spPr>
          <a:xfrm>
            <a:off x="4572000" y="898899"/>
            <a:ext cx="4027672" cy="3668335"/>
          </a:xfrm>
        </p:spPr>
        <p:txBody>
          <a:bodyPr/>
          <a:lstStyle>
            <a:lvl1pPr marL="0" indent="0">
              <a:buNone/>
              <a:defRPr sz="766">
                <a:solidFill>
                  <a:schemeClr val="tx1"/>
                </a:solidFill>
              </a:defRPr>
            </a:lvl1pPr>
            <a:lvl2pPr marL="150363" indent="0">
              <a:buNone/>
              <a:defRPr sz="759">
                <a:solidFill>
                  <a:schemeClr val="bg1"/>
                </a:solidFill>
              </a:defRPr>
            </a:lvl2pPr>
            <a:lvl3pPr marL="300725" indent="0">
              <a:buNone/>
              <a:defRPr sz="674">
                <a:solidFill>
                  <a:schemeClr val="bg1"/>
                </a:solidFill>
              </a:defRPr>
            </a:lvl3pPr>
            <a:lvl4pPr marL="451089" indent="0">
              <a:buNone/>
              <a:defRPr sz="590">
                <a:solidFill>
                  <a:schemeClr val="bg1"/>
                </a:solidFill>
              </a:defRPr>
            </a:lvl4pPr>
            <a:lvl5pPr marL="601452" indent="0">
              <a:buNone/>
              <a:defRPr sz="506">
                <a:solidFill>
                  <a:schemeClr val="bg1"/>
                </a:solidFill>
              </a:defRPr>
            </a:lvl5pPr>
          </a:lstStyle>
          <a:p>
            <a:pPr lvl="0"/>
            <a:r>
              <a:rPr lang="en-US"/>
              <a:t>Text</a:t>
            </a:r>
          </a:p>
        </p:txBody>
      </p:sp>
      <p:sp>
        <p:nvSpPr>
          <p:cNvPr id="4" name="Slide Number Placeholder 5">
            <a:extLst>
              <a:ext uri="{FF2B5EF4-FFF2-40B4-BE49-F238E27FC236}">
                <a16:creationId xmlns:a16="http://schemas.microsoft.com/office/drawing/2014/main" id="{90DA770C-08FA-F12B-D516-C9A1EA1E5EB0}"/>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IN" sz="385" b="1" i="0" kern="1200" smtClean="0">
                <a:solidFill>
                  <a:schemeClr val="tx1"/>
                </a:solidFill>
                <a:latin typeface="Avenir Next LT Pro" panose="020B0504020202020204" pitchFamily="34" charset="77"/>
                <a:ea typeface="+mn-ea"/>
                <a:cs typeface="+mn-cs"/>
              </a:defRPr>
            </a:lvl1pPr>
          </a:lstStyle>
          <a:p>
            <a:r>
              <a:rPr lang="en-US"/>
              <a:t>FROMHEREON   |   Page </a:t>
            </a:r>
            <a:fld id="{F1BC30E3-FFE5-4B91-AA19-87A149EBB9EE}" type="slidenum">
              <a:rPr smtClean="0"/>
              <a:pPr/>
              <a:t>‹#›</a:t>
            </a:fld>
            <a:endParaRPr/>
          </a:p>
        </p:txBody>
      </p:sp>
      <p:cxnSp>
        <p:nvCxnSpPr>
          <p:cNvPr id="6" name="Straight Connector 5">
            <a:extLst>
              <a:ext uri="{FF2B5EF4-FFF2-40B4-BE49-F238E27FC236}">
                <a16:creationId xmlns:a16="http://schemas.microsoft.com/office/drawing/2014/main" id="{42FBA72C-843C-5CF8-0380-4958EE672D76}"/>
              </a:ext>
            </a:extLst>
          </p:cNvPr>
          <p:cNvCxnSpPr>
            <a:cxnSpLocks/>
          </p:cNvCxnSpPr>
          <p:nvPr userDrawn="1"/>
        </p:nvCxnSpPr>
        <p:spPr>
          <a:xfrm>
            <a:off x="4573081" y="4681538"/>
            <a:ext cx="4183968"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649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33"/>
        <p:cNvGrpSpPr/>
        <p:nvPr/>
      </p:nvGrpSpPr>
      <p:grpSpPr>
        <a:xfrm>
          <a:off x="0" y="0"/>
          <a:ext cx="0" cy="0"/>
          <a:chOff x="0" y="0"/>
          <a:chExt cx="0" cy="0"/>
        </a:xfrm>
      </p:grpSpPr>
      <p:sp>
        <p:nvSpPr>
          <p:cNvPr id="134" name="Google Shape;134;p3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35" name="Google Shape;135;p3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6" name="Google Shape;136;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1_ONE COLUMN AND IMAGE WHIT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80593A0-4211-460E-B6CF-FE2D9CE6D9CB}"/>
              </a:ext>
            </a:extLst>
          </p:cNvPr>
          <p:cNvSpPr>
            <a:spLocks noGrp="1"/>
          </p:cNvSpPr>
          <p:nvPr>
            <p:ph type="pic" sz="quarter" idx="10"/>
          </p:nvPr>
        </p:nvSpPr>
        <p:spPr>
          <a:xfrm>
            <a:off x="3248941" y="897995"/>
            <a:ext cx="5520782" cy="3668335"/>
          </a:xfrm>
          <a:solidFill>
            <a:schemeClr val="bg1">
              <a:lumMod val="95000"/>
            </a:schemeClr>
          </a:solidFill>
        </p:spPr>
        <p:txBody>
          <a:bodyPr/>
          <a:lstStyle/>
          <a:p>
            <a:endParaRPr lang="en-IN"/>
          </a:p>
        </p:txBody>
      </p:sp>
      <p:sp>
        <p:nvSpPr>
          <p:cNvPr id="2" name="Title 1"/>
          <p:cNvSpPr>
            <a:spLocks noGrp="1"/>
          </p:cNvSpPr>
          <p:nvPr>
            <p:ph type="title"/>
          </p:nvPr>
        </p:nvSpPr>
        <p:spPr>
          <a:xfrm>
            <a:off x="359572" y="384574"/>
            <a:ext cx="8410149" cy="447204"/>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3" name="Content Placeholder 2"/>
          <p:cNvSpPr>
            <a:spLocks noGrp="1"/>
          </p:cNvSpPr>
          <p:nvPr>
            <p:ph idx="1" hasCustomPrompt="1"/>
          </p:nvPr>
        </p:nvSpPr>
        <p:spPr>
          <a:xfrm>
            <a:off x="359569" y="898899"/>
            <a:ext cx="2646343" cy="3668335"/>
          </a:xfrm>
        </p:spPr>
        <p:txBody>
          <a:bodyPr/>
          <a:lstStyle>
            <a:lvl1pPr marL="0" indent="0">
              <a:buNone/>
              <a:defRPr sz="766">
                <a:solidFill>
                  <a:schemeClr val="tx1"/>
                </a:solidFill>
              </a:defRPr>
            </a:lvl1pPr>
            <a:lvl2pPr marL="150363" indent="0">
              <a:buNone/>
              <a:defRPr sz="759">
                <a:solidFill>
                  <a:schemeClr val="bg1"/>
                </a:solidFill>
              </a:defRPr>
            </a:lvl2pPr>
            <a:lvl3pPr marL="300725" indent="0">
              <a:buNone/>
              <a:defRPr sz="674">
                <a:solidFill>
                  <a:schemeClr val="bg1"/>
                </a:solidFill>
              </a:defRPr>
            </a:lvl3pPr>
            <a:lvl4pPr marL="451089" indent="0">
              <a:buNone/>
              <a:defRPr sz="590">
                <a:solidFill>
                  <a:schemeClr val="bg1"/>
                </a:solidFill>
              </a:defRPr>
            </a:lvl4pPr>
            <a:lvl5pPr marL="601452" indent="0">
              <a:buNone/>
              <a:defRPr sz="506">
                <a:solidFill>
                  <a:schemeClr val="bg1"/>
                </a:solidFill>
              </a:defRPr>
            </a:lvl5pPr>
          </a:lstStyle>
          <a:p>
            <a:pPr lvl="0"/>
            <a:r>
              <a:rPr lang="en-US"/>
              <a:t>Text</a:t>
            </a:r>
          </a:p>
        </p:txBody>
      </p:sp>
      <p:sp>
        <p:nvSpPr>
          <p:cNvPr id="4" name="Slide Number Placeholder 5">
            <a:extLst>
              <a:ext uri="{FF2B5EF4-FFF2-40B4-BE49-F238E27FC236}">
                <a16:creationId xmlns:a16="http://schemas.microsoft.com/office/drawing/2014/main" id="{47E8EECB-967F-90F5-5145-AACFB7B30E4F}"/>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Tree>
    <p:extLst>
      <p:ext uri="{BB962C8B-B14F-4D97-AF65-F5344CB8AC3E}">
        <p14:creationId xmlns:p14="http://schemas.microsoft.com/office/powerpoint/2010/main" val="366965437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HUMAN RESOURCING 3">
    <p:spTree>
      <p:nvGrpSpPr>
        <p:cNvPr id="1" name=""/>
        <p:cNvGrpSpPr/>
        <p:nvPr/>
      </p:nvGrpSpPr>
      <p:grpSpPr>
        <a:xfrm>
          <a:off x="0" y="0"/>
          <a:ext cx="0" cy="0"/>
          <a:chOff x="0" y="0"/>
          <a:chExt cx="0" cy="0"/>
        </a:xfrm>
      </p:grpSpPr>
      <p:sp>
        <p:nvSpPr>
          <p:cNvPr id="2" name="Title 1"/>
          <p:cNvSpPr>
            <a:spLocks noGrp="1"/>
          </p:cNvSpPr>
          <p:nvPr>
            <p:ph type="title"/>
          </p:nvPr>
        </p:nvSpPr>
        <p:spPr>
          <a:xfrm>
            <a:off x="359570" y="384575"/>
            <a:ext cx="6665529" cy="442801"/>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16" name="Picture Placeholder 15">
            <a:extLst>
              <a:ext uri="{FF2B5EF4-FFF2-40B4-BE49-F238E27FC236}">
                <a16:creationId xmlns:a16="http://schemas.microsoft.com/office/drawing/2014/main" id="{12E19E44-EE25-B53E-12BD-D872FFA408B0}"/>
              </a:ext>
            </a:extLst>
          </p:cNvPr>
          <p:cNvSpPr>
            <a:spLocks noGrp="1"/>
          </p:cNvSpPr>
          <p:nvPr>
            <p:ph type="pic" sz="quarter" idx="17"/>
          </p:nvPr>
        </p:nvSpPr>
        <p:spPr>
          <a:xfrm>
            <a:off x="359571" y="1386336"/>
            <a:ext cx="881757" cy="881781"/>
          </a:xfrm>
          <a:prstGeom prst="ellipse">
            <a:avLst/>
          </a:prstGeom>
          <a:solidFill>
            <a:schemeClr val="bg1">
              <a:lumMod val="95000"/>
            </a:schemeClr>
          </a:solidFill>
        </p:spPr>
        <p:txBody>
          <a:bodyPr/>
          <a:lstStyle>
            <a:lvl1pPr marL="0" indent="0">
              <a:buNone/>
              <a:defRPr sz="464"/>
            </a:lvl1pPr>
          </a:lstStyle>
          <a:p>
            <a:endParaRPr lang="en-US"/>
          </a:p>
        </p:txBody>
      </p:sp>
      <p:sp>
        <p:nvSpPr>
          <p:cNvPr id="23" name="Text Placeholder 12">
            <a:extLst>
              <a:ext uri="{FF2B5EF4-FFF2-40B4-BE49-F238E27FC236}">
                <a16:creationId xmlns:a16="http://schemas.microsoft.com/office/drawing/2014/main" id="{A7F079E3-3E9B-7CD6-A7C1-1D54407B7035}"/>
              </a:ext>
            </a:extLst>
          </p:cNvPr>
          <p:cNvSpPr>
            <a:spLocks noGrp="1"/>
          </p:cNvSpPr>
          <p:nvPr>
            <p:ph type="body" sz="quarter" idx="24"/>
          </p:nvPr>
        </p:nvSpPr>
        <p:spPr>
          <a:xfrm>
            <a:off x="359572" y="897575"/>
            <a:ext cx="6665526" cy="418559"/>
          </a:xfrm>
        </p:spPr>
        <p:txBody>
          <a:bodyPr/>
          <a:lstStyle>
            <a:lvl1pPr marL="0" indent="0">
              <a:buNone/>
              <a:defRPr sz="612"/>
            </a:lvl1pPr>
            <a:lvl2pPr marL="150362" indent="0">
              <a:buNone/>
              <a:defRPr sz="443"/>
            </a:lvl2pPr>
            <a:lvl3pPr marL="300725" indent="0">
              <a:buNone/>
              <a:defRPr sz="422"/>
            </a:lvl3pPr>
            <a:lvl4pPr marL="451089" indent="0">
              <a:buNone/>
              <a:defRPr sz="380"/>
            </a:lvl4pPr>
            <a:lvl5pPr marL="601451" indent="0">
              <a:buNone/>
              <a:defRPr sz="337"/>
            </a:lvl5pPr>
          </a:lstStyle>
          <a:p>
            <a:pPr lvl="0"/>
            <a:r>
              <a:rPr lang="en-GB"/>
              <a:t>Click to edit Master text styles</a:t>
            </a:r>
          </a:p>
        </p:txBody>
      </p:sp>
      <p:sp>
        <p:nvSpPr>
          <p:cNvPr id="3" name="Picture Placeholder 15">
            <a:extLst>
              <a:ext uri="{FF2B5EF4-FFF2-40B4-BE49-F238E27FC236}">
                <a16:creationId xmlns:a16="http://schemas.microsoft.com/office/drawing/2014/main" id="{A5FA8F21-57F0-F543-191A-0850E2609318}"/>
              </a:ext>
            </a:extLst>
          </p:cNvPr>
          <p:cNvSpPr>
            <a:spLocks noGrp="1"/>
          </p:cNvSpPr>
          <p:nvPr>
            <p:ph type="pic" sz="quarter" idx="25"/>
          </p:nvPr>
        </p:nvSpPr>
        <p:spPr>
          <a:xfrm>
            <a:off x="3262954" y="1386336"/>
            <a:ext cx="881757" cy="881781"/>
          </a:xfrm>
          <a:prstGeom prst="ellipse">
            <a:avLst/>
          </a:prstGeom>
          <a:solidFill>
            <a:schemeClr val="bg1">
              <a:lumMod val="95000"/>
            </a:schemeClr>
          </a:solidFill>
        </p:spPr>
        <p:txBody>
          <a:bodyPr/>
          <a:lstStyle>
            <a:lvl1pPr marL="0" indent="0">
              <a:buNone/>
              <a:defRPr sz="464"/>
            </a:lvl1pPr>
          </a:lstStyle>
          <a:p>
            <a:endParaRPr lang="en-US"/>
          </a:p>
        </p:txBody>
      </p:sp>
      <p:sp>
        <p:nvSpPr>
          <p:cNvPr id="5" name="Picture Placeholder 15">
            <a:extLst>
              <a:ext uri="{FF2B5EF4-FFF2-40B4-BE49-F238E27FC236}">
                <a16:creationId xmlns:a16="http://schemas.microsoft.com/office/drawing/2014/main" id="{3B5265E4-D76C-94C1-09B1-EA954D383B22}"/>
              </a:ext>
            </a:extLst>
          </p:cNvPr>
          <p:cNvSpPr>
            <a:spLocks noGrp="1"/>
          </p:cNvSpPr>
          <p:nvPr>
            <p:ph type="pic" sz="quarter" idx="26"/>
          </p:nvPr>
        </p:nvSpPr>
        <p:spPr>
          <a:xfrm>
            <a:off x="6139371" y="1386336"/>
            <a:ext cx="881757" cy="881781"/>
          </a:xfrm>
          <a:prstGeom prst="ellipse">
            <a:avLst/>
          </a:prstGeom>
          <a:solidFill>
            <a:schemeClr val="bg1">
              <a:lumMod val="95000"/>
            </a:schemeClr>
          </a:solidFill>
        </p:spPr>
        <p:txBody>
          <a:bodyPr/>
          <a:lstStyle>
            <a:lvl1pPr marL="0" indent="0">
              <a:buNone/>
              <a:defRPr sz="464"/>
            </a:lvl1pPr>
          </a:lstStyle>
          <a:p>
            <a:endParaRPr lang="en-US"/>
          </a:p>
        </p:txBody>
      </p:sp>
      <p:sp>
        <p:nvSpPr>
          <p:cNvPr id="4" name="Slide Number Placeholder 5">
            <a:extLst>
              <a:ext uri="{FF2B5EF4-FFF2-40B4-BE49-F238E27FC236}">
                <a16:creationId xmlns:a16="http://schemas.microsoft.com/office/drawing/2014/main" id="{D35F485A-8827-02D1-91D8-5659AB69CB6B}"/>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
        <p:nvSpPr>
          <p:cNvPr id="7" name="Text Placeholder 6">
            <a:extLst>
              <a:ext uri="{FF2B5EF4-FFF2-40B4-BE49-F238E27FC236}">
                <a16:creationId xmlns:a16="http://schemas.microsoft.com/office/drawing/2014/main" id="{53D3EBF0-7A2F-E4A1-52DE-3E6381633E30}"/>
              </a:ext>
            </a:extLst>
          </p:cNvPr>
          <p:cNvSpPr>
            <a:spLocks noGrp="1"/>
          </p:cNvSpPr>
          <p:nvPr>
            <p:ph type="body" sz="quarter" idx="27"/>
          </p:nvPr>
        </p:nvSpPr>
        <p:spPr>
          <a:xfrm>
            <a:off x="359671" y="2348166"/>
            <a:ext cx="2646209" cy="2091100"/>
          </a:xfrm>
        </p:spPr>
        <p:txBody>
          <a:bodyPr/>
          <a:lstStyle>
            <a:lvl1pPr>
              <a:defRPr sz="459"/>
            </a:lvl1pPr>
            <a:lvl2pPr>
              <a:defRPr sz="459"/>
            </a:lvl2pPr>
            <a:lvl3pPr>
              <a:defRPr sz="459"/>
            </a:lvl3pPr>
            <a:lvl4pPr>
              <a:defRPr sz="459"/>
            </a:lvl4pPr>
            <a:lvl5pPr>
              <a:defRPr sz="459"/>
            </a:lvl5pPr>
            <a:lvl6pPr>
              <a:defRPr sz="459"/>
            </a:lvl6pPr>
          </a:lstStyle>
          <a:p>
            <a:pPr lvl="0"/>
            <a:r>
              <a:rPr lang="en-GB"/>
              <a:t>Click to edit Master text styles</a:t>
            </a:r>
          </a:p>
          <a:p>
            <a:pPr lvl="1"/>
            <a:r>
              <a:rPr lang="en-GB"/>
              <a:t>Second level</a:t>
            </a:r>
          </a:p>
          <a:p>
            <a:pPr lvl="2"/>
            <a:r>
              <a:rPr lang="en-GB"/>
              <a:t>Third level</a:t>
            </a:r>
          </a:p>
          <a:p>
            <a:pPr lvl="3"/>
            <a:r>
              <a:rPr lang="en-GB"/>
              <a:t>Fourth level</a:t>
            </a:r>
          </a:p>
          <a:p>
            <a:pPr lvl="5"/>
            <a:r>
              <a:rPr lang="en-GB"/>
              <a:t>Fifth level</a:t>
            </a:r>
            <a:endParaRPr lang="en-US"/>
          </a:p>
        </p:txBody>
      </p:sp>
      <p:sp>
        <p:nvSpPr>
          <p:cNvPr id="10" name="Text Placeholder 6">
            <a:extLst>
              <a:ext uri="{FF2B5EF4-FFF2-40B4-BE49-F238E27FC236}">
                <a16:creationId xmlns:a16="http://schemas.microsoft.com/office/drawing/2014/main" id="{42A01F67-4345-4237-FC80-70F6F8412E33}"/>
              </a:ext>
            </a:extLst>
          </p:cNvPr>
          <p:cNvSpPr>
            <a:spLocks noGrp="1"/>
          </p:cNvSpPr>
          <p:nvPr>
            <p:ph type="body" sz="quarter" idx="28"/>
          </p:nvPr>
        </p:nvSpPr>
        <p:spPr>
          <a:xfrm>
            <a:off x="3259821" y="2348166"/>
            <a:ext cx="2646209" cy="2091100"/>
          </a:xfrm>
        </p:spPr>
        <p:txBody>
          <a:bodyPr/>
          <a:lstStyle>
            <a:lvl1pPr>
              <a:defRPr sz="459"/>
            </a:lvl1pPr>
            <a:lvl2pPr>
              <a:defRPr sz="459"/>
            </a:lvl2pPr>
            <a:lvl3pPr>
              <a:defRPr sz="459"/>
            </a:lvl3pPr>
            <a:lvl4pPr>
              <a:defRPr sz="459"/>
            </a:lvl4pPr>
            <a:lvl5pPr>
              <a:defRPr sz="459"/>
            </a:lvl5pPr>
            <a:lvl6pPr>
              <a:defRPr sz="459"/>
            </a:lvl6pPr>
          </a:lstStyle>
          <a:p>
            <a:pPr lvl="0"/>
            <a:r>
              <a:rPr lang="en-GB"/>
              <a:t>Click to edit Master text styles</a:t>
            </a:r>
          </a:p>
          <a:p>
            <a:pPr lvl="1"/>
            <a:r>
              <a:rPr lang="en-GB"/>
              <a:t>Second level</a:t>
            </a:r>
          </a:p>
          <a:p>
            <a:pPr lvl="2"/>
            <a:r>
              <a:rPr lang="en-GB"/>
              <a:t>Third level</a:t>
            </a:r>
          </a:p>
          <a:p>
            <a:pPr lvl="3"/>
            <a:r>
              <a:rPr lang="en-GB"/>
              <a:t>Fourth level</a:t>
            </a:r>
          </a:p>
          <a:p>
            <a:pPr lvl="5"/>
            <a:r>
              <a:rPr lang="en-GB"/>
              <a:t>Fifth level</a:t>
            </a:r>
            <a:endParaRPr lang="en-US"/>
          </a:p>
        </p:txBody>
      </p:sp>
      <p:sp>
        <p:nvSpPr>
          <p:cNvPr id="11" name="Text Placeholder 6">
            <a:extLst>
              <a:ext uri="{FF2B5EF4-FFF2-40B4-BE49-F238E27FC236}">
                <a16:creationId xmlns:a16="http://schemas.microsoft.com/office/drawing/2014/main" id="{D4ED02B7-371C-9C1A-4353-5D14CEFB04AA}"/>
              </a:ext>
            </a:extLst>
          </p:cNvPr>
          <p:cNvSpPr>
            <a:spLocks noGrp="1"/>
          </p:cNvSpPr>
          <p:nvPr>
            <p:ph type="body" sz="quarter" idx="29"/>
          </p:nvPr>
        </p:nvSpPr>
        <p:spPr>
          <a:xfrm>
            <a:off x="6141259" y="2348166"/>
            <a:ext cx="2615789" cy="2091100"/>
          </a:xfrm>
        </p:spPr>
        <p:txBody>
          <a:bodyPr/>
          <a:lstStyle>
            <a:lvl1pPr>
              <a:defRPr sz="459"/>
            </a:lvl1pPr>
            <a:lvl2pPr>
              <a:defRPr sz="459"/>
            </a:lvl2pPr>
            <a:lvl3pPr>
              <a:defRPr sz="459"/>
            </a:lvl3pPr>
            <a:lvl4pPr>
              <a:defRPr sz="459"/>
            </a:lvl4pPr>
            <a:lvl5pPr>
              <a:defRPr sz="459"/>
            </a:lvl5pPr>
            <a:lvl6pPr>
              <a:defRPr sz="459"/>
            </a:lvl6pPr>
          </a:lstStyle>
          <a:p>
            <a:pPr lvl="0"/>
            <a:r>
              <a:rPr lang="en-GB"/>
              <a:t>Click to edit Master text styles</a:t>
            </a:r>
          </a:p>
          <a:p>
            <a:pPr lvl="1"/>
            <a:r>
              <a:rPr lang="en-GB"/>
              <a:t>Second level</a:t>
            </a:r>
          </a:p>
          <a:p>
            <a:pPr lvl="2"/>
            <a:r>
              <a:rPr lang="en-GB"/>
              <a:t>Third level</a:t>
            </a:r>
          </a:p>
          <a:p>
            <a:pPr lvl="3"/>
            <a:r>
              <a:rPr lang="en-GB"/>
              <a:t>Fourth level</a:t>
            </a:r>
          </a:p>
          <a:p>
            <a:pPr lvl="5"/>
            <a:r>
              <a:rPr lang="en-GB"/>
              <a:t>Fifth level</a:t>
            </a:r>
            <a:endParaRPr lang="en-US"/>
          </a:p>
        </p:txBody>
      </p:sp>
    </p:spTree>
    <p:extLst>
      <p:ext uri="{BB962C8B-B14F-4D97-AF65-F5344CB8AC3E}">
        <p14:creationId xmlns:p14="http://schemas.microsoft.com/office/powerpoint/2010/main" val="382706458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Consultant Featur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06C5D5C-61C6-2369-6B1A-B2CB01D489D3}"/>
              </a:ext>
            </a:extLst>
          </p:cNvPr>
          <p:cNvSpPr>
            <a:spLocks noGrp="1"/>
          </p:cNvSpPr>
          <p:nvPr>
            <p:ph type="pic" sz="quarter" idx="30"/>
          </p:nvPr>
        </p:nvSpPr>
        <p:spPr>
          <a:xfrm>
            <a:off x="3248897" y="2"/>
            <a:ext cx="5895104" cy="4439266"/>
          </a:xfrm>
          <a:solidFill>
            <a:schemeClr val="bg1">
              <a:lumMod val="95000"/>
            </a:schemeClr>
          </a:solidFill>
        </p:spPr>
        <p:txBody>
          <a:bodyPr/>
          <a:lstStyle/>
          <a:p>
            <a:endParaRPr lang="en-US"/>
          </a:p>
        </p:txBody>
      </p:sp>
      <p:sp>
        <p:nvSpPr>
          <p:cNvPr id="2" name="Title 1"/>
          <p:cNvSpPr>
            <a:spLocks noGrp="1"/>
          </p:cNvSpPr>
          <p:nvPr>
            <p:ph type="title" hasCustomPrompt="1"/>
          </p:nvPr>
        </p:nvSpPr>
        <p:spPr>
          <a:xfrm>
            <a:off x="359671" y="1968265"/>
            <a:ext cx="2646209" cy="450151"/>
          </a:xfrm>
        </p:spPr>
        <p:txBody>
          <a:bodyPr anchor="t"/>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GB" err="1"/>
              <a:t>Firstname</a:t>
            </a:r>
            <a:br>
              <a:rPr lang="en-GB"/>
            </a:br>
            <a:r>
              <a:rPr lang="en-GB" err="1"/>
              <a:t>Lastname</a:t>
            </a:r>
            <a:endParaRPr lang="en-GB"/>
          </a:p>
        </p:txBody>
      </p:sp>
      <p:sp>
        <p:nvSpPr>
          <p:cNvPr id="5" name="Picture Placeholder 15">
            <a:extLst>
              <a:ext uri="{FF2B5EF4-FFF2-40B4-BE49-F238E27FC236}">
                <a16:creationId xmlns:a16="http://schemas.microsoft.com/office/drawing/2014/main" id="{3B5265E4-D76C-94C1-09B1-EA954D383B22}"/>
              </a:ext>
            </a:extLst>
          </p:cNvPr>
          <p:cNvSpPr>
            <a:spLocks noGrp="1"/>
          </p:cNvSpPr>
          <p:nvPr>
            <p:ph type="pic" sz="quarter" idx="26"/>
          </p:nvPr>
        </p:nvSpPr>
        <p:spPr>
          <a:xfrm>
            <a:off x="359671" y="897575"/>
            <a:ext cx="881757" cy="881781"/>
          </a:xfrm>
          <a:prstGeom prst="ellipse">
            <a:avLst/>
          </a:prstGeom>
          <a:solidFill>
            <a:schemeClr val="bg1">
              <a:lumMod val="95000"/>
            </a:schemeClr>
          </a:solidFill>
        </p:spPr>
        <p:txBody>
          <a:bodyPr/>
          <a:lstStyle>
            <a:lvl1pPr marL="0" indent="0">
              <a:buNone/>
              <a:defRPr sz="464"/>
            </a:lvl1pPr>
          </a:lstStyle>
          <a:p>
            <a:endParaRPr lang="en-US"/>
          </a:p>
        </p:txBody>
      </p:sp>
      <p:sp>
        <p:nvSpPr>
          <p:cNvPr id="4" name="Slide Number Placeholder 5">
            <a:extLst>
              <a:ext uri="{FF2B5EF4-FFF2-40B4-BE49-F238E27FC236}">
                <a16:creationId xmlns:a16="http://schemas.microsoft.com/office/drawing/2014/main" id="{D35F485A-8827-02D1-91D8-5659AB69CB6B}"/>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
        <p:nvSpPr>
          <p:cNvPr id="11" name="Text Placeholder 6">
            <a:extLst>
              <a:ext uri="{FF2B5EF4-FFF2-40B4-BE49-F238E27FC236}">
                <a16:creationId xmlns:a16="http://schemas.microsoft.com/office/drawing/2014/main" id="{D4ED02B7-371C-9C1A-4353-5D14CEFB04AA}"/>
              </a:ext>
            </a:extLst>
          </p:cNvPr>
          <p:cNvSpPr>
            <a:spLocks noGrp="1"/>
          </p:cNvSpPr>
          <p:nvPr>
            <p:ph type="body" sz="quarter" idx="29"/>
          </p:nvPr>
        </p:nvSpPr>
        <p:spPr>
          <a:xfrm>
            <a:off x="359671" y="2725085"/>
            <a:ext cx="2646209" cy="1714181"/>
          </a:xfrm>
        </p:spPr>
        <p:txBody>
          <a:bodyPr/>
          <a:lstStyle>
            <a:lvl1pPr>
              <a:defRPr sz="459"/>
            </a:lvl1pPr>
            <a:lvl2pPr>
              <a:defRPr sz="459"/>
            </a:lvl2pPr>
            <a:lvl3pPr>
              <a:defRPr sz="459"/>
            </a:lvl3pPr>
            <a:lvl4pPr>
              <a:defRPr sz="459"/>
            </a:lvl4pPr>
            <a:lvl5pPr>
              <a:defRPr sz="459"/>
            </a:lvl5pPr>
            <a:lvl6pPr>
              <a:defRPr sz="459"/>
            </a:lvl6pPr>
          </a:lstStyle>
          <a:p>
            <a:pPr lvl="0"/>
            <a:r>
              <a:rPr lang="en-GB"/>
              <a:t>Click to edit Master text styles</a:t>
            </a:r>
          </a:p>
          <a:p>
            <a:pPr lvl="1"/>
            <a:r>
              <a:rPr lang="en-GB"/>
              <a:t>Second level</a:t>
            </a:r>
          </a:p>
          <a:p>
            <a:pPr lvl="2"/>
            <a:r>
              <a:rPr lang="en-GB"/>
              <a:t>Third level</a:t>
            </a:r>
          </a:p>
          <a:p>
            <a:pPr lvl="3"/>
            <a:r>
              <a:rPr lang="en-GB"/>
              <a:t>Fourth level</a:t>
            </a:r>
          </a:p>
          <a:p>
            <a:pPr lvl="5"/>
            <a:r>
              <a:rPr lang="en-GB"/>
              <a:t>Fifth level</a:t>
            </a:r>
            <a:endParaRPr lang="en-US"/>
          </a:p>
        </p:txBody>
      </p:sp>
      <p:sp>
        <p:nvSpPr>
          <p:cNvPr id="9" name="Rectangle 8">
            <a:extLst>
              <a:ext uri="{FF2B5EF4-FFF2-40B4-BE49-F238E27FC236}">
                <a16:creationId xmlns:a16="http://schemas.microsoft.com/office/drawing/2014/main" id="{85037F79-71AE-4916-9FB8-5FF897527D29}"/>
              </a:ext>
            </a:extLst>
          </p:cNvPr>
          <p:cNvSpPr/>
          <p:nvPr userDrawn="1"/>
        </p:nvSpPr>
        <p:spPr>
          <a:xfrm>
            <a:off x="359669" y="384522"/>
            <a:ext cx="1890000" cy="249388"/>
          </a:xfrm>
          <a:prstGeom prst="rect">
            <a:avLst/>
          </a:prstGeom>
          <a:no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r>
              <a:rPr lang="en-US" sz="443" b="1">
                <a:solidFill>
                  <a:schemeClr val="bg2"/>
                </a:solidFill>
                <a:latin typeface="Avenir Next LT Pro" panose="020B0504020202020204" pitchFamily="34" charset="77"/>
              </a:rPr>
              <a:t>CONSULTANT FEATURE</a:t>
            </a:r>
          </a:p>
        </p:txBody>
      </p:sp>
    </p:spTree>
    <p:extLst>
      <p:ext uri="{BB962C8B-B14F-4D97-AF65-F5344CB8AC3E}">
        <p14:creationId xmlns:p14="http://schemas.microsoft.com/office/powerpoint/2010/main" val="3900846200"/>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HUMAN RESOURCING 5">
    <p:spTree>
      <p:nvGrpSpPr>
        <p:cNvPr id="1" name=""/>
        <p:cNvGrpSpPr/>
        <p:nvPr/>
      </p:nvGrpSpPr>
      <p:grpSpPr>
        <a:xfrm>
          <a:off x="0" y="0"/>
          <a:ext cx="0" cy="0"/>
          <a:chOff x="0" y="0"/>
          <a:chExt cx="0" cy="0"/>
        </a:xfrm>
      </p:grpSpPr>
      <p:sp>
        <p:nvSpPr>
          <p:cNvPr id="2" name="Title 1"/>
          <p:cNvSpPr>
            <a:spLocks noGrp="1"/>
          </p:cNvSpPr>
          <p:nvPr>
            <p:ph type="title"/>
          </p:nvPr>
        </p:nvSpPr>
        <p:spPr>
          <a:xfrm>
            <a:off x="359570" y="384575"/>
            <a:ext cx="6665529" cy="442801"/>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16" name="Picture Placeholder 15">
            <a:extLst>
              <a:ext uri="{FF2B5EF4-FFF2-40B4-BE49-F238E27FC236}">
                <a16:creationId xmlns:a16="http://schemas.microsoft.com/office/drawing/2014/main" id="{12E19E44-EE25-B53E-12BD-D872FFA408B0}"/>
              </a:ext>
            </a:extLst>
          </p:cNvPr>
          <p:cNvSpPr>
            <a:spLocks noGrp="1"/>
          </p:cNvSpPr>
          <p:nvPr>
            <p:ph type="pic" sz="quarter" idx="17"/>
          </p:nvPr>
        </p:nvSpPr>
        <p:spPr>
          <a:xfrm>
            <a:off x="359570" y="1119922"/>
            <a:ext cx="702262" cy="702280"/>
          </a:xfrm>
          <a:prstGeom prst="ellipse">
            <a:avLst/>
          </a:prstGeom>
          <a:solidFill>
            <a:schemeClr val="bg1">
              <a:lumMod val="95000"/>
            </a:schemeClr>
          </a:solidFill>
        </p:spPr>
        <p:txBody>
          <a:bodyPr/>
          <a:lstStyle>
            <a:lvl1pPr marL="0" indent="0">
              <a:buNone/>
              <a:defRPr sz="464"/>
            </a:lvl1pPr>
          </a:lstStyle>
          <a:p>
            <a:endParaRPr lang="en-US"/>
          </a:p>
        </p:txBody>
      </p:sp>
      <p:sp>
        <p:nvSpPr>
          <p:cNvPr id="23" name="Text Placeholder 12">
            <a:extLst>
              <a:ext uri="{FF2B5EF4-FFF2-40B4-BE49-F238E27FC236}">
                <a16:creationId xmlns:a16="http://schemas.microsoft.com/office/drawing/2014/main" id="{A7F079E3-3E9B-7CD6-A7C1-1D54407B7035}"/>
              </a:ext>
            </a:extLst>
          </p:cNvPr>
          <p:cNvSpPr>
            <a:spLocks noGrp="1"/>
          </p:cNvSpPr>
          <p:nvPr>
            <p:ph type="body" sz="quarter" idx="24"/>
          </p:nvPr>
        </p:nvSpPr>
        <p:spPr>
          <a:xfrm>
            <a:off x="359572" y="774197"/>
            <a:ext cx="6665526" cy="271872"/>
          </a:xfrm>
        </p:spPr>
        <p:txBody>
          <a:bodyPr/>
          <a:lstStyle>
            <a:lvl1pPr marL="0" indent="0">
              <a:buNone/>
              <a:defRPr sz="612"/>
            </a:lvl1pPr>
            <a:lvl2pPr marL="150362" indent="0">
              <a:buNone/>
              <a:defRPr sz="443"/>
            </a:lvl2pPr>
            <a:lvl3pPr marL="300725" indent="0">
              <a:buNone/>
              <a:defRPr sz="422"/>
            </a:lvl3pPr>
            <a:lvl4pPr marL="451089" indent="0">
              <a:buNone/>
              <a:defRPr sz="380"/>
            </a:lvl4pPr>
            <a:lvl5pPr marL="601451" indent="0">
              <a:buNone/>
              <a:defRPr sz="337"/>
            </a:lvl5pPr>
          </a:lstStyle>
          <a:p>
            <a:pPr lvl="0"/>
            <a:r>
              <a:rPr lang="en-GB"/>
              <a:t>Click to edit Master text styles</a:t>
            </a:r>
          </a:p>
        </p:txBody>
      </p:sp>
      <p:sp>
        <p:nvSpPr>
          <p:cNvPr id="4" name="Slide Number Placeholder 5">
            <a:extLst>
              <a:ext uri="{FF2B5EF4-FFF2-40B4-BE49-F238E27FC236}">
                <a16:creationId xmlns:a16="http://schemas.microsoft.com/office/drawing/2014/main" id="{D35F485A-8827-02D1-91D8-5659AB69CB6B}"/>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
        <p:nvSpPr>
          <p:cNvPr id="11" name="Picture Placeholder 15">
            <a:extLst>
              <a:ext uri="{FF2B5EF4-FFF2-40B4-BE49-F238E27FC236}">
                <a16:creationId xmlns:a16="http://schemas.microsoft.com/office/drawing/2014/main" id="{281B774A-8B88-91E2-911F-E6A36019285C}"/>
              </a:ext>
            </a:extLst>
          </p:cNvPr>
          <p:cNvSpPr>
            <a:spLocks noGrp="1"/>
          </p:cNvSpPr>
          <p:nvPr>
            <p:ph type="pic" sz="quarter" idx="31"/>
          </p:nvPr>
        </p:nvSpPr>
        <p:spPr>
          <a:xfrm>
            <a:off x="2067050" y="1119922"/>
            <a:ext cx="702262" cy="702280"/>
          </a:xfrm>
          <a:prstGeom prst="ellipse">
            <a:avLst/>
          </a:prstGeom>
          <a:solidFill>
            <a:schemeClr val="bg1">
              <a:lumMod val="95000"/>
            </a:schemeClr>
          </a:solidFill>
        </p:spPr>
        <p:txBody>
          <a:bodyPr/>
          <a:lstStyle>
            <a:lvl1pPr marL="0" indent="0">
              <a:buNone/>
              <a:defRPr sz="464"/>
            </a:lvl1pPr>
          </a:lstStyle>
          <a:p>
            <a:endParaRPr lang="en-US"/>
          </a:p>
        </p:txBody>
      </p:sp>
      <p:sp>
        <p:nvSpPr>
          <p:cNvPr id="12" name="Picture Placeholder 15">
            <a:extLst>
              <a:ext uri="{FF2B5EF4-FFF2-40B4-BE49-F238E27FC236}">
                <a16:creationId xmlns:a16="http://schemas.microsoft.com/office/drawing/2014/main" id="{906ACEBE-C4A4-FD64-B940-7AB8374BA338}"/>
              </a:ext>
            </a:extLst>
          </p:cNvPr>
          <p:cNvSpPr>
            <a:spLocks noGrp="1"/>
          </p:cNvSpPr>
          <p:nvPr>
            <p:ph type="pic" sz="quarter" idx="32"/>
          </p:nvPr>
        </p:nvSpPr>
        <p:spPr>
          <a:xfrm>
            <a:off x="3774527" y="1119922"/>
            <a:ext cx="702262" cy="702280"/>
          </a:xfrm>
          <a:prstGeom prst="ellipse">
            <a:avLst/>
          </a:prstGeom>
          <a:solidFill>
            <a:schemeClr val="bg1">
              <a:lumMod val="95000"/>
            </a:schemeClr>
          </a:solidFill>
        </p:spPr>
        <p:txBody>
          <a:bodyPr/>
          <a:lstStyle>
            <a:lvl1pPr marL="0" indent="0">
              <a:buNone/>
              <a:defRPr sz="464"/>
            </a:lvl1pPr>
          </a:lstStyle>
          <a:p>
            <a:endParaRPr lang="en-US"/>
          </a:p>
        </p:txBody>
      </p:sp>
      <p:sp>
        <p:nvSpPr>
          <p:cNvPr id="14" name="Picture Placeholder 15">
            <a:extLst>
              <a:ext uri="{FF2B5EF4-FFF2-40B4-BE49-F238E27FC236}">
                <a16:creationId xmlns:a16="http://schemas.microsoft.com/office/drawing/2014/main" id="{17A056B0-B855-13D4-2829-8114A55692E6}"/>
              </a:ext>
            </a:extLst>
          </p:cNvPr>
          <p:cNvSpPr>
            <a:spLocks noGrp="1"/>
          </p:cNvSpPr>
          <p:nvPr>
            <p:ph type="pic" sz="quarter" idx="33"/>
          </p:nvPr>
        </p:nvSpPr>
        <p:spPr>
          <a:xfrm>
            <a:off x="5482003" y="1119922"/>
            <a:ext cx="702262" cy="702280"/>
          </a:xfrm>
          <a:prstGeom prst="ellipse">
            <a:avLst/>
          </a:prstGeom>
          <a:solidFill>
            <a:schemeClr val="bg1">
              <a:lumMod val="95000"/>
            </a:schemeClr>
          </a:solidFill>
        </p:spPr>
        <p:txBody>
          <a:bodyPr/>
          <a:lstStyle>
            <a:lvl1pPr marL="0" indent="0">
              <a:buNone/>
              <a:defRPr sz="464"/>
            </a:lvl1pPr>
          </a:lstStyle>
          <a:p>
            <a:endParaRPr lang="en-US"/>
          </a:p>
        </p:txBody>
      </p:sp>
      <p:sp>
        <p:nvSpPr>
          <p:cNvPr id="15" name="Picture Placeholder 15">
            <a:extLst>
              <a:ext uri="{FF2B5EF4-FFF2-40B4-BE49-F238E27FC236}">
                <a16:creationId xmlns:a16="http://schemas.microsoft.com/office/drawing/2014/main" id="{A9F1C107-1CE4-BD55-C825-0CE10A8B4322}"/>
              </a:ext>
            </a:extLst>
          </p:cNvPr>
          <p:cNvSpPr>
            <a:spLocks noGrp="1"/>
          </p:cNvSpPr>
          <p:nvPr>
            <p:ph type="pic" sz="quarter" idx="34"/>
          </p:nvPr>
        </p:nvSpPr>
        <p:spPr>
          <a:xfrm>
            <a:off x="7189481" y="1119922"/>
            <a:ext cx="702262" cy="702280"/>
          </a:xfrm>
          <a:prstGeom prst="ellipse">
            <a:avLst/>
          </a:prstGeom>
          <a:solidFill>
            <a:schemeClr val="bg1">
              <a:lumMod val="95000"/>
            </a:schemeClr>
          </a:solidFill>
        </p:spPr>
        <p:txBody>
          <a:bodyPr/>
          <a:lstStyle>
            <a:lvl1pPr marL="0" indent="0">
              <a:buNone/>
              <a:defRPr sz="464"/>
            </a:lvl1pPr>
          </a:lstStyle>
          <a:p>
            <a:endParaRPr lang="en-US"/>
          </a:p>
        </p:txBody>
      </p:sp>
      <p:sp>
        <p:nvSpPr>
          <p:cNvPr id="20" name="Text Placeholder 19">
            <a:extLst>
              <a:ext uri="{FF2B5EF4-FFF2-40B4-BE49-F238E27FC236}">
                <a16:creationId xmlns:a16="http://schemas.microsoft.com/office/drawing/2014/main" id="{D4430760-084F-D0D0-18E8-A27BCF3A0868}"/>
              </a:ext>
            </a:extLst>
          </p:cNvPr>
          <p:cNvSpPr>
            <a:spLocks noGrp="1"/>
          </p:cNvSpPr>
          <p:nvPr>
            <p:ph type="body" sz="quarter" idx="35"/>
          </p:nvPr>
        </p:nvSpPr>
        <p:spPr>
          <a:xfrm>
            <a:off x="359669" y="1997132"/>
            <a:ext cx="1576924" cy="2334125"/>
          </a:xfrm>
        </p:spPr>
        <p:txBody>
          <a:bodyPr/>
          <a:lstStyle>
            <a:lvl1pPr>
              <a:defRPr sz="459"/>
            </a:lvl1pPr>
            <a:lvl2pPr>
              <a:defRPr sz="459"/>
            </a:lvl2pPr>
            <a:lvl3pPr>
              <a:defRPr sz="459"/>
            </a:lvl3pPr>
            <a:lvl4pPr>
              <a:defRPr sz="459"/>
            </a:lvl4pPr>
            <a:lvl5pPr>
              <a:defRPr sz="45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1" name="Text Placeholder 19">
            <a:extLst>
              <a:ext uri="{FF2B5EF4-FFF2-40B4-BE49-F238E27FC236}">
                <a16:creationId xmlns:a16="http://schemas.microsoft.com/office/drawing/2014/main" id="{7CC97847-FD55-F815-09C4-41A5EEFF5BF8}"/>
              </a:ext>
            </a:extLst>
          </p:cNvPr>
          <p:cNvSpPr>
            <a:spLocks noGrp="1"/>
          </p:cNvSpPr>
          <p:nvPr>
            <p:ph type="body" sz="quarter" idx="36"/>
          </p:nvPr>
        </p:nvSpPr>
        <p:spPr>
          <a:xfrm>
            <a:off x="2064783" y="1997132"/>
            <a:ext cx="1576924" cy="2334125"/>
          </a:xfrm>
        </p:spPr>
        <p:txBody>
          <a:bodyPr/>
          <a:lstStyle>
            <a:lvl1pPr>
              <a:defRPr sz="459"/>
            </a:lvl1pPr>
            <a:lvl2pPr>
              <a:defRPr sz="459"/>
            </a:lvl2pPr>
            <a:lvl3pPr>
              <a:defRPr sz="459"/>
            </a:lvl3pPr>
            <a:lvl4pPr>
              <a:defRPr sz="459"/>
            </a:lvl4pPr>
            <a:lvl5pPr>
              <a:defRPr sz="45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2" name="Text Placeholder 19">
            <a:extLst>
              <a:ext uri="{FF2B5EF4-FFF2-40B4-BE49-F238E27FC236}">
                <a16:creationId xmlns:a16="http://schemas.microsoft.com/office/drawing/2014/main" id="{FE59DAAE-E3C4-B4EF-A4C5-4D309D31FB38}"/>
              </a:ext>
            </a:extLst>
          </p:cNvPr>
          <p:cNvSpPr>
            <a:spLocks noGrp="1"/>
          </p:cNvSpPr>
          <p:nvPr>
            <p:ph type="body" sz="quarter" idx="37"/>
          </p:nvPr>
        </p:nvSpPr>
        <p:spPr>
          <a:xfrm>
            <a:off x="3769897" y="1997132"/>
            <a:ext cx="1576924" cy="2334125"/>
          </a:xfrm>
        </p:spPr>
        <p:txBody>
          <a:bodyPr/>
          <a:lstStyle>
            <a:lvl1pPr>
              <a:defRPr sz="459"/>
            </a:lvl1pPr>
            <a:lvl2pPr>
              <a:defRPr sz="459"/>
            </a:lvl2pPr>
            <a:lvl3pPr>
              <a:defRPr sz="459"/>
            </a:lvl3pPr>
            <a:lvl4pPr>
              <a:defRPr sz="459"/>
            </a:lvl4pPr>
            <a:lvl5pPr>
              <a:defRPr sz="45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4" name="Text Placeholder 19">
            <a:extLst>
              <a:ext uri="{FF2B5EF4-FFF2-40B4-BE49-F238E27FC236}">
                <a16:creationId xmlns:a16="http://schemas.microsoft.com/office/drawing/2014/main" id="{5AAD5C98-2B5F-6AED-5C9D-CDAE1E43CC3B}"/>
              </a:ext>
            </a:extLst>
          </p:cNvPr>
          <p:cNvSpPr>
            <a:spLocks noGrp="1"/>
          </p:cNvSpPr>
          <p:nvPr>
            <p:ph type="body" sz="quarter" idx="38"/>
          </p:nvPr>
        </p:nvSpPr>
        <p:spPr>
          <a:xfrm>
            <a:off x="5475011" y="1997132"/>
            <a:ext cx="1576924" cy="2334125"/>
          </a:xfrm>
        </p:spPr>
        <p:txBody>
          <a:bodyPr/>
          <a:lstStyle>
            <a:lvl1pPr>
              <a:defRPr sz="459"/>
            </a:lvl1pPr>
            <a:lvl2pPr>
              <a:defRPr sz="459"/>
            </a:lvl2pPr>
            <a:lvl3pPr>
              <a:defRPr sz="459"/>
            </a:lvl3pPr>
            <a:lvl4pPr>
              <a:defRPr sz="459"/>
            </a:lvl4pPr>
            <a:lvl5pPr>
              <a:defRPr sz="45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5" name="Text Placeholder 19">
            <a:extLst>
              <a:ext uri="{FF2B5EF4-FFF2-40B4-BE49-F238E27FC236}">
                <a16:creationId xmlns:a16="http://schemas.microsoft.com/office/drawing/2014/main" id="{C983A7B5-B4D4-0BBE-CFD7-5C4E2F38166E}"/>
              </a:ext>
            </a:extLst>
          </p:cNvPr>
          <p:cNvSpPr>
            <a:spLocks noGrp="1"/>
          </p:cNvSpPr>
          <p:nvPr>
            <p:ph type="body" sz="quarter" idx="39"/>
          </p:nvPr>
        </p:nvSpPr>
        <p:spPr>
          <a:xfrm>
            <a:off x="7180123" y="1997132"/>
            <a:ext cx="1576924" cy="2334125"/>
          </a:xfrm>
        </p:spPr>
        <p:txBody>
          <a:bodyPr/>
          <a:lstStyle>
            <a:lvl1pPr>
              <a:defRPr sz="459"/>
            </a:lvl1pPr>
            <a:lvl2pPr>
              <a:defRPr sz="459"/>
            </a:lvl2pPr>
            <a:lvl3pPr>
              <a:defRPr sz="459"/>
            </a:lvl3pPr>
            <a:lvl4pPr>
              <a:defRPr sz="459"/>
            </a:lvl4pPr>
            <a:lvl5pPr>
              <a:defRPr sz="459"/>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296614364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HUMAN RESOURCING 10 ">
    <p:spTree>
      <p:nvGrpSpPr>
        <p:cNvPr id="1" name=""/>
        <p:cNvGrpSpPr/>
        <p:nvPr/>
      </p:nvGrpSpPr>
      <p:grpSpPr>
        <a:xfrm>
          <a:off x="0" y="0"/>
          <a:ext cx="0" cy="0"/>
          <a:chOff x="0" y="0"/>
          <a:chExt cx="0" cy="0"/>
        </a:xfrm>
      </p:grpSpPr>
      <p:sp>
        <p:nvSpPr>
          <p:cNvPr id="2" name="Title 1"/>
          <p:cNvSpPr>
            <a:spLocks noGrp="1"/>
          </p:cNvSpPr>
          <p:nvPr>
            <p:ph type="title"/>
          </p:nvPr>
        </p:nvSpPr>
        <p:spPr>
          <a:xfrm>
            <a:off x="359570" y="384575"/>
            <a:ext cx="6665529" cy="217206"/>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13" name="Text Placeholder 12">
            <a:extLst>
              <a:ext uri="{FF2B5EF4-FFF2-40B4-BE49-F238E27FC236}">
                <a16:creationId xmlns:a16="http://schemas.microsoft.com/office/drawing/2014/main" id="{16B30398-1E1E-9E8A-5EDA-21EA5646364D}"/>
              </a:ext>
            </a:extLst>
          </p:cNvPr>
          <p:cNvSpPr>
            <a:spLocks noGrp="1"/>
          </p:cNvSpPr>
          <p:nvPr>
            <p:ph type="body" sz="quarter" idx="16"/>
          </p:nvPr>
        </p:nvSpPr>
        <p:spPr>
          <a:xfrm>
            <a:off x="1216236" y="1044437"/>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16" name="Picture Placeholder 15">
            <a:extLst>
              <a:ext uri="{FF2B5EF4-FFF2-40B4-BE49-F238E27FC236}">
                <a16:creationId xmlns:a16="http://schemas.microsoft.com/office/drawing/2014/main" id="{12E19E44-EE25-B53E-12BD-D872FFA408B0}"/>
              </a:ext>
            </a:extLst>
          </p:cNvPr>
          <p:cNvSpPr>
            <a:spLocks noGrp="1"/>
          </p:cNvSpPr>
          <p:nvPr>
            <p:ph type="pic" sz="quarter" idx="17"/>
          </p:nvPr>
        </p:nvSpPr>
        <p:spPr>
          <a:xfrm>
            <a:off x="359568" y="1044436"/>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23" name="Text Placeholder 12">
            <a:extLst>
              <a:ext uri="{FF2B5EF4-FFF2-40B4-BE49-F238E27FC236}">
                <a16:creationId xmlns:a16="http://schemas.microsoft.com/office/drawing/2014/main" id="{A7F079E3-3E9B-7CD6-A7C1-1D54407B7035}"/>
              </a:ext>
            </a:extLst>
          </p:cNvPr>
          <p:cNvSpPr>
            <a:spLocks noGrp="1"/>
          </p:cNvSpPr>
          <p:nvPr>
            <p:ph type="body" sz="quarter" idx="24"/>
          </p:nvPr>
        </p:nvSpPr>
        <p:spPr>
          <a:xfrm>
            <a:off x="359572" y="740161"/>
            <a:ext cx="6665526" cy="217206"/>
          </a:xfrm>
        </p:spPr>
        <p:txBody>
          <a:bodyPr/>
          <a:lstStyle>
            <a:lvl1pPr marL="0" indent="0">
              <a:buNone/>
              <a:defRPr sz="766"/>
            </a:lvl1pPr>
            <a:lvl2pPr marL="150362" indent="0">
              <a:buNone/>
              <a:defRPr sz="443"/>
            </a:lvl2pPr>
            <a:lvl3pPr marL="300725" indent="0">
              <a:buNone/>
              <a:defRPr sz="422"/>
            </a:lvl3pPr>
            <a:lvl4pPr marL="451089" indent="0">
              <a:buNone/>
              <a:defRPr sz="380"/>
            </a:lvl4pPr>
            <a:lvl5pPr marL="601451" indent="0">
              <a:buNone/>
              <a:defRPr sz="337"/>
            </a:lvl5pPr>
          </a:lstStyle>
          <a:p>
            <a:pPr lvl="0"/>
            <a:r>
              <a:rPr lang="en-GB"/>
              <a:t>Click to edit Master text styles</a:t>
            </a:r>
          </a:p>
        </p:txBody>
      </p:sp>
      <p:sp>
        <p:nvSpPr>
          <p:cNvPr id="4" name="Slide Number Placeholder 5">
            <a:extLst>
              <a:ext uri="{FF2B5EF4-FFF2-40B4-BE49-F238E27FC236}">
                <a16:creationId xmlns:a16="http://schemas.microsoft.com/office/drawing/2014/main" id="{D35F485A-8827-02D1-91D8-5659AB69CB6B}"/>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
        <p:nvSpPr>
          <p:cNvPr id="9" name="Text Placeholder 12">
            <a:extLst>
              <a:ext uri="{FF2B5EF4-FFF2-40B4-BE49-F238E27FC236}">
                <a16:creationId xmlns:a16="http://schemas.microsoft.com/office/drawing/2014/main" id="{6A421B10-3AE1-BC64-D69E-2019C16E26B6}"/>
              </a:ext>
            </a:extLst>
          </p:cNvPr>
          <p:cNvSpPr>
            <a:spLocks noGrp="1"/>
          </p:cNvSpPr>
          <p:nvPr>
            <p:ph type="body" sz="quarter" idx="25"/>
          </p:nvPr>
        </p:nvSpPr>
        <p:spPr>
          <a:xfrm>
            <a:off x="1216236" y="1952433"/>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10" name="Picture Placeholder 15">
            <a:extLst>
              <a:ext uri="{FF2B5EF4-FFF2-40B4-BE49-F238E27FC236}">
                <a16:creationId xmlns:a16="http://schemas.microsoft.com/office/drawing/2014/main" id="{D9526936-CC48-4022-B9E7-7B1423DA76C1}"/>
              </a:ext>
            </a:extLst>
          </p:cNvPr>
          <p:cNvSpPr>
            <a:spLocks noGrp="1"/>
          </p:cNvSpPr>
          <p:nvPr>
            <p:ph type="pic" sz="quarter" idx="26"/>
          </p:nvPr>
        </p:nvSpPr>
        <p:spPr>
          <a:xfrm>
            <a:off x="359568" y="1952432"/>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11" name="Text Placeholder 12">
            <a:extLst>
              <a:ext uri="{FF2B5EF4-FFF2-40B4-BE49-F238E27FC236}">
                <a16:creationId xmlns:a16="http://schemas.microsoft.com/office/drawing/2014/main" id="{ECDB1A26-2EA1-444D-AFD2-61F3511AD7F5}"/>
              </a:ext>
            </a:extLst>
          </p:cNvPr>
          <p:cNvSpPr>
            <a:spLocks noGrp="1"/>
          </p:cNvSpPr>
          <p:nvPr>
            <p:ph type="body" sz="quarter" idx="27"/>
          </p:nvPr>
        </p:nvSpPr>
        <p:spPr>
          <a:xfrm>
            <a:off x="1216236" y="2862350"/>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12" name="Picture Placeholder 15">
            <a:extLst>
              <a:ext uri="{FF2B5EF4-FFF2-40B4-BE49-F238E27FC236}">
                <a16:creationId xmlns:a16="http://schemas.microsoft.com/office/drawing/2014/main" id="{E29F3C18-2763-1825-BAB0-8615598AF4D0}"/>
              </a:ext>
            </a:extLst>
          </p:cNvPr>
          <p:cNvSpPr>
            <a:spLocks noGrp="1"/>
          </p:cNvSpPr>
          <p:nvPr>
            <p:ph type="pic" sz="quarter" idx="28"/>
          </p:nvPr>
        </p:nvSpPr>
        <p:spPr>
          <a:xfrm>
            <a:off x="359568" y="2862349"/>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14" name="Text Placeholder 12">
            <a:extLst>
              <a:ext uri="{FF2B5EF4-FFF2-40B4-BE49-F238E27FC236}">
                <a16:creationId xmlns:a16="http://schemas.microsoft.com/office/drawing/2014/main" id="{8A2992B9-04F7-E2D4-0BA3-1EBDD29E85C4}"/>
              </a:ext>
            </a:extLst>
          </p:cNvPr>
          <p:cNvSpPr>
            <a:spLocks noGrp="1"/>
          </p:cNvSpPr>
          <p:nvPr>
            <p:ph type="body" sz="quarter" idx="29"/>
          </p:nvPr>
        </p:nvSpPr>
        <p:spPr>
          <a:xfrm>
            <a:off x="1216236" y="3762819"/>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15" name="Picture Placeholder 15">
            <a:extLst>
              <a:ext uri="{FF2B5EF4-FFF2-40B4-BE49-F238E27FC236}">
                <a16:creationId xmlns:a16="http://schemas.microsoft.com/office/drawing/2014/main" id="{EABC9BEE-616B-D846-2C0F-C727229C1026}"/>
              </a:ext>
            </a:extLst>
          </p:cNvPr>
          <p:cNvSpPr>
            <a:spLocks noGrp="1"/>
          </p:cNvSpPr>
          <p:nvPr>
            <p:ph type="pic" sz="quarter" idx="30"/>
          </p:nvPr>
        </p:nvSpPr>
        <p:spPr>
          <a:xfrm>
            <a:off x="359568" y="3762818"/>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18" name="Text Placeholder 12">
            <a:extLst>
              <a:ext uri="{FF2B5EF4-FFF2-40B4-BE49-F238E27FC236}">
                <a16:creationId xmlns:a16="http://schemas.microsoft.com/office/drawing/2014/main" id="{27946A5A-BA17-39CC-9154-E7EE12B170BA}"/>
              </a:ext>
            </a:extLst>
          </p:cNvPr>
          <p:cNvSpPr>
            <a:spLocks noGrp="1"/>
          </p:cNvSpPr>
          <p:nvPr>
            <p:ph type="body" sz="quarter" idx="31"/>
          </p:nvPr>
        </p:nvSpPr>
        <p:spPr>
          <a:xfrm>
            <a:off x="5485719" y="1044437"/>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20" name="Picture Placeholder 15">
            <a:extLst>
              <a:ext uri="{FF2B5EF4-FFF2-40B4-BE49-F238E27FC236}">
                <a16:creationId xmlns:a16="http://schemas.microsoft.com/office/drawing/2014/main" id="{FD124356-45B0-1496-48A4-26677C15189B}"/>
              </a:ext>
            </a:extLst>
          </p:cNvPr>
          <p:cNvSpPr>
            <a:spLocks noGrp="1"/>
          </p:cNvSpPr>
          <p:nvPr>
            <p:ph type="pic" sz="quarter" idx="32"/>
          </p:nvPr>
        </p:nvSpPr>
        <p:spPr>
          <a:xfrm>
            <a:off x="4629051" y="1044436"/>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21" name="Text Placeholder 12">
            <a:extLst>
              <a:ext uri="{FF2B5EF4-FFF2-40B4-BE49-F238E27FC236}">
                <a16:creationId xmlns:a16="http://schemas.microsoft.com/office/drawing/2014/main" id="{F91490D8-F211-663B-CCFB-EB1FE71ED697}"/>
              </a:ext>
            </a:extLst>
          </p:cNvPr>
          <p:cNvSpPr>
            <a:spLocks noGrp="1"/>
          </p:cNvSpPr>
          <p:nvPr>
            <p:ph type="body" sz="quarter" idx="33"/>
          </p:nvPr>
        </p:nvSpPr>
        <p:spPr>
          <a:xfrm>
            <a:off x="5485719" y="1952433"/>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22" name="Picture Placeholder 15">
            <a:extLst>
              <a:ext uri="{FF2B5EF4-FFF2-40B4-BE49-F238E27FC236}">
                <a16:creationId xmlns:a16="http://schemas.microsoft.com/office/drawing/2014/main" id="{57D12563-43E6-E919-E904-8FAD3DBF2D7C}"/>
              </a:ext>
            </a:extLst>
          </p:cNvPr>
          <p:cNvSpPr>
            <a:spLocks noGrp="1"/>
          </p:cNvSpPr>
          <p:nvPr>
            <p:ph type="pic" sz="quarter" idx="34"/>
          </p:nvPr>
        </p:nvSpPr>
        <p:spPr>
          <a:xfrm>
            <a:off x="4629051" y="1952432"/>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24" name="Text Placeholder 12">
            <a:extLst>
              <a:ext uri="{FF2B5EF4-FFF2-40B4-BE49-F238E27FC236}">
                <a16:creationId xmlns:a16="http://schemas.microsoft.com/office/drawing/2014/main" id="{36983F5A-A9F3-9612-EF57-4CCF5D59353B}"/>
              </a:ext>
            </a:extLst>
          </p:cNvPr>
          <p:cNvSpPr>
            <a:spLocks noGrp="1"/>
          </p:cNvSpPr>
          <p:nvPr>
            <p:ph type="body" sz="quarter" idx="35"/>
          </p:nvPr>
        </p:nvSpPr>
        <p:spPr>
          <a:xfrm>
            <a:off x="5485719" y="2862350"/>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25" name="Picture Placeholder 15">
            <a:extLst>
              <a:ext uri="{FF2B5EF4-FFF2-40B4-BE49-F238E27FC236}">
                <a16:creationId xmlns:a16="http://schemas.microsoft.com/office/drawing/2014/main" id="{FFDD965C-1C1C-24C0-7918-C5EEE7126BD6}"/>
              </a:ext>
            </a:extLst>
          </p:cNvPr>
          <p:cNvSpPr>
            <a:spLocks noGrp="1"/>
          </p:cNvSpPr>
          <p:nvPr>
            <p:ph type="pic" sz="quarter" idx="36"/>
          </p:nvPr>
        </p:nvSpPr>
        <p:spPr>
          <a:xfrm>
            <a:off x="4629051" y="2862349"/>
            <a:ext cx="738966" cy="738985"/>
          </a:xfrm>
          <a:prstGeom prst="ellipse">
            <a:avLst/>
          </a:prstGeom>
          <a:solidFill>
            <a:schemeClr val="bg1">
              <a:lumMod val="95000"/>
            </a:schemeClr>
          </a:solidFill>
        </p:spPr>
        <p:txBody>
          <a:bodyPr/>
          <a:lstStyle>
            <a:lvl1pPr marL="0" indent="0">
              <a:buNone/>
              <a:defRPr sz="382"/>
            </a:lvl1pPr>
          </a:lstStyle>
          <a:p>
            <a:endParaRPr lang="en-US"/>
          </a:p>
        </p:txBody>
      </p:sp>
      <p:sp>
        <p:nvSpPr>
          <p:cNvPr id="26" name="Text Placeholder 12">
            <a:extLst>
              <a:ext uri="{FF2B5EF4-FFF2-40B4-BE49-F238E27FC236}">
                <a16:creationId xmlns:a16="http://schemas.microsoft.com/office/drawing/2014/main" id="{80008BC0-618E-738F-9546-6471A2B4CC89}"/>
              </a:ext>
            </a:extLst>
          </p:cNvPr>
          <p:cNvSpPr>
            <a:spLocks noGrp="1"/>
          </p:cNvSpPr>
          <p:nvPr>
            <p:ph type="body" sz="quarter" idx="37"/>
          </p:nvPr>
        </p:nvSpPr>
        <p:spPr>
          <a:xfrm>
            <a:off x="5485719" y="3762819"/>
            <a:ext cx="3256369" cy="738985"/>
          </a:xfrm>
        </p:spPr>
        <p:txBody>
          <a:bodyPr/>
          <a:lstStyle>
            <a:lvl1pPr marL="0" indent="0">
              <a:buNone/>
              <a:defRPr sz="382"/>
            </a:lvl1pPr>
            <a:lvl2pPr marL="150362" indent="0">
              <a:buNone/>
              <a:defRPr sz="382"/>
            </a:lvl2pPr>
            <a:lvl3pPr marL="300725" indent="0">
              <a:buNone/>
              <a:defRPr sz="529"/>
            </a:lvl3pPr>
            <a:lvl4pPr marL="451089" indent="0">
              <a:buNone/>
              <a:defRPr sz="505"/>
            </a:lvl4pPr>
            <a:lvl5pPr marL="601451" indent="0">
              <a:buNone/>
              <a:defRPr sz="505"/>
            </a:lvl5pPr>
          </a:lstStyle>
          <a:p>
            <a:pPr lvl="0"/>
            <a:r>
              <a:rPr lang="en-GB"/>
              <a:t>Click to edit Master text styles</a:t>
            </a:r>
          </a:p>
          <a:p>
            <a:pPr lvl="1"/>
            <a:endParaRPr lang="en-US"/>
          </a:p>
        </p:txBody>
      </p:sp>
      <p:sp>
        <p:nvSpPr>
          <p:cNvPr id="27" name="Picture Placeholder 15">
            <a:extLst>
              <a:ext uri="{FF2B5EF4-FFF2-40B4-BE49-F238E27FC236}">
                <a16:creationId xmlns:a16="http://schemas.microsoft.com/office/drawing/2014/main" id="{40B2CC37-96A6-AC36-7289-05D71FF014AC}"/>
              </a:ext>
            </a:extLst>
          </p:cNvPr>
          <p:cNvSpPr>
            <a:spLocks noGrp="1"/>
          </p:cNvSpPr>
          <p:nvPr>
            <p:ph type="pic" sz="quarter" idx="38"/>
          </p:nvPr>
        </p:nvSpPr>
        <p:spPr>
          <a:xfrm>
            <a:off x="4629051" y="3762818"/>
            <a:ext cx="738966" cy="738985"/>
          </a:xfrm>
          <a:prstGeom prst="ellipse">
            <a:avLst/>
          </a:prstGeom>
          <a:solidFill>
            <a:schemeClr val="bg1">
              <a:lumMod val="95000"/>
            </a:schemeClr>
          </a:solidFill>
        </p:spPr>
        <p:txBody>
          <a:bodyPr/>
          <a:lstStyle>
            <a:lvl1pPr marL="0" indent="0">
              <a:buNone/>
              <a:defRPr sz="382"/>
            </a:lvl1pPr>
          </a:lstStyle>
          <a:p>
            <a:endParaRPr lang="en-US"/>
          </a:p>
        </p:txBody>
      </p:sp>
    </p:spTree>
    <p:extLst>
      <p:ext uri="{BB962C8B-B14F-4D97-AF65-F5344CB8AC3E}">
        <p14:creationId xmlns:p14="http://schemas.microsoft.com/office/powerpoint/2010/main" val="278697350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1_INDIVIDUAL PROFILE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81701" y="426776"/>
            <a:ext cx="6665529" cy="285049"/>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Consultant Name</a:t>
            </a:r>
            <a:endParaRPr lang="en-GB"/>
          </a:p>
        </p:txBody>
      </p:sp>
      <p:sp>
        <p:nvSpPr>
          <p:cNvPr id="16" name="Picture Placeholder 15">
            <a:extLst>
              <a:ext uri="{FF2B5EF4-FFF2-40B4-BE49-F238E27FC236}">
                <a16:creationId xmlns:a16="http://schemas.microsoft.com/office/drawing/2014/main" id="{12E19E44-EE25-B53E-12BD-D872FFA408B0}"/>
              </a:ext>
            </a:extLst>
          </p:cNvPr>
          <p:cNvSpPr>
            <a:spLocks noGrp="1"/>
          </p:cNvSpPr>
          <p:nvPr>
            <p:ph type="pic" sz="quarter" idx="17" hasCustomPrompt="1"/>
          </p:nvPr>
        </p:nvSpPr>
        <p:spPr>
          <a:xfrm>
            <a:off x="359568" y="398779"/>
            <a:ext cx="498785" cy="498797"/>
          </a:xfrm>
          <a:prstGeom prst="ellipse">
            <a:avLst/>
          </a:prstGeom>
          <a:solidFill>
            <a:schemeClr val="bg1">
              <a:lumMod val="95000"/>
            </a:schemeClr>
          </a:solidFill>
        </p:spPr>
        <p:txBody>
          <a:bodyPr/>
          <a:lstStyle>
            <a:lvl1pPr marL="0" indent="0">
              <a:buNone/>
              <a:defRPr sz="464"/>
            </a:lvl1pPr>
          </a:lstStyle>
          <a:p>
            <a:r>
              <a:rPr lang="en-US"/>
              <a:t> </a:t>
            </a:r>
          </a:p>
        </p:txBody>
      </p:sp>
      <p:sp>
        <p:nvSpPr>
          <p:cNvPr id="23" name="Text Placeholder 12">
            <a:extLst>
              <a:ext uri="{FF2B5EF4-FFF2-40B4-BE49-F238E27FC236}">
                <a16:creationId xmlns:a16="http://schemas.microsoft.com/office/drawing/2014/main" id="{A7F079E3-3E9B-7CD6-A7C1-1D54407B7035}"/>
              </a:ext>
            </a:extLst>
          </p:cNvPr>
          <p:cNvSpPr>
            <a:spLocks noGrp="1"/>
          </p:cNvSpPr>
          <p:nvPr>
            <p:ph type="body" sz="quarter" idx="24" hasCustomPrompt="1"/>
          </p:nvPr>
        </p:nvSpPr>
        <p:spPr>
          <a:xfrm>
            <a:off x="981699" y="752515"/>
            <a:ext cx="6665526" cy="145060"/>
          </a:xfrm>
        </p:spPr>
        <p:txBody>
          <a:bodyPr/>
          <a:lstStyle>
            <a:lvl1pPr marL="0" indent="0">
              <a:buNone/>
              <a:defRPr sz="612"/>
            </a:lvl1pPr>
            <a:lvl2pPr marL="150362" indent="0">
              <a:buNone/>
              <a:defRPr sz="443"/>
            </a:lvl2pPr>
            <a:lvl3pPr marL="300725" indent="0">
              <a:buNone/>
              <a:defRPr sz="422"/>
            </a:lvl3pPr>
            <a:lvl4pPr marL="451089" indent="0">
              <a:buNone/>
              <a:defRPr sz="380"/>
            </a:lvl4pPr>
            <a:lvl5pPr marL="601451" indent="0">
              <a:buNone/>
              <a:defRPr sz="337"/>
            </a:lvl5pPr>
          </a:lstStyle>
          <a:p>
            <a:pPr lvl="0"/>
            <a:r>
              <a:rPr lang="en-GB"/>
              <a:t>Job Description</a:t>
            </a:r>
          </a:p>
        </p:txBody>
      </p:sp>
      <p:sp>
        <p:nvSpPr>
          <p:cNvPr id="3" name="Slide Number Placeholder 5">
            <a:extLst>
              <a:ext uri="{FF2B5EF4-FFF2-40B4-BE49-F238E27FC236}">
                <a16:creationId xmlns:a16="http://schemas.microsoft.com/office/drawing/2014/main" id="{B1B720D5-6DE3-7099-84C3-4EFA0EE80020}"/>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
        <p:nvSpPr>
          <p:cNvPr id="5" name="Text Placeholder 4">
            <a:extLst>
              <a:ext uri="{FF2B5EF4-FFF2-40B4-BE49-F238E27FC236}">
                <a16:creationId xmlns:a16="http://schemas.microsoft.com/office/drawing/2014/main" id="{6934A044-CDDA-94D4-96F7-F897E88CF509}"/>
              </a:ext>
            </a:extLst>
          </p:cNvPr>
          <p:cNvSpPr>
            <a:spLocks noGrp="1"/>
          </p:cNvSpPr>
          <p:nvPr>
            <p:ph type="body" sz="quarter" idx="25"/>
          </p:nvPr>
        </p:nvSpPr>
        <p:spPr>
          <a:xfrm>
            <a:off x="359671" y="991544"/>
            <a:ext cx="2646209" cy="3564374"/>
          </a:xfrm>
        </p:spPr>
        <p:txBody>
          <a:bodyPr/>
          <a:lstStyle>
            <a:lvl1pPr marL="0" indent="0">
              <a:spcBef>
                <a:spcPts val="115"/>
              </a:spcBef>
              <a:spcAft>
                <a:spcPts val="0"/>
              </a:spcAft>
              <a:tabLst>
                <a:tab pos="15187" algn="l"/>
              </a:tabLst>
              <a:defRPr sz="402"/>
            </a:lvl1pPr>
            <a:lvl2pPr>
              <a:spcBef>
                <a:spcPts val="115"/>
              </a:spcBef>
              <a:spcAft>
                <a:spcPts val="0"/>
              </a:spcAft>
              <a:defRPr sz="402"/>
            </a:lvl2pPr>
            <a:lvl3pPr>
              <a:spcBef>
                <a:spcPts val="115"/>
              </a:spcBef>
              <a:spcAft>
                <a:spcPts val="0"/>
              </a:spcAft>
              <a:defRPr sz="402"/>
            </a:lvl3pPr>
            <a:lvl4pPr>
              <a:spcBef>
                <a:spcPts val="115"/>
              </a:spcBef>
              <a:spcAft>
                <a:spcPts val="0"/>
              </a:spcAft>
              <a:defRPr sz="402"/>
            </a:lvl4pPr>
            <a:lvl5pPr marL="0" indent="0" algn="l" defTabSz="385545" rtl="0" eaLnBrk="1" latinLnBrk="0" hangingPunct="1">
              <a:spcBef>
                <a:spcPts val="115"/>
              </a:spcBef>
              <a:spcAft>
                <a:spcPts val="115"/>
              </a:spcAft>
              <a:buClrTx/>
              <a:buSzPct val="100000"/>
              <a:buFont typeface="Arial" panose="020B0604020202020204" pitchFamily="34" charset="0"/>
              <a:buNone/>
              <a:defRPr lang="en-GB" sz="421" b="1" i="0" kern="1200" dirty="0" smtClean="0">
                <a:solidFill>
                  <a:schemeClr val="tx1"/>
                </a:solidFill>
                <a:latin typeface="Avenir Next LT Pro Demi" panose="020B0504020202020204" pitchFamily="34" charset="77"/>
                <a:ea typeface="+mn-ea"/>
                <a:cs typeface="+mn-cs"/>
              </a:defRPr>
            </a:lvl5pPr>
            <a:lvl6pPr>
              <a:spcBef>
                <a:spcPts val="115"/>
              </a:spcBef>
              <a:spcAft>
                <a:spcPts val="344"/>
              </a:spcAft>
              <a:defRPr sz="459"/>
            </a:lvl6pPr>
          </a:lstStyle>
          <a:p>
            <a:pPr lvl="0"/>
            <a:r>
              <a:rPr lang="en-GB"/>
              <a:t>Click to edit Master text styles</a:t>
            </a:r>
          </a:p>
          <a:p>
            <a:pPr lvl="1"/>
            <a:r>
              <a:rPr lang="en-GB"/>
              <a:t>Second level</a:t>
            </a:r>
          </a:p>
          <a:p>
            <a:pPr lvl="2"/>
            <a:r>
              <a:rPr lang="en-GB"/>
              <a:t>Third level</a:t>
            </a:r>
          </a:p>
          <a:p>
            <a:pPr lvl="3"/>
            <a:r>
              <a:rPr lang="en-GB"/>
              <a:t>Fourth level</a:t>
            </a:r>
          </a:p>
          <a:p>
            <a:pPr marL="0" lvl="4" indent="0" algn="l" defTabSz="385545" rtl="0" eaLnBrk="1" latinLnBrk="0" hangingPunct="1">
              <a:spcBef>
                <a:spcPts val="230"/>
              </a:spcBef>
              <a:spcAft>
                <a:spcPts val="115"/>
              </a:spcAft>
              <a:buClrTx/>
              <a:buSzPct val="100000"/>
              <a:buFont typeface="Arial" panose="020B0604020202020204" pitchFamily="34" charset="0"/>
              <a:buNone/>
              <a:tabLst/>
            </a:pPr>
            <a:r>
              <a:rPr lang="en-GB"/>
              <a:t>Fifth level</a:t>
            </a:r>
          </a:p>
          <a:p>
            <a:pPr lvl="5"/>
            <a:r>
              <a:rPr lang="en-GB"/>
              <a:t>Sixth</a:t>
            </a:r>
            <a:endParaRPr lang="en-US"/>
          </a:p>
        </p:txBody>
      </p:sp>
      <p:sp>
        <p:nvSpPr>
          <p:cNvPr id="10" name="Text Placeholder 4">
            <a:extLst>
              <a:ext uri="{FF2B5EF4-FFF2-40B4-BE49-F238E27FC236}">
                <a16:creationId xmlns:a16="http://schemas.microsoft.com/office/drawing/2014/main" id="{2C77CF0D-86F2-4C21-21EE-8CA91F0B15B3}"/>
              </a:ext>
            </a:extLst>
          </p:cNvPr>
          <p:cNvSpPr>
            <a:spLocks noGrp="1"/>
          </p:cNvSpPr>
          <p:nvPr>
            <p:ph type="body" sz="quarter" idx="26"/>
          </p:nvPr>
        </p:nvSpPr>
        <p:spPr>
          <a:xfrm>
            <a:off x="3255144" y="991544"/>
            <a:ext cx="2646209" cy="3564374"/>
          </a:xfrm>
        </p:spPr>
        <p:txBody>
          <a:bodyPr/>
          <a:lstStyle>
            <a:lvl1pPr marL="0" indent="0">
              <a:spcBef>
                <a:spcPts val="115"/>
              </a:spcBef>
              <a:spcAft>
                <a:spcPts val="0"/>
              </a:spcAft>
              <a:tabLst>
                <a:tab pos="15187" algn="l"/>
              </a:tabLst>
              <a:defRPr sz="402"/>
            </a:lvl1pPr>
            <a:lvl2pPr>
              <a:spcBef>
                <a:spcPts val="115"/>
              </a:spcBef>
              <a:spcAft>
                <a:spcPts val="0"/>
              </a:spcAft>
              <a:defRPr sz="402"/>
            </a:lvl2pPr>
            <a:lvl3pPr>
              <a:spcBef>
                <a:spcPts val="115"/>
              </a:spcBef>
              <a:spcAft>
                <a:spcPts val="0"/>
              </a:spcAft>
              <a:defRPr sz="402"/>
            </a:lvl3pPr>
            <a:lvl4pPr>
              <a:spcBef>
                <a:spcPts val="115"/>
              </a:spcBef>
              <a:spcAft>
                <a:spcPts val="0"/>
              </a:spcAft>
              <a:defRPr sz="402"/>
            </a:lvl4pPr>
            <a:lvl5pPr marL="0" indent="0" algn="l" defTabSz="385545" rtl="0" eaLnBrk="1" latinLnBrk="0" hangingPunct="1">
              <a:spcBef>
                <a:spcPts val="344"/>
              </a:spcBef>
              <a:spcAft>
                <a:spcPts val="115"/>
              </a:spcAft>
              <a:buClrTx/>
              <a:buSzPct val="100000"/>
              <a:buFont typeface="Arial" panose="020B0604020202020204" pitchFamily="34" charset="0"/>
              <a:buNone/>
              <a:defRPr lang="en-GB" sz="421" b="1" i="0" kern="1200" dirty="0" smtClean="0">
                <a:solidFill>
                  <a:schemeClr val="tx1"/>
                </a:solidFill>
                <a:latin typeface="Avenir Next LT Pro Demi" panose="020B0504020202020204" pitchFamily="34" charset="77"/>
                <a:ea typeface="+mn-ea"/>
                <a:cs typeface="+mn-cs"/>
              </a:defRPr>
            </a:lvl5pPr>
            <a:lvl6pPr>
              <a:spcBef>
                <a:spcPts val="115"/>
              </a:spcBef>
              <a:spcAft>
                <a:spcPts val="344"/>
              </a:spcAft>
              <a:defRPr lang="en-US" sz="459" b="1" i="0" kern="1200" dirty="0" smtClean="0">
                <a:solidFill>
                  <a:schemeClr val="tx1"/>
                </a:solidFill>
                <a:latin typeface="Avenir Next LT Pro" panose="020B0504020202020204" pitchFamily="34" charset="77"/>
                <a:ea typeface="+mn-ea"/>
                <a:cs typeface="+mn-cs"/>
              </a:defRPr>
            </a:lvl6pPr>
          </a:lstStyle>
          <a:p>
            <a:pPr lvl="0"/>
            <a:r>
              <a:rPr lang="en-GB"/>
              <a:t>Click to edit Master text styles</a:t>
            </a:r>
          </a:p>
          <a:p>
            <a:pPr lvl="1"/>
            <a:r>
              <a:rPr lang="en-GB"/>
              <a:t>Second level</a:t>
            </a:r>
          </a:p>
          <a:p>
            <a:pPr lvl="2"/>
            <a:r>
              <a:rPr lang="en-GB"/>
              <a:t>Third level</a:t>
            </a:r>
          </a:p>
          <a:p>
            <a:pPr lvl="3"/>
            <a:r>
              <a:rPr lang="en-GB"/>
              <a:t>Fourth level</a:t>
            </a:r>
          </a:p>
          <a:p>
            <a:pPr marL="0" lvl="4" indent="0" algn="l" defTabSz="385545" rtl="0" eaLnBrk="1" latinLnBrk="0" hangingPunct="1">
              <a:spcBef>
                <a:spcPts val="230"/>
              </a:spcBef>
              <a:spcAft>
                <a:spcPts val="115"/>
              </a:spcAft>
              <a:buClrTx/>
              <a:buSzPct val="100000"/>
              <a:buFont typeface="Arial" panose="020B0604020202020204" pitchFamily="34" charset="0"/>
              <a:buNone/>
              <a:tabLst/>
            </a:pPr>
            <a:r>
              <a:rPr lang="en-GB"/>
              <a:t>Fifth level</a:t>
            </a:r>
          </a:p>
          <a:p>
            <a:pPr marL="0" lvl="5" indent="0" algn="l" defTabSz="385545" rtl="0" eaLnBrk="1" latinLnBrk="0" hangingPunct="1">
              <a:spcBef>
                <a:spcPts val="115"/>
              </a:spcBef>
              <a:spcAft>
                <a:spcPts val="344"/>
              </a:spcAft>
              <a:buFont typeface="Arial" pitchFamily="34" charset="0"/>
              <a:buNone/>
              <a:tabLst/>
            </a:pPr>
            <a:r>
              <a:rPr lang="en-GB"/>
              <a:t>Sixth</a:t>
            </a:r>
            <a:endParaRPr lang="en-US"/>
          </a:p>
        </p:txBody>
      </p:sp>
      <p:sp>
        <p:nvSpPr>
          <p:cNvPr id="11" name="Text Placeholder 4">
            <a:extLst>
              <a:ext uri="{FF2B5EF4-FFF2-40B4-BE49-F238E27FC236}">
                <a16:creationId xmlns:a16="http://schemas.microsoft.com/office/drawing/2014/main" id="{82EB1219-32F3-2F94-BF1E-FC4F8B92B435}"/>
              </a:ext>
            </a:extLst>
          </p:cNvPr>
          <p:cNvSpPr>
            <a:spLocks noGrp="1"/>
          </p:cNvSpPr>
          <p:nvPr>
            <p:ph type="body" sz="quarter" idx="27"/>
          </p:nvPr>
        </p:nvSpPr>
        <p:spPr>
          <a:xfrm>
            <a:off x="6150615" y="991544"/>
            <a:ext cx="2606434" cy="3564374"/>
          </a:xfrm>
        </p:spPr>
        <p:txBody>
          <a:bodyPr/>
          <a:lstStyle>
            <a:lvl1pPr marL="0" indent="0">
              <a:spcBef>
                <a:spcPts val="115"/>
              </a:spcBef>
              <a:spcAft>
                <a:spcPts val="0"/>
              </a:spcAft>
              <a:tabLst>
                <a:tab pos="15187" algn="l"/>
              </a:tabLst>
              <a:defRPr sz="402"/>
            </a:lvl1pPr>
            <a:lvl2pPr>
              <a:spcBef>
                <a:spcPts val="115"/>
              </a:spcBef>
              <a:spcAft>
                <a:spcPts val="0"/>
              </a:spcAft>
              <a:defRPr sz="402"/>
            </a:lvl2pPr>
            <a:lvl3pPr>
              <a:spcBef>
                <a:spcPts val="115"/>
              </a:spcBef>
              <a:spcAft>
                <a:spcPts val="0"/>
              </a:spcAft>
              <a:defRPr sz="402"/>
            </a:lvl3pPr>
            <a:lvl4pPr>
              <a:spcBef>
                <a:spcPts val="115"/>
              </a:spcBef>
              <a:spcAft>
                <a:spcPts val="0"/>
              </a:spcAft>
              <a:defRPr sz="402"/>
            </a:lvl4pPr>
            <a:lvl5pPr marL="0" indent="0" algn="l" defTabSz="385545" rtl="0" eaLnBrk="1" latinLnBrk="0" hangingPunct="1">
              <a:spcBef>
                <a:spcPts val="344"/>
              </a:spcBef>
              <a:spcAft>
                <a:spcPts val="77"/>
              </a:spcAft>
              <a:buClrTx/>
              <a:buSzPct val="100000"/>
              <a:buFont typeface="Arial" panose="020B0604020202020204" pitchFamily="34" charset="0"/>
              <a:buNone/>
              <a:defRPr lang="en-GB" sz="421" b="1" i="0" kern="1200" dirty="0" smtClean="0">
                <a:solidFill>
                  <a:schemeClr val="tx1"/>
                </a:solidFill>
                <a:latin typeface="Avenir Next LT Pro Demi" panose="020B0504020202020204" pitchFamily="34" charset="77"/>
                <a:ea typeface="+mn-ea"/>
                <a:cs typeface="+mn-cs"/>
              </a:defRPr>
            </a:lvl5pPr>
            <a:lvl6pPr>
              <a:spcBef>
                <a:spcPts val="115"/>
              </a:spcBef>
              <a:spcAft>
                <a:spcPts val="344"/>
              </a:spcAft>
              <a:defRPr lang="en-US" sz="459" b="1" i="0" kern="1200" dirty="0" smtClean="0">
                <a:solidFill>
                  <a:schemeClr val="tx1"/>
                </a:solidFill>
                <a:latin typeface="Avenir Next LT Pro" panose="020B0504020202020204" pitchFamily="34" charset="77"/>
                <a:ea typeface="+mn-ea"/>
                <a:cs typeface="+mn-cs"/>
              </a:defRPr>
            </a:lvl6pPr>
          </a:lstStyle>
          <a:p>
            <a:pPr lvl="0"/>
            <a:r>
              <a:rPr lang="en-GB"/>
              <a:t>Click to edit Master text styles</a:t>
            </a:r>
          </a:p>
          <a:p>
            <a:pPr lvl="1"/>
            <a:r>
              <a:rPr lang="en-GB"/>
              <a:t>Second level</a:t>
            </a:r>
          </a:p>
          <a:p>
            <a:pPr lvl="2"/>
            <a:r>
              <a:rPr lang="en-GB"/>
              <a:t>Third level</a:t>
            </a:r>
          </a:p>
          <a:p>
            <a:pPr lvl="3"/>
            <a:r>
              <a:rPr lang="en-GB"/>
              <a:t>Fourth level</a:t>
            </a:r>
          </a:p>
          <a:p>
            <a:pPr marL="0" lvl="4" indent="0" algn="l" defTabSz="385545" rtl="0" eaLnBrk="1" latinLnBrk="0" hangingPunct="1">
              <a:spcBef>
                <a:spcPts val="230"/>
              </a:spcBef>
              <a:spcAft>
                <a:spcPts val="115"/>
              </a:spcAft>
              <a:buClrTx/>
              <a:buSzPct val="100000"/>
              <a:buFont typeface="Arial" panose="020B0604020202020204" pitchFamily="34" charset="0"/>
              <a:buNone/>
              <a:tabLst/>
            </a:pPr>
            <a:r>
              <a:rPr lang="en-GB"/>
              <a:t>Fifth level</a:t>
            </a:r>
          </a:p>
          <a:p>
            <a:pPr marL="0" lvl="5" indent="0" algn="l" defTabSz="385545" rtl="0" eaLnBrk="1" latinLnBrk="0" hangingPunct="1">
              <a:spcBef>
                <a:spcPts val="115"/>
              </a:spcBef>
              <a:spcAft>
                <a:spcPts val="344"/>
              </a:spcAft>
              <a:buFont typeface="Arial" pitchFamily="34" charset="0"/>
              <a:buNone/>
              <a:tabLst/>
            </a:pPr>
            <a:r>
              <a:rPr lang="en-GB"/>
              <a:t>Sixth</a:t>
            </a:r>
            <a:endParaRPr lang="en-US"/>
          </a:p>
        </p:txBody>
      </p:sp>
    </p:spTree>
    <p:extLst>
      <p:ext uri="{BB962C8B-B14F-4D97-AF65-F5344CB8AC3E}">
        <p14:creationId xmlns:p14="http://schemas.microsoft.com/office/powerpoint/2010/main" val="1611630570"/>
      </p:ext>
    </p:extLst>
  </p:cSld>
  <p:clrMapOvr>
    <a:overrideClrMapping bg1="lt1" tx1="dk1" bg2="lt2" tx2="dk2" accent1="accent1" accent2="accent2" accent3="accent3" accent4="accent4" accent5="accent5" accent6="accent6" hlink="hlink" folHlink="folHlink"/>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ASE STUDY WHITE">
    <p:spTree>
      <p:nvGrpSpPr>
        <p:cNvPr id="1" name=""/>
        <p:cNvGrpSpPr/>
        <p:nvPr/>
      </p:nvGrpSpPr>
      <p:grpSpPr>
        <a:xfrm>
          <a:off x="0" y="0"/>
          <a:ext cx="0" cy="0"/>
          <a:chOff x="0" y="0"/>
          <a:chExt cx="0" cy="0"/>
        </a:xfrm>
      </p:grpSpPr>
      <p:sp>
        <p:nvSpPr>
          <p:cNvPr id="2" name="Title 1"/>
          <p:cNvSpPr>
            <a:spLocks noGrp="1"/>
          </p:cNvSpPr>
          <p:nvPr>
            <p:ph type="title"/>
          </p:nvPr>
        </p:nvSpPr>
        <p:spPr>
          <a:xfrm>
            <a:off x="359570" y="384575"/>
            <a:ext cx="6665529" cy="442801"/>
          </a:xfrm>
        </p:spPr>
        <p:txBody>
          <a:bodyPr/>
          <a:lstStyle>
            <a:lvl1pPr algn="l" defTabSz="385545" rtl="0" eaLnBrk="1" latinLnBrk="0" hangingPunct="1">
              <a:lnSpc>
                <a:spcPct val="85000"/>
              </a:lnSpc>
              <a:spcBef>
                <a:spcPct val="0"/>
              </a:spcBef>
              <a:buNone/>
              <a:defRPr lang="en-GB" sz="1148" b="1" i="0" kern="1200" dirty="0">
                <a:solidFill>
                  <a:schemeClr val="tx1"/>
                </a:solidFill>
                <a:latin typeface="Avenir Next LT Pro" panose="020B0504020202020204" pitchFamily="34" charset="77"/>
                <a:ea typeface="+mj-ea"/>
                <a:cs typeface="Arial" pitchFamily="34" charset="0"/>
              </a:defRPr>
            </a:lvl1pPr>
          </a:lstStyle>
          <a:p>
            <a:r>
              <a:rPr lang="en-US"/>
              <a:t>Click to edit Master title style</a:t>
            </a:r>
            <a:endParaRPr lang="en-GB"/>
          </a:p>
        </p:txBody>
      </p:sp>
      <p:sp>
        <p:nvSpPr>
          <p:cNvPr id="16" name="Picture Placeholder 15">
            <a:extLst>
              <a:ext uri="{FF2B5EF4-FFF2-40B4-BE49-F238E27FC236}">
                <a16:creationId xmlns:a16="http://schemas.microsoft.com/office/drawing/2014/main" id="{12E19E44-EE25-B53E-12BD-D872FFA408B0}"/>
              </a:ext>
            </a:extLst>
          </p:cNvPr>
          <p:cNvSpPr>
            <a:spLocks noGrp="1"/>
          </p:cNvSpPr>
          <p:nvPr>
            <p:ph type="pic" sz="quarter" idx="17" hasCustomPrompt="1"/>
          </p:nvPr>
        </p:nvSpPr>
        <p:spPr>
          <a:xfrm>
            <a:off x="7892719" y="395372"/>
            <a:ext cx="864612" cy="864635"/>
          </a:xfrm>
          <a:prstGeom prst="ellipse">
            <a:avLst/>
          </a:prstGeom>
          <a:solidFill>
            <a:schemeClr val="bg1">
              <a:lumMod val="95000"/>
            </a:schemeClr>
          </a:solidFill>
        </p:spPr>
        <p:txBody>
          <a:bodyPr/>
          <a:lstStyle>
            <a:lvl1pPr marL="0" indent="0">
              <a:buNone/>
              <a:defRPr sz="464"/>
            </a:lvl1pPr>
          </a:lstStyle>
          <a:p>
            <a:r>
              <a:rPr lang="en-US"/>
              <a:t>Insert Logo</a:t>
            </a:r>
          </a:p>
        </p:txBody>
      </p:sp>
      <p:sp>
        <p:nvSpPr>
          <p:cNvPr id="23" name="Text Placeholder 12">
            <a:extLst>
              <a:ext uri="{FF2B5EF4-FFF2-40B4-BE49-F238E27FC236}">
                <a16:creationId xmlns:a16="http://schemas.microsoft.com/office/drawing/2014/main" id="{A7F079E3-3E9B-7CD6-A7C1-1D54407B7035}"/>
              </a:ext>
            </a:extLst>
          </p:cNvPr>
          <p:cNvSpPr>
            <a:spLocks noGrp="1"/>
          </p:cNvSpPr>
          <p:nvPr>
            <p:ph type="body" sz="quarter" idx="24"/>
          </p:nvPr>
        </p:nvSpPr>
        <p:spPr>
          <a:xfrm>
            <a:off x="359572" y="897577"/>
            <a:ext cx="6665526" cy="418559"/>
          </a:xfrm>
        </p:spPr>
        <p:txBody>
          <a:bodyPr/>
          <a:lstStyle>
            <a:lvl1pPr marL="0" indent="0">
              <a:buNone/>
              <a:defRPr sz="612"/>
            </a:lvl1pPr>
            <a:lvl2pPr marL="150362" indent="0">
              <a:buNone/>
              <a:defRPr sz="443"/>
            </a:lvl2pPr>
            <a:lvl3pPr marL="300725" indent="0">
              <a:buNone/>
              <a:defRPr sz="422"/>
            </a:lvl3pPr>
            <a:lvl4pPr marL="451089" indent="0">
              <a:buNone/>
              <a:defRPr sz="380"/>
            </a:lvl4pPr>
            <a:lvl5pPr marL="601451" indent="0">
              <a:buNone/>
              <a:defRPr sz="337"/>
            </a:lvl5pPr>
          </a:lstStyle>
          <a:p>
            <a:pPr lvl="0"/>
            <a:r>
              <a:rPr lang="en-GB"/>
              <a:t>Click to edit Master text styles</a:t>
            </a:r>
          </a:p>
        </p:txBody>
      </p:sp>
      <p:sp>
        <p:nvSpPr>
          <p:cNvPr id="3" name="Slide Number Placeholder 5">
            <a:extLst>
              <a:ext uri="{FF2B5EF4-FFF2-40B4-BE49-F238E27FC236}">
                <a16:creationId xmlns:a16="http://schemas.microsoft.com/office/drawing/2014/main" id="{D1F1F90C-A5C1-02E8-CF91-E7FC05E0DAF2}"/>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US" sz="382" b="1" i="0" kern="1200" smtClean="0">
                <a:solidFill>
                  <a:schemeClr val="tx1"/>
                </a:solidFill>
                <a:latin typeface="Avenir Next LT Pro" panose="020B0504020202020204" pitchFamily="34" charset="77"/>
                <a:ea typeface="+mn-ea"/>
                <a:cs typeface="+mn-cs"/>
              </a:defRPr>
            </a:lvl1pPr>
          </a:lstStyle>
          <a:p>
            <a:r>
              <a:rPr lang="en-AU"/>
              <a:t>FROMHEREON   |   Page </a:t>
            </a:r>
            <a:fld id="{F1BC30E3-FFE5-4B91-AA19-87A149EBB9EE}" type="slidenum">
              <a:rPr lang="en-IN" smtClean="0"/>
              <a:pPr/>
              <a:t>‹#›</a:t>
            </a:fld>
            <a:endParaRPr lang="en-IN"/>
          </a:p>
        </p:txBody>
      </p:sp>
      <p:sp>
        <p:nvSpPr>
          <p:cNvPr id="5" name="Text Placeholder 4">
            <a:extLst>
              <a:ext uri="{FF2B5EF4-FFF2-40B4-BE49-F238E27FC236}">
                <a16:creationId xmlns:a16="http://schemas.microsoft.com/office/drawing/2014/main" id="{73292B93-C789-0FC9-603A-41870ADE4E42}"/>
              </a:ext>
            </a:extLst>
          </p:cNvPr>
          <p:cNvSpPr>
            <a:spLocks noGrp="1"/>
          </p:cNvSpPr>
          <p:nvPr>
            <p:ph type="body" sz="quarter" idx="25"/>
          </p:nvPr>
        </p:nvSpPr>
        <p:spPr>
          <a:xfrm>
            <a:off x="359671" y="1394427"/>
            <a:ext cx="2646209" cy="3119367"/>
          </a:xfrm>
        </p:spPr>
        <p:txBody>
          <a:bodyPr/>
          <a:lstStyle>
            <a:lvl1pPr>
              <a:defRPr sz="536"/>
            </a:lvl1pPr>
            <a:lvl2pPr>
              <a:defRPr sz="536"/>
            </a:lvl2pPr>
            <a:lvl3pPr>
              <a:defRPr sz="536"/>
            </a:lvl3pPr>
            <a:lvl4pPr>
              <a:defRPr sz="536"/>
            </a:lvl4pPr>
            <a:lvl5pPr>
              <a:defRPr sz="536"/>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4">
            <a:extLst>
              <a:ext uri="{FF2B5EF4-FFF2-40B4-BE49-F238E27FC236}">
                <a16:creationId xmlns:a16="http://schemas.microsoft.com/office/drawing/2014/main" id="{DF9C5DBF-F2D0-F33A-2E7B-6AF3DD9957B3}"/>
              </a:ext>
            </a:extLst>
          </p:cNvPr>
          <p:cNvSpPr>
            <a:spLocks noGrp="1"/>
          </p:cNvSpPr>
          <p:nvPr>
            <p:ph type="body" sz="quarter" idx="26"/>
          </p:nvPr>
        </p:nvSpPr>
        <p:spPr>
          <a:xfrm>
            <a:off x="3259821" y="1394427"/>
            <a:ext cx="2646209" cy="3119367"/>
          </a:xfrm>
        </p:spPr>
        <p:txBody>
          <a:bodyPr/>
          <a:lstStyle>
            <a:lvl1pPr>
              <a:defRPr sz="536"/>
            </a:lvl1pPr>
            <a:lvl2pPr>
              <a:defRPr sz="536"/>
            </a:lvl2pPr>
            <a:lvl3pPr>
              <a:defRPr sz="536"/>
            </a:lvl3pPr>
            <a:lvl4pPr>
              <a:defRPr sz="536"/>
            </a:lvl4pPr>
            <a:lvl5pPr>
              <a:defRPr sz="536"/>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Text Placeholder 4">
            <a:extLst>
              <a:ext uri="{FF2B5EF4-FFF2-40B4-BE49-F238E27FC236}">
                <a16:creationId xmlns:a16="http://schemas.microsoft.com/office/drawing/2014/main" id="{DBE837A0-1E49-AB94-7DED-C55A7D851F1B}"/>
              </a:ext>
            </a:extLst>
          </p:cNvPr>
          <p:cNvSpPr>
            <a:spLocks noGrp="1"/>
          </p:cNvSpPr>
          <p:nvPr>
            <p:ph type="body" sz="quarter" idx="27"/>
          </p:nvPr>
        </p:nvSpPr>
        <p:spPr>
          <a:xfrm>
            <a:off x="6138127" y="1394427"/>
            <a:ext cx="2625955" cy="3119367"/>
          </a:xfrm>
        </p:spPr>
        <p:txBody>
          <a:bodyPr/>
          <a:lstStyle>
            <a:lvl1pPr>
              <a:defRPr sz="536"/>
            </a:lvl1pPr>
            <a:lvl2pPr>
              <a:defRPr sz="536"/>
            </a:lvl2pPr>
            <a:lvl3pPr>
              <a:defRPr sz="536"/>
            </a:lvl3pPr>
            <a:lvl4pPr>
              <a:defRPr sz="536"/>
            </a:lvl4pPr>
            <a:lvl5pPr>
              <a:defRPr sz="536"/>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12248701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HAPTER BREAK WHITE">
    <p:bg>
      <p:bgPr>
        <a:solidFill>
          <a:schemeClr val="tx1"/>
        </a:solidFill>
        <a:effectLst/>
      </p:bgPr>
    </p:bg>
    <p:spTree>
      <p:nvGrpSpPr>
        <p:cNvPr id="1" name=""/>
        <p:cNvGrpSpPr/>
        <p:nvPr/>
      </p:nvGrpSpPr>
      <p:grpSpPr>
        <a:xfrm>
          <a:off x="0" y="0"/>
          <a:ext cx="0" cy="0"/>
          <a:chOff x="0" y="0"/>
          <a:chExt cx="0" cy="0"/>
        </a:xfrm>
      </p:grpSpPr>
      <p:sp>
        <p:nvSpPr>
          <p:cNvPr id="7" name="Text Placeholder 4">
            <a:extLst>
              <a:ext uri="{FF2B5EF4-FFF2-40B4-BE49-F238E27FC236}">
                <a16:creationId xmlns:a16="http://schemas.microsoft.com/office/drawing/2014/main" id="{9FE46D08-732E-4946-9C42-6B515146B18F}"/>
              </a:ext>
            </a:extLst>
          </p:cNvPr>
          <p:cNvSpPr>
            <a:spLocks noGrp="1"/>
          </p:cNvSpPr>
          <p:nvPr>
            <p:ph type="body" sz="quarter" idx="10" hasCustomPrompt="1"/>
          </p:nvPr>
        </p:nvSpPr>
        <p:spPr>
          <a:xfrm>
            <a:off x="359572" y="1600201"/>
            <a:ext cx="3401698" cy="1125638"/>
          </a:xfrm>
        </p:spPr>
        <p:txBody>
          <a:bodyPr anchor="b"/>
          <a:lstStyle>
            <a:lvl1pPr marL="0" indent="0">
              <a:lnSpc>
                <a:spcPct val="80000"/>
              </a:lnSpc>
              <a:buNone/>
              <a:defRPr lang="en-IN" sz="1531" b="1" i="0" kern="1200" dirty="0">
                <a:solidFill>
                  <a:schemeClr val="bg1"/>
                </a:solidFill>
                <a:latin typeface="Avenir Next LT Pro" panose="020B0504020202020204" pitchFamily="34" charset="77"/>
                <a:ea typeface="+mn-ea"/>
                <a:cs typeface="+mn-cs"/>
              </a:defRPr>
            </a:lvl1pPr>
          </a:lstStyle>
          <a:p>
            <a:pPr lvl="0"/>
            <a:r>
              <a:rPr lang="en-IN"/>
              <a:t>Chapter Title</a:t>
            </a:r>
            <a:br>
              <a:rPr lang="en-IN"/>
            </a:br>
            <a:r>
              <a:rPr lang="en-IN"/>
              <a:t>Avenir Next </a:t>
            </a:r>
            <a:br>
              <a:rPr lang="en-IN"/>
            </a:br>
            <a:r>
              <a:rPr lang="en-IN"/>
              <a:t>LT Pro Bold</a:t>
            </a:r>
          </a:p>
        </p:txBody>
      </p:sp>
      <p:sp>
        <p:nvSpPr>
          <p:cNvPr id="9" name="Text Placeholder 4">
            <a:extLst>
              <a:ext uri="{FF2B5EF4-FFF2-40B4-BE49-F238E27FC236}">
                <a16:creationId xmlns:a16="http://schemas.microsoft.com/office/drawing/2014/main" id="{9D3E5BA5-35F7-21A2-6A25-EA317DB4C04C}"/>
              </a:ext>
            </a:extLst>
          </p:cNvPr>
          <p:cNvSpPr>
            <a:spLocks noGrp="1"/>
          </p:cNvSpPr>
          <p:nvPr>
            <p:ph type="body" sz="quarter" idx="14" hasCustomPrompt="1"/>
          </p:nvPr>
        </p:nvSpPr>
        <p:spPr>
          <a:xfrm>
            <a:off x="359572" y="2880290"/>
            <a:ext cx="3401698" cy="791781"/>
          </a:xfrm>
        </p:spPr>
        <p:txBody>
          <a:bodyPr/>
          <a:lstStyle>
            <a:lvl1pPr marL="0" indent="0">
              <a:buNone/>
              <a:defRPr sz="689">
                <a:solidFill>
                  <a:schemeClr val="bg1"/>
                </a:solidFill>
              </a:defRPr>
            </a:lvl1pPr>
          </a:lstStyle>
          <a:p>
            <a:pPr lvl="0"/>
            <a:r>
              <a:rPr lang="en-IN"/>
              <a:t>Descriptive text</a:t>
            </a:r>
          </a:p>
        </p:txBody>
      </p:sp>
      <p:cxnSp>
        <p:nvCxnSpPr>
          <p:cNvPr id="5" name="Straight Connector 4">
            <a:extLst>
              <a:ext uri="{FF2B5EF4-FFF2-40B4-BE49-F238E27FC236}">
                <a16:creationId xmlns:a16="http://schemas.microsoft.com/office/drawing/2014/main" id="{839E8584-9B61-AC5E-192E-39DD09AF2C74}"/>
              </a:ext>
            </a:extLst>
          </p:cNvPr>
          <p:cNvCxnSpPr/>
          <p:nvPr userDrawn="1"/>
        </p:nvCxnSpPr>
        <p:spPr>
          <a:xfrm>
            <a:off x="372411" y="4681538"/>
            <a:ext cx="8384639"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1789755"/>
      </p:ext>
    </p:extLst>
  </p:cSld>
  <p:clrMapOvr>
    <a:overrideClrMapping bg1="lt1" tx1="dk1" bg2="lt2" tx2="dk2" accent1="accent1" accent2="accent2" accent3="accent3" accent4="accent4" accent5="accent5" accent6="accent6" hlink="hlink" folHlink="folHlink"/>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HAPTER BREAK WITH IMAGE WHITE">
    <p:bg>
      <p:bgPr>
        <a:solidFill>
          <a:schemeClr val="tx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6E96BA-E9E4-496B-8CA5-6DA27B8AD7E4}"/>
              </a:ext>
            </a:extLst>
          </p:cNvPr>
          <p:cNvSpPr>
            <a:spLocks noGrp="1"/>
          </p:cNvSpPr>
          <p:nvPr>
            <p:ph type="body" sz="quarter" idx="10" hasCustomPrompt="1"/>
          </p:nvPr>
        </p:nvSpPr>
        <p:spPr>
          <a:xfrm>
            <a:off x="359572" y="1600201"/>
            <a:ext cx="3401698" cy="1125638"/>
          </a:xfrm>
        </p:spPr>
        <p:txBody>
          <a:bodyPr anchor="b"/>
          <a:lstStyle>
            <a:lvl1pPr marL="0" indent="0">
              <a:lnSpc>
                <a:spcPct val="80000"/>
              </a:lnSpc>
              <a:buNone/>
              <a:defRPr sz="1531" b="1" i="0">
                <a:solidFill>
                  <a:schemeClr val="bg1"/>
                </a:solidFill>
                <a:latin typeface="Avenir Next LT Pro" panose="020B0504020202020204" pitchFamily="34" charset="77"/>
              </a:defRPr>
            </a:lvl1pPr>
          </a:lstStyle>
          <a:p>
            <a:pPr lvl="0"/>
            <a:r>
              <a:rPr lang="en-IN"/>
              <a:t>Chapter Title</a:t>
            </a:r>
            <a:br>
              <a:rPr lang="en-IN"/>
            </a:br>
            <a:r>
              <a:rPr lang="en-IN"/>
              <a:t>Avenir Next </a:t>
            </a:r>
            <a:br>
              <a:rPr lang="en-IN"/>
            </a:br>
            <a:r>
              <a:rPr lang="en-IN"/>
              <a:t>LT Pro Bold</a:t>
            </a:r>
          </a:p>
        </p:txBody>
      </p:sp>
      <p:sp>
        <p:nvSpPr>
          <p:cNvPr id="14" name="Text Placeholder 4">
            <a:extLst>
              <a:ext uri="{FF2B5EF4-FFF2-40B4-BE49-F238E27FC236}">
                <a16:creationId xmlns:a16="http://schemas.microsoft.com/office/drawing/2014/main" id="{1173C8A3-BA2F-497B-A214-45B02D73AF20}"/>
              </a:ext>
            </a:extLst>
          </p:cNvPr>
          <p:cNvSpPr>
            <a:spLocks noGrp="1"/>
          </p:cNvSpPr>
          <p:nvPr>
            <p:ph type="body" sz="quarter" idx="11" hasCustomPrompt="1"/>
          </p:nvPr>
        </p:nvSpPr>
        <p:spPr>
          <a:xfrm>
            <a:off x="359572" y="2880290"/>
            <a:ext cx="3401698" cy="791781"/>
          </a:xfrm>
        </p:spPr>
        <p:txBody>
          <a:bodyPr/>
          <a:lstStyle>
            <a:lvl1pPr marL="0" indent="0">
              <a:buNone/>
              <a:defRPr sz="689">
                <a:solidFill>
                  <a:schemeClr val="bg1"/>
                </a:solidFill>
              </a:defRPr>
            </a:lvl1pPr>
          </a:lstStyle>
          <a:p>
            <a:pPr lvl="0"/>
            <a:r>
              <a:rPr lang="en-IN"/>
              <a:t>Descriptive text</a:t>
            </a:r>
          </a:p>
        </p:txBody>
      </p:sp>
      <p:cxnSp>
        <p:nvCxnSpPr>
          <p:cNvPr id="7" name="Straight Connector 6">
            <a:extLst>
              <a:ext uri="{FF2B5EF4-FFF2-40B4-BE49-F238E27FC236}">
                <a16:creationId xmlns:a16="http://schemas.microsoft.com/office/drawing/2014/main" id="{03649454-B4F9-7427-171D-2EE48585B23E}"/>
              </a:ext>
            </a:extLst>
          </p:cNvPr>
          <p:cNvCxnSpPr>
            <a:cxnSpLocks/>
          </p:cNvCxnSpPr>
          <p:nvPr userDrawn="1"/>
        </p:nvCxnSpPr>
        <p:spPr>
          <a:xfrm>
            <a:off x="372409" y="4681538"/>
            <a:ext cx="4091642"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5" name="Picture Placeholder 14">
            <a:extLst>
              <a:ext uri="{FF2B5EF4-FFF2-40B4-BE49-F238E27FC236}">
                <a16:creationId xmlns:a16="http://schemas.microsoft.com/office/drawing/2014/main" id="{628F8CDB-776D-4811-AE2C-217236ECDECA}"/>
              </a:ext>
            </a:extLst>
          </p:cNvPr>
          <p:cNvSpPr>
            <a:spLocks noGrp="1"/>
          </p:cNvSpPr>
          <p:nvPr>
            <p:ph type="pic" sz="quarter" idx="12"/>
          </p:nvPr>
        </p:nvSpPr>
        <p:spPr>
          <a:xfrm>
            <a:off x="4667956" y="2"/>
            <a:ext cx="4476046" cy="5143500"/>
          </a:xfrm>
          <a:gradFill>
            <a:gsLst>
              <a:gs pos="0">
                <a:schemeClr val="tx2"/>
              </a:gs>
              <a:gs pos="62000">
                <a:schemeClr val="bg2"/>
              </a:gs>
              <a:gs pos="24000">
                <a:schemeClr val="bg2"/>
              </a:gs>
              <a:gs pos="100000">
                <a:schemeClr val="accent2"/>
              </a:gs>
            </a:gsLst>
            <a:lin ang="18000000" scaled="0"/>
          </a:gradFill>
        </p:spPr>
        <p:txBody>
          <a:bodyPr/>
          <a:lstStyle/>
          <a:p>
            <a:endParaRPr lang="en-IN"/>
          </a:p>
        </p:txBody>
      </p:sp>
    </p:spTree>
    <p:extLst>
      <p:ext uri="{BB962C8B-B14F-4D97-AF65-F5344CB8AC3E}">
        <p14:creationId xmlns:p14="http://schemas.microsoft.com/office/powerpoint/2010/main" val="1048774492"/>
      </p:ext>
    </p:extLst>
  </p:cSld>
  <p:clrMapOvr>
    <a:overrideClrMapping bg1="lt1" tx1="dk1" bg2="lt2" tx2="dk2" accent1="accent1" accent2="accent2" accent3="accent3" accent4="accent4" accent5="accent5" accent6="accent6" hlink="hlink" folHlink="folHlink"/>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DIVIDER SLIDE WITH IMAGE">
    <p:bg>
      <p:bgPr>
        <a:solidFill>
          <a:schemeClr val="tx1"/>
        </a:solidFill>
        <a:effectLst/>
      </p:bgPr>
    </p:bg>
    <p:spTree>
      <p:nvGrpSpPr>
        <p:cNvPr id="1" name=""/>
        <p:cNvGrpSpPr/>
        <p:nvPr/>
      </p:nvGrpSpPr>
      <p:grpSpPr>
        <a:xfrm>
          <a:off x="0" y="0"/>
          <a:ext cx="0" cy="0"/>
          <a:chOff x="0" y="0"/>
          <a:chExt cx="0" cy="0"/>
        </a:xfrm>
      </p:grpSpPr>
      <p:sp>
        <p:nvSpPr>
          <p:cNvPr id="2" name="Picture Placeholder 14">
            <a:extLst>
              <a:ext uri="{FF2B5EF4-FFF2-40B4-BE49-F238E27FC236}">
                <a16:creationId xmlns:a16="http://schemas.microsoft.com/office/drawing/2014/main" id="{6B53638C-7CD2-56A6-8096-CCC28C57D896}"/>
              </a:ext>
            </a:extLst>
          </p:cNvPr>
          <p:cNvSpPr>
            <a:spLocks noGrp="1"/>
          </p:cNvSpPr>
          <p:nvPr>
            <p:ph type="pic" sz="quarter" idx="12"/>
          </p:nvPr>
        </p:nvSpPr>
        <p:spPr>
          <a:xfrm>
            <a:off x="2" y="2"/>
            <a:ext cx="9144001" cy="5143500"/>
          </a:xfrm>
          <a:gradFill>
            <a:gsLst>
              <a:gs pos="0">
                <a:schemeClr val="tx2"/>
              </a:gs>
              <a:gs pos="62000">
                <a:schemeClr val="bg2"/>
              </a:gs>
              <a:gs pos="24000">
                <a:schemeClr val="bg2"/>
              </a:gs>
              <a:gs pos="100000">
                <a:schemeClr val="accent2"/>
              </a:gs>
            </a:gsLst>
            <a:lin ang="18000000" scaled="0"/>
          </a:gradFill>
        </p:spPr>
        <p:txBody>
          <a:bodyPr/>
          <a:lstStyle/>
          <a:p>
            <a:endParaRPr lang="en-IN"/>
          </a:p>
        </p:txBody>
      </p:sp>
      <p:sp>
        <p:nvSpPr>
          <p:cNvPr id="7" name="Text Placeholder 4">
            <a:extLst>
              <a:ext uri="{FF2B5EF4-FFF2-40B4-BE49-F238E27FC236}">
                <a16:creationId xmlns:a16="http://schemas.microsoft.com/office/drawing/2014/main" id="{9FE46D08-732E-4946-9C42-6B515146B18F}"/>
              </a:ext>
            </a:extLst>
          </p:cNvPr>
          <p:cNvSpPr>
            <a:spLocks noGrp="1"/>
          </p:cNvSpPr>
          <p:nvPr>
            <p:ph type="body" sz="quarter" idx="10" hasCustomPrompt="1"/>
          </p:nvPr>
        </p:nvSpPr>
        <p:spPr>
          <a:xfrm>
            <a:off x="359572" y="1600201"/>
            <a:ext cx="3401698" cy="1125638"/>
          </a:xfrm>
        </p:spPr>
        <p:txBody>
          <a:bodyPr anchor="b"/>
          <a:lstStyle>
            <a:lvl1pPr marL="0" indent="0">
              <a:lnSpc>
                <a:spcPct val="80000"/>
              </a:lnSpc>
              <a:buNone/>
              <a:defRPr lang="en-IN" sz="1531" b="1" i="0" kern="1200" dirty="0">
                <a:solidFill>
                  <a:schemeClr val="bg1"/>
                </a:solidFill>
                <a:latin typeface="Avenir Next LT Pro" panose="020B0504020202020204" pitchFamily="34" charset="77"/>
                <a:ea typeface="+mn-ea"/>
                <a:cs typeface="+mn-cs"/>
              </a:defRPr>
            </a:lvl1pPr>
          </a:lstStyle>
          <a:p>
            <a:pPr lvl="0"/>
            <a:r>
              <a:rPr lang="en-IN"/>
              <a:t>Chapter Title</a:t>
            </a:r>
            <a:br>
              <a:rPr lang="en-IN"/>
            </a:br>
            <a:r>
              <a:rPr lang="en-IN"/>
              <a:t>Avenir Next </a:t>
            </a:r>
            <a:br>
              <a:rPr lang="en-IN"/>
            </a:br>
            <a:r>
              <a:rPr lang="en-IN"/>
              <a:t>LT Pro Bold</a:t>
            </a:r>
          </a:p>
        </p:txBody>
      </p:sp>
      <p:sp>
        <p:nvSpPr>
          <p:cNvPr id="9" name="Text Placeholder 4">
            <a:extLst>
              <a:ext uri="{FF2B5EF4-FFF2-40B4-BE49-F238E27FC236}">
                <a16:creationId xmlns:a16="http://schemas.microsoft.com/office/drawing/2014/main" id="{9D3E5BA5-35F7-21A2-6A25-EA317DB4C04C}"/>
              </a:ext>
            </a:extLst>
          </p:cNvPr>
          <p:cNvSpPr>
            <a:spLocks noGrp="1"/>
          </p:cNvSpPr>
          <p:nvPr>
            <p:ph type="body" sz="quarter" idx="14" hasCustomPrompt="1"/>
          </p:nvPr>
        </p:nvSpPr>
        <p:spPr>
          <a:xfrm>
            <a:off x="359572" y="2880290"/>
            <a:ext cx="3401698" cy="791781"/>
          </a:xfrm>
        </p:spPr>
        <p:txBody>
          <a:bodyPr/>
          <a:lstStyle>
            <a:lvl1pPr marL="0" indent="0">
              <a:buNone/>
              <a:defRPr sz="689">
                <a:solidFill>
                  <a:schemeClr val="bg1"/>
                </a:solidFill>
              </a:defRPr>
            </a:lvl1pPr>
          </a:lstStyle>
          <a:p>
            <a:pPr lvl="0"/>
            <a:r>
              <a:rPr lang="en-IN"/>
              <a:t>Descriptive text</a:t>
            </a:r>
          </a:p>
        </p:txBody>
      </p:sp>
      <p:cxnSp>
        <p:nvCxnSpPr>
          <p:cNvPr id="5" name="Straight Connector 4">
            <a:extLst>
              <a:ext uri="{FF2B5EF4-FFF2-40B4-BE49-F238E27FC236}">
                <a16:creationId xmlns:a16="http://schemas.microsoft.com/office/drawing/2014/main" id="{839E8584-9B61-AC5E-192E-39DD09AF2C74}"/>
              </a:ext>
            </a:extLst>
          </p:cNvPr>
          <p:cNvCxnSpPr/>
          <p:nvPr userDrawn="1"/>
        </p:nvCxnSpPr>
        <p:spPr>
          <a:xfrm>
            <a:off x="372411" y="4681538"/>
            <a:ext cx="8384639"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3" name="Slide Number Placeholder 5">
            <a:extLst>
              <a:ext uri="{FF2B5EF4-FFF2-40B4-BE49-F238E27FC236}">
                <a16:creationId xmlns:a16="http://schemas.microsoft.com/office/drawing/2014/main" id="{42D90016-A18C-07E8-B869-615875ECE352}"/>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IN" sz="382" b="1" i="0" kern="1200" smtClean="0">
                <a:solidFill>
                  <a:schemeClr val="bg1"/>
                </a:solidFill>
                <a:latin typeface="Avenir Next LT Pro" panose="020B0504020202020204" pitchFamily="34" charset="77"/>
                <a:ea typeface="+mn-ea"/>
                <a:cs typeface="+mn-cs"/>
              </a:defRPr>
            </a:lvl1pPr>
          </a:lstStyle>
          <a:p>
            <a:r>
              <a:rPr lang="en-US"/>
              <a:t>FROMHEREON   |   Page </a:t>
            </a:r>
            <a:fld id="{F1BC30E3-FFE5-4B91-AA19-87A149EBB9EE}" type="slidenum">
              <a:rPr smtClean="0"/>
              <a:pPr/>
              <a:t>‹#›</a:t>
            </a:fld>
            <a:endParaRPr/>
          </a:p>
        </p:txBody>
      </p:sp>
    </p:spTree>
    <p:extLst>
      <p:ext uri="{BB962C8B-B14F-4D97-AF65-F5344CB8AC3E}">
        <p14:creationId xmlns:p14="http://schemas.microsoft.com/office/powerpoint/2010/main" val="1364424317"/>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p35"/>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9" name="Google Shape;139;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QUOTE WHITE">
    <p:bg>
      <p:bgPr>
        <a:gradFill>
          <a:gsLst>
            <a:gs pos="0">
              <a:schemeClr val="tx2"/>
            </a:gs>
            <a:gs pos="62000">
              <a:schemeClr val="bg2"/>
            </a:gs>
            <a:gs pos="24000">
              <a:schemeClr val="bg2"/>
            </a:gs>
            <a:gs pos="100000">
              <a:schemeClr val="accent2"/>
            </a:gs>
          </a:gsLst>
          <a:lin ang="18000000" scaled="0"/>
        </a:gradFill>
        <a:effectLst/>
      </p:bgPr>
    </p:bg>
    <p:spTree>
      <p:nvGrpSpPr>
        <p:cNvPr id="1" name=""/>
        <p:cNvGrpSpPr/>
        <p:nvPr/>
      </p:nvGrpSpPr>
      <p:grpSpPr>
        <a:xfrm>
          <a:off x="0" y="0"/>
          <a:ext cx="0" cy="0"/>
          <a:chOff x="0" y="0"/>
          <a:chExt cx="0" cy="0"/>
        </a:xfrm>
      </p:grpSpPr>
      <p:sp>
        <p:nvSpPr>
          <p:cNvPr id="4" name="Text Placeholder 6">
            <a:extLst>
              <a:ext uri="{FF2B5EF4-FFF2-40B4-BE49-F238E27FC236}">
                <a16:creationId xmlns:a16="http://schemas.microsoft.com/office/drawing/2014/main" id="{E28D7EA5-A532-4D8B-9984-8F3D1FEA98DB}"/>
              </a:ext>
            </a:extLst>
          </p:cNvPr>
          <p:cNvSpPr>
            <a:spLocks noGrp="1"/>
          </p:cNvSpPr>
          <p:nvPr>
            <p:ph type="body" sz="quarter" idx="10"/>
          </p:nvPr>
        </p:nvSpPr>
        <p:spPr>
          <a:xfrm>
            <a:off x="2588534" y="1545177"/>
            <a:ext cx="3966934" cy="1883824"/>
          </a:xfrm>
        </p:spPr>
        <p:txBody>
          <a:bodyPr lIns="0" tIns="0" rIns="0" bIns="0">
            <a:noAutofit/>
          </a:bodyPr>
          <a:lstStyle>
            <a:lvl1pPr marL="0" indent="0" algn="ctr">
              <a:buNone/>
              <a:defRPr lang="en-US" sz="1148" b="0" i="0" dirty="0" smtClean="0">
                <a:solidFill>
                  <a:schemeClr val="bg1"/>
                </a:solidFill>
                <a:latin typeface="Avenir Next LT Pro" panose="020B0504020202020204" pitchFamily="34" charset="77"/>
              </a:defRPr>
            </a:lvl1pPr>
          </a:lstStyle>
          <a:p>
            <a:pPr marL="150363" lvl="0" indent="-150363" algn="ctr">
              <a:spcBef>
                <a:spcPts val="0"/>
              </a:spcBef>
            </a:pPr>
            <a:r>
              <a:rPr lang="en-US"/>
              <a:t>Edit Master text styles</a:t>
            </a:r>
          </a:p>
        </p:txBody>
      </p:sp>
      <p:sp>
        <p:nvSpPr>
          <p:cNvPr id="5" name="Text Placeholder 6">
            <a:extLst>
              <a:ext uri="{FF2B5EF4-FFF2-40B4-BE49-F238E27FC236}">
                <a16:creationId xmlns:a16="http://schemas.microsoft.com/office/drawing/2014/main" id="{9F9B9C3C-16F2-40B2-A460-0480520ECF89}"/>
              </a:ext>
            </a:extLst>
          </p:cNvPr>
          <p:cNvSpPr>
            <a:spLocks noGrp="1"/>
          </p:cNvSpPr>
          <p:nvPr>
            <p:ph type="body" sz="quarter" idx="11" hasCustomPrompt="1"/>
          </p:nvPr>
        </p:nvSpPr>
        <p:spPr>
          <a:xfrm>
            <a:off x="2588534" y="3627404"/>
            <a:ext cx="3966934" cy="237628"/>
          </a:xfrm>
        </p:spPr>
        <p:txBody>
          <a:bodyPr lIns="0" tIns="0" rIns="0" bIns="0">
            <a:noAutofit/>
          </a:bodyPr>
          <a:lstStyle>
            <a:lvl1pPr marL="0" indent="0" algn="ctr">
              <a:buNone/>
              <a:defRPr lang="en-US" sz="612" b="1" i="0" dirty="0" smtClean="0">
                <a:solidFill>
                  <a:schemeClr val="bg1"/>
                </a:solidFill>
                <a:latin typeface="Avenir Next LT Pro" panose="020B0504020202020204" pitchFamily="34" charset="77"/>
              </a:defRPr>
            </a:lvl1pPr>
          </a:lstStyle>
          <a:p>
            <a:pPr marL="150363" lvl="0" indent="-150363" algn="ctr">
              <a:spcBef>
                <a:spcPts val="0"/>
              </a:spcBef>
              <a:spcAft>
                <a:spcPts val="253"/>
              </a:spcAft>
            </a:pPr>
            <a:r>
              <a:rPr lang="en-US"/>
              <a:t>Name Surname</a:t>
            </a:r>
          </a:p>
        </p:txBody>
      </p:sp>
      <p:sp>
        <p:nvSpPr>
          <p:cNvPr id="6" name="Text Placeholder 6">
            <a:extLst>
              <a:ext uri="{FF2B5EF4-FFF2-40B4-BE49-F238E27FC236}">
                <a16:creationId xmlns:a16="http://schemas.microsoft.com/office/drawing/2014/main" id="{8E04541C-CC5D-4455-8271-73223AE0A881}"/>
              </a:ext>
            </a:extLst>
          </p:cNvPr>
          <p:cNvSpPr>
            <a:spLocks noGrp="1"/>
          </p:cNvSpPr>
          <p:nvPr>
            <p:ph type="body" sz="quarter" idx="12" hasCustomPrompt="1"/>
          </p:nvPr>
        </p:nvSpPr>
        <p:spPr>
          <a:xfrm>
            <a:off x="2588534" y="3861434"/>
            <a:ext cx="3966934" cy="237628"/>
          </a:xfrm>
        </p:spPr>
        <p:txBody>
          <a:bodyPr vert="horz" lIns="0" tIns="0" rIns="0" bIns="0" rtlCol="0" anchor="t" anchorCtr="0">
            <a:noAutofit/>
          </a:bodyPr>
          <a:lstStyle>
            <a:lvl1pPr marL="0" indent="0" algn="ctr">
              <a:buNone/>
              <a:defRPr lang="en-US" sz="612" b="0" i="0" dirty="0" smtClean="0">
                <a:solidFill>
                  <a:schemeClr val="bg1"/>
                </a:solidFill>
                <a:latin typeface="Avenir Next LT Pro" panose="020B0504020202020204" pitchFamily="34" charset="77"/>
              </a:defRPr>
            </a:lvl1pPr>
          </a:lstStyle>
          <a:p>
            <a:pPr marL="150363" lvl="0" indent="-150363" algn="ctr">
              <a:spcBef>
                <a:spcPts val="0"/>
              </a:spcBef>
              <a:spcAft>
                <a:spcPts val="253"/>
              </a:spcAft>
            </a:pPr>
            <a:r>
              <a:rPr lang="en-US"/>
              <a:t>Job Title</a:t>
            </a:r>
          </a:p>
        </p:txBody>
      </p:sp>
      <p:cxnSp>
        <p:nvCxnSpPr>
          <p:cNvPr id="8" name="Straight Connector 7">
            <a:extLst>
              <a:ext uri="{FF2B5EF4-FFF2-40B4-BE49-F238E27FC236}">
                <a16:creationId xmlns:a16="http://schemas.microsoft.com/office/drawing/2014/main" id="{158264AC-48FE-1F64-6B16-064FA2A2702D}"/>
              </a:ext>
            </a:extLst>
          </p:cNvPr>
          <p:cNvCxnSpPr>
            <a:cxnSpLocks/>
          </p:cNvCxnSpPr>
          <p:nvPr userDrawn="1"/>
        </p:nvCxnSpPr>
        <p:spPr>
          <a:xfrm>
            <a:off x="372410" y="4681538"/>
            <a:ext cx="8397311" cy="0"/>
          </a:xfrm>
          <a:prstGeom prst="line">
            <a:avLst/>
          </a:prstGeom>
          <a:ln w="9525">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2" name="Slide Number Placeholder 5">
            <a:extLst>
              <a:ext uri="{FF2B5EF4-FFF2-40B4-BE49-F238E27FC236}">
                <a16:creationId xmlns:a16="http://schemas.microsoft.com/office/drawing/2014/main" id="{20FD06D8-67EC-CFAB-F851-41CD5AD8EF50}"/>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IN" sz="382" b="1" i="0" kern="1200" smtClean="0">
                <a:solidFill>
                  <a:schemeClr val="bg1"/>
                </a:solidFill>
                <a:latin typeface="Avenir Next LT Pro" panose="020B0504020202020204" pitchFamily="34" charset="77"/>
                <a:ea typeface="+mn-ea"/>
                <a:cs typeface="+mn-cs"/>
              </a:defRPr>
            </a:lvl1pPr>
          </a:lstStyle>
          <a:p>
            <a:r>
              <a:rPr lang="en-US"/>
              <a:t>FROMHEREON   |   Page </a:t>
            </a:r>
            <a:fld id="{F1BC30E3-FFE5-4B91-AA19-87A149EBB9EE}" type="slidenum">
              <a:rPr smtClean="0"/>
              <a:pPr/>
              <a:t>‹#›</a:t>
            </a:fld>
            <a:endParaRPr/>
          </a:p>
        </p:txBody>
      </p:sp>
    </p:spTree>
    <p:extLst>
      <p:ext uri="{BB962C8B-B14F-4D97-AF65-F5344CB8AC3E}">
        <p14:creationId xmlns:p14="http://schemas.microsoft.com/office/powerpoint/2010/main" val="2822476529"/>
      </p:ext>
    </p:extLst>
  </p:cSld>
  <p:clrMapOvr>
    <a:overrideClrMapping bg1="lt1" tx1="dk1" bg2="lt2" tx2="dk2" accent1="accent1" accent2="accent2" accent3="accent3" accent4="accent4" accent5="accent5" accent6="accent6" hlink="hlink" folHlink="folHlink"/>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BACK PAGE WHITE">
    <p:bg>
      <p:bgPr>
        <a:solidFill>
          <a:schemeClr val="tx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1F078E1-D30D-9204-B7A4-4856C98C870A}"/>
              </a:ext>
            </a:extLst>
          </p:cNvPr>
          <p:cNvSpPr txBox="1"/>
          <p:nvPr userDrawn="1"/>
        </p:nvSpPr>
        <p:spPr>
          <a:xfrm>
            <a:off x="359570" y="4673608"/>
            <a:ext cx="1716817" cy="70980"/>
          </a:xfrm>
          <a:prstGeom prst="rect">
            <a:avLst/>
          </a:prstGeom>
          <a:noFill/>
        </p:spPr>
        <p:txBody>
          <a:bodyPr wrap="none" lIns="0" tIns="15430" rIns="0" bIns="0" rtlCol="0">
            <a:spAutoFit/>
          </a:bodyPr>
          <a:lstStyle/>
          <a:p>
            <a:pPr marL="0" marR="0" lvl="0" indent="0" algn="l" defTabSz="385739" rtl="0" eaLnBrk="1" fontAlgn="auto" latinLnBrk="0" hangingPunct="1">
              <a:lnSpc>
                <a:spcPct val="85000"/>
              </a:lnSpc>
              <a:spcBef>
                <a:spcPts val="0"/>
              </a:spcBef>
              <a:spcAft>
                <a:spcPts val="253"/>
              </a:spcAft>
              <a:buClr>
                <a:schemeClr val="accent2"/>
              </a:buClr>
              <a:buSzPct val="70000"/>
              <a:buFont typeface="Arial" pitchFamily="34" charset="0"/>
              <a:buNone/>
              <a:tabLst/>
              <a:defRPr/>
            </a:pPr>
            <a:r>
              <a:rPr lang="en-AU" sz="421" b="1" i="0">
                <a:solidFill>
                  <a:schemeClr val="bg1"/>
                </a:solidFill>
                <a:effectLst/>
                <a:latin typeface="Avenir Next LT Pro Demi" panose="020B0504020202020204" pitchFamily="34" charset="77"/>
              </a:rPr>
              <a:t>LONDON • NEW YORK • MELBOURNE • SYDNEY • BRISBANE • PERTH</a:t>
            </a:r>
          </a:p>
        </p:txBody>
      </p:sp>
      <p:sp>
        <p:nvSpPr>
          <p:cNvPr id="9" name="TextBox 8">
            <a:extLst>
              <a:ext uri="{FF2B5EF4-FFF2-40B4-BE49-F238E27FC236}">
                <a16:creationId xmlns:a16="http://schemas.microsoft.com/office/drawing/2014/main" id="{DC4D900F-CD97-B702-5711-583832E1099D}"/>
              </a:ext>
            </a:extLst>
          </p:cNvPr>
          <p:cNvSpPr txBox="1"/>
          <p:nvPr userDrawn="1"/>
        </p:nvSpPr>
        <p:spPr>
          <a:xfrm>
            <a:off x="7727937" y="4566397"/>
            <a:ext cx="1023474" cy="224612"/>
          </a:xfrm>
          <a:prstGeom prst="rect">
            <a:avLst/>
          </a:prstGeom>
          <a:noFill/>
        </p:spPr>
        <p:txBody>
          <a:bodyPr wrap="square" lIns="0" tIns="15430" rIns="0" bIns="0" rtlCol="0">
            <a:spAutoFit/>
          </a:bodyPr>
          <a:lstStyle/>
          <a:p>
            <a:pPr marL="0" marR="0" lvl="0" indent="0" algn="r" defTabSz="385739" rtl="0" eaLnBrk="1" fontAlgn="auto" latinLnBrk="0" hangingPunct="1">
              <a:lnSpc>
                <a:spcPct val="100000"/>
              </a:lnSpc>
              <a:spcBef>
                <a:spcPts val="0"/>
              </a:spcBef>
              <a:spcAft>
                <a:spcPts val="253"/>
              </a:spcAft>
              <a:buClr>
                <a:schemeClr val="accent2"/>
              </a:buClr>
              <a:buSzPct val="70000"/>
              <a:buFont typeface="Arial" pitchFamily="34" charset="0"/>
              <a:buNone/>
              <a:tabLst/>
              <a:defRPr/>
            </a:pPr>
            <a:r>
              <a:rPr lang="en-AU" sz="382" b="0" i="0" kern="1200">
                <a:solidFill>
                  <a:schemeClr val="bg1"/>
                </a:solidFill>
                <a:effectLst/>
                <a:latin typeface="Avenir Next LT Pro" panose="020B0504020202020204" pitchFamily="34" charset="77"/>
                <a:ea typeface="+mn-ea"/>
                <a:cs typeface="+mn-cs"/>
              </a:rPr>
              <a:t>© </a:t>
            </a:r>
            <a:r>
              <a:rPr lang="en-AU" sz="382" b="0" i="0" kern="1200" err="1">
                <a:solidFill>
                  <a:schemeClr val="bg1"/>
                </a:solidFill>
                <a:effectLst/>
                <a:latin typeface="Avenir Next LT Pro" panose="020B0504020202020204" pitchFamily="34" charset="77"/>
                <a:ea typeface="+mn-ea"/>
                <a:cs typeface="+mn-cs"/>
              </a:rPr>
              <a:t>FromHereOn</a:t>
            </a:r>
            <a:r>
              <a:rPr lang="en-AU" sz="382" b="0" i="0" kern="1200">
                <a:solidFill>
                  <a:schemeClr val="bg1"/>
                </a:solidFill>
                <a:effectLst/>
                <a:latin typeface="Avenir Next LT Pro" panose="020B0504020202020204" pitchFamily="34" charset="77"/>
                <a:ea typeface="+mn-ea"/>
                <a:cs typeface="+mn-cs"/>
              </a:rPr>
              <a:t> 2023</a:t>
            </a:r>
            <a:br>
              <a:rPr lang="en-AU" sz="306" b="0" i="0" kern="1200">
                <a:solidFill>
                  <a:schemeClr val="bg1"/>
                </a:solidFill>
                <a:effectLst/>
                <a:latin typeface="Avenir Next LT Pro" panose="020B0504020202020204" pitchFamily="34" charset="77"/>
                <a:ea typeface="+mn-ea"/>
                <a:cs typeface="+mn-cs"/>
              </a:rPr>
            </a:br>
            <a:r>
              <a:rPr lang="en-AU" sz="382" b="0" i="0" kern="1200">
                <a:solidFill>
                  <a:schemeClr val="bg1"/>
                </a:solidFill>
                <a:effectLst/>
                <a:latin typeface="Avenir Next LT Pro" panose="020B0504020202020204" pitchFamily="34" charset="77"/>
                <a:ea typeface="+mn-ea"/>
                <a:cs typeface="+mn-cs"/>
              </a:rPr>
              <a:t>FROMHEREON.COM</a:t>
            </a:r>
          </a:p>
          <a:p>
            <a:pPr algn="r">
              <a:lnSpc>
                <a:spcPct val="100000"/>
              </a:lnSpc>
            </a:pPr>
            <a:endParaRPr lang="en-AU" sz="344" b="0" i="0">
              <a:solidFill>
                <a:schemeClr val="bg1"/>
              </a:solidFill>
              <a:effectLst/>
              <a:latin typeface="Avenir Next" panose="020B0503020202020204" pitchFamily="34" charset="0"/>
              <a:cs typeface="Gotham Book" pitchFamily="2" charset="0"/>
            </a:endParaRPr>
          </a:p>
        </p:txBody>
      </p:sp>
      <p:pic>
        <p:nvPicPr>
          <p:cNvPr id="6" name="Picture 5" descr="Logo, company name&#10;&#10;Description automatically generated">
            <a:extLst>
              <a:ext uri="{FF2B5EF4-FFF2-40B4-BE49-F238E27FC236}">
                <a16:creationId xmlns:a16="http://schemas.microsoft.com/office/drawing/2014/main" id="{6242E75E-A32C-C174-B2D2-0192108054F2}"/>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l="-12842" r="-12842"/>
          <a:stretch/>
        </p:blipFill>
        <p:spPr>
          <a:xfrm>
            <a:off x="-74842" y="3620605"/>
            <a:ext cx="2536289" cy="1077827"/>
          </a:xfrm>
          <a:prstGeom prst="rect">
            <a:avLst/>
          </a:prstGeom>
        </p:spPr>
      </p:pic>
    </p:spTree>
    <p:extLst>
      <p:ext uri="{BB962C8B-B14F-4D97-AF65-F5344CB8AC3E}">
        <p14:creationId xmlns:p14="http://schemas.microsoft.com/office/powerpoint/2010/main" val="2486357311"/>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4"/>
        <p:cNvGrpSpPr/>
        <p:nvPr/>
      </p:nvGrpSpPr>
      <p:grpSpPr>
        <a:xfrm>
          <a:off x="0" y="0"/>
          <a:ext cx="0" cy="0"/>
          <a:chOff x="0" y="0"/>
          <a:chExt cx="0" cy="0"/>
        </a:xfrm>
      </p:grpSpPr>
      <p:sp>
        <p:nvSpPr>
          <p:cNvPr id="15" name="Google Shape;15;p4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0"/>
        <p:cNvGrpSpPr/>
        <p:nvPr/>
      </p:nvGrpSpPr>
      <p:grpSpPr>
        <a:xfrm>
          <a:off x="0" y="0"/>
          <a:ext cx="0" cy="0"/>
          <a:chOff x="0" y="0"/>
          <a:chExt cx="0" cy="0"/>
        </a:xfrm>
      </p:grpSpPr>
      <p:sp>
        <p:nvSpPr>
          <p:cNvPr id="141" name="Google Shape;141;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p3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3" name="Google Shape;143;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45" name="Google Shape;145;p3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p3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7" name="Google Shape;147;p3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8" name="Google Shape;148;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2"/>
        <p:cNvGrpSpPr/>
        <p:nvPr/>
      </p:nvGrpSpPr>
      <p:grpSpPr>
        <a:xfrm>
          <a:off x="0" y="0"/>
          <a:ext cx="0" cy="0"/>
          <a:chOff x="0" y="0"/>
          <a:chExt cx="0" cy="0"/>
        </a:xfrm>
      </p:grpSpPr>
      <p:sp>
        <p:nvSpPr>
          <p:cNvPr id="153" name="Google Shape;153;p3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4" name="Google Shape;154;p3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5" name="Google Shape;155;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6"/>
        <p:cNvGrpSpPr/>
        <p:nvPr/>
      </p:nvGrpSpPr>
      <p:grpSpPr>
        <a:xfrm>
          <a:off x="0" y="0"/>
          <a:ext cx="0" cy="0"/>
          <a:chOff x="0" y="0"/>
          <a:chExt cx="0" cy="0"/>
        </a:xfrm>
      </p:grpSpPr>
      <p:sp>
        <p:nvSpPr>
          <p:cNvPr id="157" name="Google Shape;157;p4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8" name="Google Shape;158;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9"/>
        <p:cNvGrpSpPr/>
        <p:nvPr/>
      </p:nvGrpSpPr>
      <p:grpSpPr>
        <a:xfrm>
          <a:off x="0" y="0"/>
          <a:ext cx="0" cy="0"/>
          <a:chOff x="0" y="0"/>
          <a:chExt cx="0" cy="0"/>
        </a:xfrm>
      </p:grpSpPr>
      <p:sp>
        <p:nvSpPr>
          <p:cNvPr id="160" name="Google Shape;160;p4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4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2" name="Google Shape;162;p4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3" name="Google Shape;163;p4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4" name="Google Shape;164;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5"/>
        <p:cNvGrpSpPr/>
        <p:nvPr/>
      </p:nvGrpSpPr>
      <p:grpSpPr>
        <a:xfrm>
          <a:off x="0" y="0"/>
          <a:ext cx="0" cy="0"/>
          <a:chOff x="0" y="0"/>
          <a:chExt cx="0" cy="0"/>
        </a:xfrm>
      </p:grpSpPr>
      <p:sp>
        <p:nvSpPr>
          <p:cNvPr id="166" name="Google Shape;166;p4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67" name="Google Shape;167;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8"/>
        <p:cNvGrpSpPr/>
        <p:nvPr/>
      </p:nvGrpSpPr>
      <p:grpSpPr>
        <a:xfrm>
          <a:off x="0" y="0"/>
          <a:ext cx="0" cy="0"/>
          <a:chOff x="0" y="0"/>
          <a:chExt cx="0" cy="0"/>
        </a:xfrm>
      </p:grpSpPr>
      <p:sp>
        <p:nvSpPr>
          <p:cNvPr id="169" name="Google Shape;169;p4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0" name="Google Shape;170;p4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71" name="Google Shape;171;p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80%">
  <p:cSld name="Title and Content-Two column A_1">
    <p:spTree>
      <p:nvGrpSpPr>
        <p:cNvPr id="1" name="Shape 174"/>
        <p:cNvGrpSpPr/>
        <p:nvPr/>
      </p:nvGrpSpPr>
      <p:grpSpPr>
        <a:xfrm>
          <a:off x="0" y="0"/>
          <a:ext cx="0" cy="0"/>
          <a:chOff x="0" y="0"/>
          <a:chExt cx="0" cy="0"/>
        </a:xfrm>
      </p:grpSpPr>
      <p:pic>
        <p:nvPicPr>
          <p:cNvPr id="175" name="Google Shape;175;p45"/>
          <p:cNvPicPr preferRelativeResize="0"/>
          <p:nvPr/>
        </p:nvPicPr>
        <p:blipFill rotWithShape="1">
          <a:blip r:embed="rId2">
            <a:alphaModFix amt="80000"/>
          </a:blip>
          <a:srcRect/>
          <a:stretch/>
        </p:blipFill>
        <p:spPr>
          <a:xfrm>
            <a:off x="0" y="0"/>
            <a:ext cx="9144000" cy="5143500"/>
          </a:xfrm>
          <a:prstGeom prst="rect">
            <a:avLst/>
          </a:prstGeom>
          <a:noFill/>
          <a:ln>
            <a:noFill/>
          </a:ln>
        </p:spPr>
      </p:pic>
      <p:sp>
        <p:nvSpPr>
          <p:cNvPr id="176" name="Google Shape;176;p45"/>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6"/>
        <p:cNvGrpSpPr/>
        <p:nvPr/>
      </p:nvGrpSpPr>
      <p:grpSpPr>
        <a:xfrm>
          <a:off x="0" y="0"/>
          <a:ext cx="0" cy="0"/>
          <a:chOff x="0" y="0"/>
          <a:chExt cx="0" cy="0"/>
        </a:xfrm>
      </p:grpSpPr>
      <p:sp>
        <p:nvSpPr>
          <p:cNvPr id="17" name="Google Shape;17;p47"/>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8" name="Google Shape;18;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and Content-Long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032310"/>
            <a:ext cx="7884000" cy="3483000"/>
          </a:xfrm>
        </p:spPr>
        <p:txBody>
          <a:bodyPr/>
          <a:lstStyle>
            <a:lvl1pPr>
              <a:defRPr sz="1125"/>
            </a:lvl1pPr>
            <a:lvl2pPr>
              <a:defRPr sz="1125"/>
            </a:lvl2pPr>
            <a:lvl3pPr>
              <a:defRPr sz="1125"/>
            </a:lvl3pPr>
            <a:lvl4pPr>
              <a:defRPr sz="1125"/>
            </a:lvl4pPr>
            <a:lvl5pPr>
              <a:defRPr sz="1125"/>
            </a:lvl5pPr>
            <a:lvl6pPr>
              <a:defRPr sz="1125"/>
            </a:lvl6pPr>
            <a:lvl7pPr>
              <a:defRPr sz="1125"/>
            </a:lvl7pPr>
            <a:lvl8pPr>
              <a:defRPr sz="1125"/>
            </a:lvl8pPr>
            <a:lvl9pPr>
              <a:defRPr sz="1125"/>
            </a:lvl9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459549" y="311422"/>
            <a:ext cx="6750000" cy="540000"/>
          </a:xfrm>
        </p:spPr>
        <p:txBody>
          <a:bodyPr/>
          <a:lstStyle>
            <a:lvl1pPr>
              <a:defRPr sz="1950"/>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1EE452D5-4EB6-4B1A-A0B9-6771E7CE848E}"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2088432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RFS Title Slide">
  <p:cSld name="RFS Title Slide">
    <p:spTree>
      <p:nvGrpSpPr>
        <p:cNvPr id="1" name="Shape 9"/>
        <p:cNvGrpSpPr/>
        <p:nvPr/>
      </p:nvGrpSpPr>
      <p:grpSpPr>
        <a:xfrm>
          <a:off x="0" y="0"/>
          <a:ext cx="0" cy="0"/>
          <a:chOff x="0" y="0"/>
          <a:chExt cx="0" cy="0"/>
        </a:xfrm>
      </p:grpSpPr>
      <p:sp>
        <p:nvSpPr>
          <p:cNvPr id="10" name="Google Shape;10;p26"/>
          <p:cNvSpPr/>
          <p:nvPr/>
        </p:nvSpPr>
        <p:spPr>
          <a:xfrm>
            <a:off x="0" y="0"/>
            <a:ext cx="91440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Public Sans Light"/>
              <a:ea typeface="Public Sans Light"/>
              <a:cs typeface="Public Sans Light"/>
              <a:sym typeface="Public Sans Light"/>
            </a:endParaRPr>
          </a:p>
        </p:txBody>
      </p:sp>
      <p:pic>
        <p:nvPicPr>
          <p:cNvPr id="11" name="Google Shape;11;p26"/>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2" name="Google Shape;12;p26"/>
          <p:cNvSpPr txBox="1">
            <a:spLocks noGrp="1"/>
          </p:cNvSpPr>
          <p:nvPr>
            <p:ph type="subTitle" idx="1"/>
          </p:nvPr>
        </p:nvSpPr>
        <p:spPr>
          <a:xfrm>
            <a:off x="477774" y="2724702"/>
            <a:ext cx="6480000" cy="810000"/>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chemeClr val="lt1"/>
              </a:buClr>
              <a:buSzPts val="1800"/>
              <a:buNone/>
              <a:defRPr sz="1800" b="0">
                <a:solidFill>
                  <a:schemeClr val="lt1"/>
                </a:solidFill>
              </a:defRPr>
            </a:lvl1pPr>
            <a:lvl2pPr lvl="1" algn="l">
              <a:lnSpc>
                <a:spcPct val="90000"/>
              </a:lnSpc>
              <a:spcBef>
                <a:spcPts val="1200"/>
              </a:spcBef>
              <a:spcAft>
                <a:spcPts val="0"/>
              </a:spcAft>
              <a:buSzPts val="1800"/>
              <a:buNone/>
              <a:defRPr sz="1800" b="0">
                <a:solidFill>
                  <a:schemeClr val="lt1"/>
                </a:solidFill>
              </a:defRPr>
            </a:lvl2pPr>
            <a:lvl3pPr lvl="2" algn="l">
              <a:lnSpc>
                <a:spcPct val="90000"/>
              </a:lnSpc>
              <a:spcBef>
                <a:spcPts val="1200"/>
              </a:spcBef>
              <a:spcAft>
                <a:spcPts val="0"/>
              </a:spcAft>
              <a:buClr>
                <a:schemeClr val="lt1"/>
              </a:buClr>
              <a:buSzPts val="1800"/>
              <a:buNone/>
              <a:defRPr sz="1800" b="0">
                <a:solidFill>
                  <a:schemeClr val="lt1"/>
                </a:solidFill>
              </a:defRPr>
            </a:lvl3pPr>
            <a:lvl4pPr lvl="3" algn="l">
              <a:lnSpc>
                <a:spcPct val="90000"/>
              </a:lnSpc>
              <a:spcBef>
                <a:spcPts val="1200"/>
              </a:spcBef>
              <a:spcAft>
                <a:spcPts val="0"/>
              </a:spcAft>
              <a:buClr>
                <a:schemeClr val="lt1"/>
              </a:buClr>
              <a:buSzPts val="1800"/>
              <a:buNone/>
              <a:defRPr sz="1800" b="0">
                <a:solidFill>
                  <a:schemeClr val="lt1"/>
                </a:solidFill>
              </a:defRPr>
            </a:lvl4pPr>
            <a:lvl5pPr lvl="4" algn="l">
              <a:lnSpc>
                <a:spcPct val="90000"/>
              </a:lnSpc>
              <a:spcBef>
                <a:spcPts val="1200"/>
              </a:spcBef>
              <a:spcAft>
                <a:spcPts val="0"/>
              </a:spcAft>
              <a:buClr>
                <a:schemeClr val="lt1"/>
              </a:buClr>
              <a:buSzPts val="1800"/>
              <a:buNone/>
              <a:defRPr sz="1800" b="0">
                <a:solidFill>
                  <a:schemeClr val="lt1"/>
                </a:solidFill>
              </a:defRPr>
            </a:lvl5pPr>
            <a:lvl6pPr lvl="5" algn="l">
              <a:lnSpc>
                <a:spcPct val="90000"/>
              </a:lnSpc>
              <a:spcBef>
                <a:spcPts val="1200"/>
              </a:spcBef>
              <a:spcAft>
                <a:spcPts val="0"/>
              </a:spcAft>
              <a:buClr>
                <a:schemeClr val="lt1"/>
              </a:buClr>
              <a:buSzPts val="1800"/>
              <a:buNone/>
              <a:defRPr sz="1800" b="0">
                <a:solidFill>
                  <a:schemeClr val="lt1"/>
                </a:solidFill>
              </a:defRPr>
            </a:lvl6pPr>
            <a:lvl7pPr lvl="6" algn="l">
              <a:lnSpc>
                <a:spcPct val="90000"/>
              </a:lnSpc>
              <a:spcBef>
                <a:spcPts val="1200"/>
              </a:spcBef>
              <a:spcAft>
                <a:spcPts val="0"/>
              </a:spcAft>
              <a:buClr>
                <a:schemeClr val="lt1"/>
              </a:buClr>
              <a:buSzPts val="1800"/>
              <a:buNone/>
              <a:defRPr sz="1800" b="0">
                <a:solidFill>
                  <a:schemeClr val="lt1"/>
                </a:solidFill>
              </a:defRPr>
            </a:lvl7pPr>
            <a:lvl8pPr lvl="7" algn="l">
              <a:lnSpc>
                <a:spcPct val="90000"/>
              </a:lnSpc>
              <a:spcBef>
                <a:spcPts val="1200"/>
              </a:spcBef>
              <a:spcAft>
                <a:spcPts val="0"/>
              </a:spcAft>
              <a:buClr>
                <a:schemeClr val="lt1"/>
              </a:buClr>
              <a:buSzPts val="1800"/>
              <a:buNone/>
              <a:defRPr sz="1800" b="0">
                <a:solidFill>
                  <a:schemeClr val="lt1"/>
                </a:solidFill>
              </a:defRPr>
            </a:lvl8pPr>
            <a:lvl9pPr lvl="8" algn="l">
              <a:lnSpc>
                <a:spcPct val="90000"/>
              </a:lnSpc>
              <a:spcBef>
                <a:spcPts val="1200"/>
              </a:spcBef>
              <a:spcAft>
                <a:spcPts val="1200"/>
              </a:spcAft>
              <a:buClr>
                <a:schemeClr val="lt1"/>
              </a:buClr>
              <a:buSzPts val="1800"/>
              <a:buNone/>
              <a:defRPr sz="1800" b="0">
                <a:solidFill>
                  <a:schemeClr val="lt1"/>
                </a:solidFill>
              </a:defRPr>
            </a:lvl9pPr>
          </a:lstStyle>
          <a:p>
            <a:endParaRPr/>
          </a:p>
        </p:txBody>
      </p:sp>
      <p:sp>
        <p:nvSpPr>
          <p:cNvPr id="13" name="Google Shape;13;p26"/>
          <p:cNvSpPr txBox="1">
            <a:spLocks noGrp="1"/>
          </p:cNvSpPr>
          <p:nvPr>
            <p:ph type="title"/>
          </p:nvPr>
        </p:nvSpPr>
        <p:spPr>
          <a:xfrm>
            <a:off x="477775" y="1499621"/>
            <a:ext cx="6480000" cy="9450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100"/>
              <a:buFont typeface="Public Sans Medium"/>
              <a:buNone/>
              <a:defRPr sz="41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extLst>
      <p:ext uri="{BB962C8B-B14F-4D97-AF65-F5344CB8AC3E}">
        <p14:creationId xmlns:p14="http://schemas.microsoft.com/office/powerpoint/2010/main" val="23533957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Content-Two column A">
  <p:cSld name="Title and Content-Two column A">
    <p:spTree>
      <p:nvGrpSpPr>
        <p:cNvPr id="1" name="Shape 181"/>
        <p:cNvGrpSpPr/>
        <p:nvPr/>
      </p:nvGrpSpPr>
      <p:grpSpPr>
        <a:xfrm>
          <a:off x="0" y="0"/>
          <a:ext cx="0" cy="0"/>
          <a:chOff x="0" y="0"/>
          <a:chExt cx="0" cy="0"/>
        </a:xfrm>
      </p:grpSpPr>
      <p:pic>
        <p:nvPicPr>
          <p:cNvPr id="182" name="Google Shape;182;p33"/>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83" name="Google Shape;183;p33"/>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4" name="Google Shape;184;p33"/>
          <p:cNvSpPr txBox="1">
            <a:spLocks noGrp="1"/>
          </p:cNvSpPr>
          <p:nvPr>
            <p:ph type="sldNum" idx="12"/>
          </p:nvPr>
        </p:nvSpPr>
        <p:spPr>
          <a:xfrm>
            <a:off x="8394206" y="4766531"/>
            <a:ext cx="540000" cy="2700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85"/>
        <p:cNvGrpSpPr/>
        <p:nvPr/>
      </p:nvGrpSpPr>
      <p:grpSpPr>
        <a:xfrm>
          <a:off x="0" y="0"/>
          <a:ext cx="0" cy="0"/>
          <a:chOff x="0" y="0"/>
          <a:chExt cx="0" cy="0"/>
        </a:xfrm>
      </p:grpSpPr>
      <p:sp>
        <p:nvSpPr>
          <p:cNvPr id="186" name="Google Shape;186;p6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RFS Title Slide">
  <p:cSld name="Title Slide-White graphic">
    <p:spTree>
      <p:nvGrpSpPr>
        <p:cNvPr id="1" name="Shape 187"/>
        <p:cNvGrpSpPr/>
        <p:nvPr/>
      </p:nvGrpSpPr>
      <p:grpSpPr>
        <a:xfrm>
          <a:off x="0" y="0"/>
          <a:ext cx="0" cy="0"/>
          <a:chOff x="0" y="0"/>
          <a:chExt cx="0" cy="0"/>
        </a:xfrm>
      </p:grpSpPr>
      <p:sp>
        <p:nvSpPr>
          <p:cNvPr id="188" name="Google Shape;188;p62"/>
          <p:cNvSpPr/>
          <p:nvPr/>
        </p:nvSpPr>
        <p:spPr>
          <a:xfrm>
            <a:off x="0" y="0"/>
            <a:ext cx="9144000" cy="5143500"/>
          </a:xfrm>
          <a:prstGeom prst="rect">
            <a:avLst/>
          </a:prstGeom>
          <a:solidFill>
            <a:schemeClr val="dk2"/>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Public Sans Light"/>
              <a:ea typeface="Public Sans Light"/>
              <a:cs typeface="Public Sans Light"/>
              <a:sym typeface="Public Sans Light"/>
            </a:endParaRPr>
          </a:p>
        </p:txBody>
      </p:sp>
      <p:pic>
        <p:nvPicPr>
          <p:cNvPr id="189" name="Google Shape;189;p62"/>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190" name="Google Shape;190;p62"/>
          <p:cNvSpPr txBox="1">
            <a:spLocks noGrp="1"/>
          </p:cNvSpPr>
          <p:nvPr>
            <p:ph type="subTitle" idx="1"/>
          </p:nvPr>
        </p:nvSpPr>
        <p:spPr>
          <a:xfrm>
            <a:off x="477774" y="2724702"/>
            <a:ext cx="6480000" cy="810000"/>
          </a:xfrm>
          <a:prstGeom prst="rect">
            <a:avLst/>
          </a:prstGeom>
          <a:noFill/>
          <a:ln>
            <a:noFill/>
          </a:ln>
        </p:spPr>
        <p:txBody>
          <a:bodyPr spcFirstLastPara="1" wrap="square" lIns="0" tIns="0" rIns="0" bIns="0" anchor="t" anchorCtr="0">
            <a:noAutofit/>
          </a:bodyPr>
          <a:lstStyle>
            <a:lvl1pPr lvl="0" algn="l">
              <a:lnSpc>
                <a:spcPct val="90000"/>
              </a:lnSpc>
              <a:spcBef>
                <a:spcPts val="800"/>
              </a:spcBef>
              <a:spcAft>
                <a:spcPts val="0"/>
              </a:spcAft>
              <a:buClr>
                <a:schemeClr val="lt1"/>
              </a:buClr>
              <a:buSzPts val="1800"/>
              <a:buNone/>
              <a:defRPr sz="1800" b="0">
                <a:solidFill>
                  <a:schemeClr val="lt1"/>
                </a:solidFill>
              </a:defRPr>
            </a:lvl1pPr>
            <a:lvl2pPr lvl="1" algn="l">
              <a:lnSpc>
                <a:spcPct val="90000"/>
              </a:lnSpc>
              <a:spcBef>
                <a:spcPts val="1200"/>
              </a:spcBef>
              <a:spcAft>
                <a:spcPts val="0"/>
              </a:spcAft>
              <a:buSzPts val="1800"/>
              <a:buNone/>
              <a:defRPr sz="1800" b="0">
                <a:solidFill>
                  <a:schemeClr val="lt1"/>
                </a:solidFill>
              </a:defRPr>
            </a:lvl2pPr>
            <a:lvl3pPr lvl="2" algn="l">
              <a:lnSpc>
                <a:spcPct val="90000"/>
              </a:lnSpc>
              <a:spcBef>
                <a:spcPts val="1200"/>
              </a:spcBef>
              <a:spcAft>
                <a:spcPts val="0"/>
              </a:spcAft>
              <a:buClr>
                <a:schemeClr val="lt1"/>
              </a:buClr>
              <a:buSzPts val="1800"/>
              <a:buNone/>
              <a:defRPr sz="1800" b="0">
                <a:solidFill>
                  <a:schemeClr val="lt1"/>
                </a:solidFill>
              </a:defRPr>
            </a:lvl3pPr>
            <a:lvl4pPr lvl="3" algn="l">
              <a:lnSpc>
                <a:spcPct val="90000"/>
              </a:lnSpc>
              <a:spcBef>
                <a:spcPts val="1200"/>
              </a:spcBef>
              <a:spcAft>
                <a:spcPts val="0"/>
              </a:spcAft>
              <a:buClr>
                <a:schemeClr val="lt1"/>
              </a:buClr>
              <a:buSzPts val="1800"/>
              <a:buNone/>
              <a:defRPr sz="1800" b="0">
                <a:solidFill>
                  <a:schemeClr val="lt1"/>
                </a:solidFill>
              </a:defRPr>
            </a:lvl4pPr>
            <a:lvl5pPr lvl="4" algn="l">
              <a:lnSpc>
                <a:spcPct val="90000"/>
              </a:lnSpc>
              <a:spcBef>
                <a:spcPts val="1200"/>
              </a:spcBef>
              <a:spcAft>
                <a:spcPts val="0"/>
              </a:spcAft>
              <a:buClr>
                <a:schemeClr val="lt1"/>
              </a:buClr>
              <a:buSzPts val="1800"/>
              <a:buNone/>
              <a:defRPr sz="1800" b="0">
                <a:solidFill>
                  <a:schemeClr val="lt1"/>
                </a:solidFill>
              </a:defRPr>
            </a:lvl5pPr>
            <a:lvl6pPr lvl="5" algn="l">
              <a:lnSpc>
                <a:spcPct val="90000"/>
              </a:lnSpc>
              <a:spcBef>
                <a:spcPts val="1200"/>
              </a:spcBef>
              <a:spcAft>
                <a:spcPts val="0"/>
              </a:spcAft>
              <a:buClr>
                <a:schemeClr val="lt1"/>
              </a:buClr>
              <a:buSzPts val="1800"/>
              <a:buNone/>
              <a:defRPr sz="1800" b="0">
                <a:solidFill>
                  <a:schemeClr val="lt1"/>
                </a:solidFill>
              </a:defRPr>
            </a:lvl6pPr>
            <a:lvl7pPr lvl="6" algn="l">
              <a:lnSpc>
                <a:spcPct val="90000"/>
              </a:lnSpc>
              <a:spcBef>
                <a:spcPts val="1200"/>
              </a:spcBef>
              <a:spcAft>
                <a:spcPts val="0"/>
              </a:spcAft>
              <a:buClr>
                <a:schemeClr val="lt1"/>
              </a:buClr>
              <a:buSzPts val="1800"/>
              <a:buNone/>
              <a:defRPr sz="1800" b="0">
                <a:solidFill>
                  <a:schemeClr val="lt1"/>
                </a:solidFill>
              </a:defRPr>
            </a:lvl7pPr>
            <a:lvl8pPr lvl="7" algn="l">
              <a:lnSpc>
                <a:spcPct val="90000"/>
              </a:lnSpc>
              <a:spcBef>
                <a:spcPts val="1200"/>
              </a:spcBef>
              <a:spcAft>
                <a:spcPts val="0"/>
              </a:spcAft>
              <a:buClr>
                <a:schemeClr val="lt1"/>
              </a:buClr>
              <a:buSzPts val="1800"/>
              <a:buNone/>
              <a:defRPr sz="1800" b="0">
                <a:solidFill>
                  <a:schemeClr val="lt1"/>
                </a:solidFill>
              </a:defRPr>
            </a:lvl8pPr>
            <a:lvl9pPr lvl="8" algn="l">
              <a:lnSpc>
                <a:spcPct val="90000"/>
              </a:lnSpc>
              <a:spcBef>
                <a:spcPts val="1200"/>
              </a:spcBef>
              <a:spcAft>
                <a:spcPts val="1200"/>
              </a:spcAft>
              <a:buClr>
                <a:schemeClr val="lt1"/>
              </a:buClr>
              <a:buSzPts val="1800"/>
              <a:buNone/>
              <a:defRPr sz="1800" b="0">
                <a:solidFill>
                  <a:schemeClr val="lt1"/>
                </a:solidFill>
              </a:defRPr>
            </a:lvl9pPr>
          </a:lstStyle>
          <a:p>
            <a:endParaRPr/>
          </a:p>
        </p:txBody>
      </p:sp>
      <p:sp>
        <p:nvSpPr>
          <p:cNvPr id="191" name="Google Shape;191;p62"/>
          <p:cNvSpPr txBox="1">
            <a:spLocks noGrp="1"/>
          </p:cNvSpPr>
          <p:nvPr>
            <p:ph type="title"/>
          </p:nvPr>
        </p:nvSpPr>
        <p:spPr>
          <a:xfrm>
            <a:off x="477775" y="1499621"/>
            <a:ext cx="6480000" cy="945000"/>
          </a:xfrm>
          <a:prstGeom prst="rect">
            <a:avLst/>
          </a:prstGeom>
          <a:noFill/>
          <a:ln>
            <a:noFill/>
          </a:ln>
        </p:spPr>
        <p:txBody>
          <a:bodyPr spcFirstLastPara="1" wrap="square" lIns="0" tIns="0" rIns="0" bIns="0" anchor="b" anchorCtr="0">
            <a:noAutofit/>
          </a:bodyPr>
          <a:lstStyle>
            <a:lvl1pPr lvl="0" algn="l">
              <a:lnSpc>
                <a:spcPct val="90000"/>
              </a:lnSpc>
              <a:spcBef>
                <a:spcPts val="0"/>
              </a:spcBef>
              <a:spcAft>
                <a:spcPts val="0"/>
              </a:spcAft>
              <a:buClr>
                <a:schemeClr val="lt1"/>
              </a:buClr>
              <a:buSzPts val="4100"/>
              <a:buFont typeface="Public Sans Medium"/>
              <a:buNone/>
              <a:defRPr sz="4100">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2" name="Google Shape;192;p62"/>
          <p:cNvPicPr preferRelativeResize="0"/>
          <p:nvPr/>
        </p:nvPicPr>
        <p:blipFill rotWithShape="1">
          <a:blip r:embed="rId3">
            <a:alphaModFix/>
          </a:blip>
          <a:srcRect/>
          <a:stretch/>
        </p:blipFill>
        <p:spPr>
          <a:xfrm>
            <a:off x="382493" y="371948"/>
            <a:ext cx="1847944" cy="609041"/>
          </a:xfrm>
          <a:prstGeom prst="rect">
            <a:avLst/>
          </a:prstGeom>
          <a:noFill/>
          <a:ln>
            <a:noFill/>
          </a:ln>
        </p:spPr>
      </p:pic>
      <p:pic>
        <p:nvPicPr>
          <p:cNvPr id="193" name="Google Shape;193;p62"/>
          <p:cNvPicPr preferRelativeResize="0"/>
          <p:nvPr/>
        </p:nvPicPr>
        <p:blipFill rotWithShape="1">
          <a:blip r:embed="rId4">
            <a:alphaModFix/>
          </a:blip>
          <a:srcRect/>
          <a:stretch/>
        </p:blipFill>
        <p:spPr>
          <a:xfrm>
            <a:off x="8299484" y="492323"/>
            <a:ext cx="430274" cy="467002"/>
          </a:xfrm>
          <a:prstGeom prst="rect">
            <a:avLst/>
          </a:prstGeom>
          <a:noFill/>
          <a:ln>
            <a:noFill/>
          </a:ln>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4"/>
        <p:cNvGrpSpPr/>
        <p:nvPr/>
      </p:nvGrpSpPr>
      <p:grpSpPr>
        <a:xfrm>
          <a:off x="0" y="0"/>
          <a:ext cx="0" cy="0"/>
          <a:chOff x="0" y="0"/>
          <a:chExt cx="0" cy="0"/>
        </a:xfrm>
      </p:grpSpPr>
      <p:sp>
        <p:nvSpPr>
          <p:cNvPr id="195" name="Google Shape;195;p6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96" name="Google Shape;196;p6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7"/>
        <p:cNvGrpSpPr/>
        <p:nvPr/>
      </p:nvGrpSpPr>
      <p:grpSpPr>
        <a:xfrm>
          <a:off x="0" y="0"/>
          <a:ext cx="0" cy="0"/>
          <a:chOff x="0" y="0"/>
          <a:chExt cx="0" cy="0"/>
        </a:xfrm>
      </p:grpSpPr>
      <p:sp>
        <p:nvSpPr>
          <p:cNvPr id="198" name="Google Shape;198;p6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99" name="Google Shape;199;p6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00" name="Google Shape;200;p6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Content-Two column A 1">
  <p:cSld name="Title and Content-Two column A_1">
    <p:spTree>
      <p:nvGrpSpPr>
        <p:cNvPr id="1" name="Shape 201"/>
        <p:cNvGrpSpPr/>
        <p:nvPr/>
      </p:nvGrpSpPr>
      <p:grpSpPr>
        <a:xfrm>
          <a:off x="0" y="0"/>
          <a:ext cx="0" cy="0"/>
          <a:chOff x="0" y="0"/>
          <a:chExt cx="0" cy="0"/>
        </a:xfrm>
      </p:grpSpPr>
      <p:pic>
        <p:nvPicPr>
          <p:cNvPr id="202" name="Google Shape;202;p65"/>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203" name="Google Shape;203;p65"/>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rgbClr val="0C0C0C"/>
        </a:solidFill>
        <a:effectLst/>
      </p:bgPr>
    </p:bg>
    <p:spTree>
      <p:nvGrpSpPr>
        <p:cNvPr id="1" name="Shape 204"/>
        <p:cNvGrpSpPr/>
        <p:nvPr/>
      </p:nvGrpSpPr>
      <p:grpSpPr>
        <a:xfrm>
          <a:off x="0" y="0"/>
          <a:ext cx="0" cy="0"/>
          <a:chOff x="0" y="0"/>
          <a:chExt cx="0" cy="0"/>
        </a:xfrm>
      </p:grpSpPr>
      <p:pic>
        <p:nvPicPr>
          <p:cNvPr id="205" name="Google Shape;205;p66"/>
          <p:cNvPicPr preferRelativeResize="0"/>
          <p:nvPr/>
        </p:nvPicPr>
        <p:blipFill rotWithShape="1">
          <a:blip r:embed="rId2">
            <a:alphaModFix amt="70000"/>
          </a:blip>
          <a:srcRect l="1956" t="10392" r="16847" b="8411"/>
          <a:stretch/>
        </p:blipFill>
        <p:spPr>
          <a:xfrm>
            <a:off x="2900" y="0"/>
            <a:ext cx="9144003" cy="5143274"/>
          </a:xfrm>
          <a:prstGeom prst="rect">
            <a:avLst/>
          </a:prstGeom>
          <a:noFill/>
          <a:ln>
            <a:noFill/>
          </a:ln>
        </p:spPr>
      </p:pic>
      <p:sp>
        <p:nvSpPr>
          <p:cNvPr id="206" name="Google Shape;206;p66"/>
          <p:cNvSpPr/>
          <p:nvPr/>
        </p:nvSpPr>
        <p:spPr>
          <a:xfrm>
            <a:off x="0" y="0"/>
            <a:ext cx="3364200" cy="51432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7" name="Google Shape;207;p66"/>
          <p:cNvSpPr txBox="1"/>
          <p:nvPr/>
        </p:nvSpPr>
        <p:spPr>
          <a:xfrm>
            <a:off x="4554211" y="3720193"/>
            <a:ext cx="4590000" cy="14232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Clr>
                <a:srgbClr val="000000"/>
              </a:buClr>
              <a:buSzPts val="100"/>
              <a:buFont typeface="Arial"/>
              <a:buNone/>
            </a:pPr>
            <a:endParaRPr sz="100" b="0" i="0" u="none" strike="noStrike" cap="none">
              <a:solidFill>
                <a:srgbClr val="000000"/>
              </a:solidFill>
              <a:latin typeface="Public Sans Light"/>
              <a:ea typeface="Public Sans Light"/>
              <a:cs typeface="Public Sans Light"/>
              <a:sym typeface="Public Sans Light"/>
            </a:endParaRPr>
          </a:p>
        </p:txBody>
      </p:sp>
      <p:sp>
        <p:nvSpPr>
          <p:cNvPr id="208" name="Google Shape;208;p66"/>
          <p:cNvSpPr txBox="1"/>
          <p:nvPr/>
        </p:nvSpPr>
        <p:spPr>
          <a:xfrm>
            <a:off x="7643813" y="161963"/>
            <a:ext cx="1310100" cy="4329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Clr>
                <a:srgbClr val="000000"/>
              </a:buClr>
              <a:buSzPts val="100"/>
              <a:buFont typeface="Arial"/>
              <a:buNone/>
            </a:pPr>
            <a:endParaRPr sz="100" b="0" i="0" u="none" strike="noStrike" cap="none">
              <a:solidFill>
                <a:srgbClr val="000000"/>
              </a:solidFill>
              <a:latin typeface="Public Sans Light"/>
              <a:ea typeface="Public Sans Light"/>
              <a:cs typeface="Public Sans Light"/>
              <a:sym typeface="Public Sans Light"/>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Content-Two column B">
  <p:cSld name="Title and Content-Two column B">
    <p:spTree>
      <p:nvGrpSpPr>
        <p:cNvPr id="1" name="Shape 209"/>
        <p:cNvGrpSpPr/>
        <p:nvPr/>
      </p:nvGrpSpPr>
      <p:grpSpPr>
        <a:xfrm>
          <a:off x="0" y="0"/>
          <a:ext cx="0" cy="0"/>
          <a:chOff x="0" y="0"/>
          <a:chExt cx="0" cy="0"/>
        </a:xfrm>
      </p:grpSpPr>
      <p:sp>
        <p:nvSpPr>
          <p:cNvPr id="210" name="Google Shape;210;p67"/>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Public Sans Light"/>
              <a:ea typeface="Public Sans Light"/>
              <a:cs typeface="Public Sans Light"/>
              <a:sym typeface="Public Sans Light"/>
            </a:endParaRPr>
          </a:p>
        </p:txBody>
      </p:sp>
      <p:pic>
        <p:nvPicPr>
          <p:cNvPr id="211" name="Google Shape;211;p67"/>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12" name="Google Shape;212;p67"/>
          <p:cNvPicPr preferRelativeResize="0"/>
          <p:nvPr/>
        </p:nvPicPr>
        <p:blipFill rotWithShape="1">
          <a:blip r:embed="rId3">
            <a:alphaModFix/>
          </a:blip>
          <a:srcRect/>
          <a:stretch/>
        </p:blipFill>
        <p:spPr>
          <a:xfrm>
            <a:off x="7643813" y="162509"/>
            <a:ext cx="1310088" cy="431823"/>
          </a:xfrm>
          <a:prstGeom prst="rect">
            <a:avLst/>
          </a:prstGeom>
          <a:noFill/>
          <a:ln>
            <a:noFill/>
          </a:ln>
        </p:spPr>
      </p:pic>
      <p:sp>
        <p:nvSpPr>
          <p:cNvPr id="213" name="Google Shape;213;p67"/>
          <p:cNvSpPr txBox="1">
            <a:spLocks noGrp="1"/>
          </p:cNvSpPr>
          <p:nvPr>
            <p:ph type="body" idx="1"/>
          </p:nvPr>
        </p:nvSpPr>
        <p:spPr>
          <a:xfrm>
            <a:off x="3814175" y="1066352"/>
            <a:ext cx="4725000" cy="3105000"/>
          </a:xfrm>
          <a:prstGeom prst="rect">
            <a:avLst/>
          </a:prstGeom>
          <a:noFill/>
          <a:ln>
            <a:noFill/>
          </a:ln>
        </p:spPr>
        <p:txBody>
          <a:bodyPr spcFirstLastPara="1" wrap="square" lIns="0" tIns="0" rIns="0" bIns="0" anchor="t" anchorCtr="0">
            <a:noAutofit/>
          </a:bodyPr>
          <a:lstStyle>
            <a:lvl1pPr marL="457200" lvl="0" indent="-361950" algn="l">
              <a:lnSpc>
                <a:spcPct val="90000"/>
              </a:lnSpc>
              <a:spcBef>
                <a:spcPts val="800"/>
              </a:spcBef>
              <a:spcAft>
                <a:spcPts val="0"/>
              </a:spcAft>
              <a:buClr>
                <a:schemeClr val="dk1"/>
              </a:buClr>
              <a:buSzPts val="2100"/>
              <a:buChar char="●"/>
              <a:defRPr/>
            </a:lvl1pPr>
            <a:lvl2pPr marL="914400" lvl="1" indent="-317500" algn="l">
              <a:lnSpc>
                <a:spcPct val="90000"/>
              </a:lnSpc>
              <a:spcBef>
                <a:spcPts val="1200"/>
              </a:spcBef>
              <a:spcAft>
                <a:spcPts val="0"/>
              </a:spcAft>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214" name="Google Shape;214;p67"/>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5" name="Google Shape;215;p67"/>
          <p:cNvSpPr txBox="1">
            <a:spLocks noGrp="1"/>
          </p:cNvSpPr>
          <p:nvPr>
            <p:ph type="dt" idx="10"/>
          </p:nvPr>
        </p:nvSpPr>
        <p:spPr>
          <a:xfrm>
            <a:off x="5045572" y="4766531"/>
            <a:ext cx="1890000" cy="270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216" name="Google Shape;216;p67"/>
          <p:cNvSpPr txBox="1">
            <a:spLocks noGrp="1"/>
          </p:cNvSpPr>
          <p:nvPr>
            <p:ph type="sldNum" idx="12"/>
          </p:nvPr>
        </p:nvSpPr>
        <p:spPr>
          <a:xfrm>
            <a:off x="8394206" y="4766531"/>
            <a:ext cx="540000" cy="2700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sp>
        <p:nvSpPr>
          <p:cNvPr id="20" name="Google Shape;20;p4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 name="Google Shape;21;p4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2" name="Google Shape;2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7"/>
        <p:cNvGrpSpPr/>
        <p:nvPr/>
      </p:nvGrpSpPr>
      <p:grpSpPr>
        <a:xfrm>
          <a:off x="0" y="0"/>
          <a:ext cx="0" cy="0"/>
          <a:chOff x="0" y="0"/>
          <a:chExt cx="0" cy="0"/>
        </a:xfrm>
      </p:grpSpPr>
      <p:sp>
        <p:nvSpPr>
          <p:cNvPr id="218" name="Google Shape;218;p6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19" name="Google Shape;219;p68"/>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0" name="Google Shape;220;p68"/>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1" name="Google Shape;221;p6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22"/>
        <p:cNvGrpSpPr/>
        <p:nvPr/>
      </p:nvGrpSpPr>
      <p:grpSpPr>
        <a:xfrm>
          <a:off x="0" y="0"/>
          <a:ext cx="0" cy="0"/>
          <a:chOff x="0" y="0"/>
          <a:chExt cx="0" cy="0"/>
        </a:xfrm>
      </p:grpSpPr>
      <p:sp>
        <p:nvSpPr>
          <p:cNvPr id="223" name="Google Shape;223;p6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24" name="Google Shape;224;p6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25"/>
        <p:cNvGrpSpPr/>
        <p:nvPr/>
      </p:nvGrpSpPr>
      <p:grpSpPr>
        <a:xfrm>
          <a:off x="0" y="0"/>
          <a:ext cx="0" cy="0"/>
          <a:chOff x="0" y="0"/>
          <a:chExt cx="0" cy="0"/>
        </a:xfrm>
      </p:grpSpPr>
      <p:sp>
        <p:nvSpPr>
          <p:cNvPr id="226" name="Google Shape;226;p70"/>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227" name="Google Shape;227;p70"/>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228" name="Google Shape;228;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29"/>
        <p:cNvGrpSpPr/>
        <p:nvPr/>
      </p:nvGrpSpPr>
      <p:grpSpPr>
        <a:xfrm>
          <a:off x="0" y="0"/>
          <a:ext cx="0" cy="0"/>
          <a:chOff x="0" y="0"/>
          <a:chExt cx="0" cy="0"/>
        </a:xfrm>
      </p:grpSpPr>
      <p:sp>
        <p:nvSpPr>
          <p:cNvPr id="230" name="Google Shape;230;p71"/>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231" name="Google Shape;231;p7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32"/>
        <p:cNvGrpSpPr/>
        <p:nvPr/>
      </p:nvGrpSpPr>
      <p:grpSpPr>
        <a:xfrm>
          <a:off x="0" y="0"/>
          <a:ext cx="0" cy="0"/>
          <a:chOff x="0" y="0"/>
          <a:chExt cx="0" cy="0"/>
        </a:xfrm>
      </p:grpSpPr>
      <p:sp>
        <p:nvSpPr>
          <p:cNvPr id="233" name="Google Shape;233;p72"/>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4" name="Google Shape;234;p72"/>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235" name="Google Shape;235;p72"/>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236" name="Google Shape;236;p72"/>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237" name="Google Shape;237;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38"/>
        <p:cNvGrpSpPr/>
        <p:nvPr/>
      </p:nvGrpSpPr>
      <p:grpSpPr>
        <a:xfrm>
          <a:off x="0" y="0"/>
          <a:ext cx="0" cy="0"/>
          <a:chOff x="0" y="0"/>
          <a:chExt cx="0" cy="0"/>
        </a:xfrm>
      </p:grpSpPr>
      <p:sp>
        <p:nvSpPr>
          <p:cNvPr id="239" name="Google Shape;239;p73"/>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240" name="Google Shape;240;p7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1"/>
        <p:cNvGrpSpPr/>
        <p:nvPr/>
      </p:nvGrpSpPr>
      <p:grpSpPr>
        <a:xfrm>
          <a:off x="0" y="0"/>
          <a:ext cx="0" cy="0"/>
          <a:chOff x="0" y="0"/>
          <a:chExt cx="0" cy="0"/>
        </a:xfrm>
      </p:grpSpPr>
      <p:sp>
        <p:nvSpPr>
          <p:cNvPr id="242" name="Google Shape;242;p74"/>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43" name="Google Shape;243;p74"/>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244" name="Google Shape;244;p7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45"/>
        <p:cNvGrpSpPr/>
        <p:nvPr/>
      </p:nvGrpSpPr>
      <p:grpSpPr>
        <a:xfrm>
          <a:off x="0" y="0"/>
          <a:ext cx="0" cy="0"/>
          <a:chOff x="0" y="0"/>
          <a:chExt cx="0" cy="0"/>
        </a:xfrm>
      </p:grpSpPr>
      <p:sp>
        <p:nvSpPr>
          <p:cNvPr id="246" name="Google Shape;246;p7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8CF96-B949-F802-C9F8-AD4955CEC30A}"/>
              </a:ext>
            </a:extLst>
          </p:cNvPr>
          <p:cNvSpPr/>
          <p:nvPr userDrawn="1"/>
        </p:nvSpPr>
        <p:spPr>
          <a:xfrm>
            <a:off x="0" y="0"/>
            <a:ext cx="9144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4" name="Picture 3">
            <a:extLst>
              <a:ext uri="{FF2B5EF4-FFF2-40B4-BE49-F238E27FC236}">
                <a16:creationId xmlns:a16="http://schemas.microsoft.com/office/drawing/2014/main" id="{6F494862-9E85-4938-3A37-753FEB6DE343}"/>
              </a:ext>
            </a:extLst>
          </p:cNvPr>
          <p:cNvPicPr>
            <a:picLocks noChangeAspect="1"/>
          </p:cNvPicPr>
          <p:nvPr userDrawn="1"/>
        </p:nvPicPr>
        <p:blipFill>
          <a:blip r:embed="rId2"/>
          <a:srcRect/>
          <a:stretch/>
        </p:blipFill>
        <p:spPr>
          <a:xfrm>
            <a:off x="0" y="0"/>
            <a:ext cx="9144000" cy="51435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477775" y="2724702"/>
            <a:ext cx="6480000" cy="810000"/>
          </a:xfrm>
        </p:spPr>
        <p:txBody>
          <a:bodyPr/>
          <a:lstStyle>
            <a:lvl1pPr marL="0" indent="0" algn="l">
              <a:buNone/>
              <a:defRPr sz="1800" b="0">
                <a:solidFill>
                  <a:schemeClr val="bg1"/>
                </a:solidFill>
              </a:defRPr>
            </a:lvl1pPr>
            <a:lvl2pPr marL="0" indent="0" algn="l">
              <a:buNone/>
              <a:defRPr sz="1800" b="0">
                <a:solidFill>
                  <a:schemeClr val="bg1"/>
                </a:solidFill>
              </a:defRPr>
            </a:lvl2pPr>
            <a:lvl3pPr marL="0" indent="0" algn="l">
              <a:buNone/>
              <a:defRPr sz="1800" b="0">
                <a:solidFill>
                  <a:schemeClr val="bg1"/>
                </a:solidFill>
              </a:defRPr>
            </a:lvl3pPr>
            <a:lvl4pPr marL="0" indent="0" algn="l">
              <a:buNone/>
              <a:defRPr sz="1800" b="0">
                <a:solidFill>
                  <a:schemeClr val="bg1"/>
                </a:solidFill>
              </a:defRPr>
            </a:lvl4pPr>
            <a:lvl5pPr marL="0" indent="0" algn="l">
              <a:buNone/>
              <a:defRPr sz="1800" b="0">
                <a:solidFill>
                  <a:schemeClr val="bg1"/>
                </a:solidFill>
              </a:defRPr>
            </a:lvl5pPr>
            <a:lvl6pPr marL="0" indent="0" algn="l">
              <a:buNone/>
              <a:defRPr sz="1800" b="0">
                <a:solidFill>
                  <a:schemeClr val="bg1"/>
                </a:solidFill>
              </a:defRPr>
            </a:lvl6pPr>
            <a:lvl7pPr marL="0" indent="0" algn="l">
              <a:buNone/>
              <a:defRPr sz="1800" b="0">
                <a:solidFill>
                  <a:schemeClr val="bg1"/>
                </a:solidFill>
              </a:defRPr>
            </a:lvl7pPr>
            <a:lvl8pPr marL="0" indent="0" algn="l">
              <a:buNone/>
              <a:defRPr sz="1800" b="0">
                <a:solidFill>
                  <a:schemeClr val="bg1"/>
                </a:solidFill>
              </a:defRPr>
            </a:lvl8pPr>
            <a:lvl9pPr marL="0" indent="0" algn="l">
              <a:buNone/>
              <a:defRPr sz="1800" b="0">
                <a:solidFill>
                  <a:schemeClr val="bg1"/>
                </a:solidFill>
              </a:defRPr>
            </a:lvl9pPr>
          </a:lstStyle>
          <a:p>
            <a:r>
              <a:rPr lang="en-GB"/>
              <a:t>Click to add Date/Version/Subtitle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477775" y="1499621"/>
            <a:ext cx="6480000" cy="945000"/>
          </a:xfrm>
        </p:spPr>
        <p:txBody>
          <a:bodyPr anchor="b"/>
          <a:lstStyle>
            <a:lvl1pPr>
              <a:defRPr sz="4050">
                <a:solidFill>
                  <a:schemeClr val="bg1"/>
                </a:solidFill>
              </a:defRPr>
            </a:lvl1pPr>
          </a:lstStyle>
          <a:p>
            <a:r>
              <a:rPr lang="en-GB"/>
              <a:t>Click to add title</a:t>
            </a:r>
          </a:p>
        </p:txBody>
      </p:sp>
      <p:pic>
        <p:nvPicPr>
          <p:cNvPr id="5" name="Graphic 1">
            <a:extLst>
              <a:ext uri="{FF2B5EF4-FFF2-40B4-BE49-F238E27FC236}">
                <a16:creationId xmlns:a16="http://schemas.microsoft.com/office/drawing/2014/main" id="{C7FAFE77-CB62-3C16-F22B-6AFC9E7536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493" y="371948"/>
            <a:ext cx="1847945" cy="609041"/>
          </a:xfrm>
          <a:prstGeom prst="rect">
            <a:avLst/>
          </a:prstGeom>
        </p:spPr>
      </p:pic>
      <p:pic>
        <p:nvPicPr>
          <p:cNvPr id="7" name="Graphic 1">
            <a:extLst>
              <a:ext uri="{FF2B5EF4-FFF2-40B4-BE49-F238E27FC236}">
                <a16:creationId xmlns:a16="http://schemas.microsoft.com/office/drawing/2014/main" id="{3C712A76-6153-D205-FDA7-20DF3724C6CF}"/>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99485" y="492324"/>
            <a:ext cx="430273" cy="467003"/>
          </a:xfrm>
          <a:prstGeom prst="rect">
            <a:avLst/>
          </a:prstGeom>
        </p:spPr>
      </p:pic>
    </p:spTree>
    <p:extLst>
      <p:ext uri="{BB962C8B-B14F-4D97-AF65-F5344CB8AC3E}">
        <p14:creationId xmlns:p14="http://schemas.microsoft.com/office/powerpoint/2010/main" val="203402805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Lime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8CF96-B949-F802-C9F8-AD4955CEC30A}"/>
              </a:ext>
            </a:extLst>
          </p:cNvPr>
          <p:cNvSpPr/>
          <p:nvPr userDrawn="1"/>
        </p:nvSpPr>
        <p:spPr>
          <a:xfrm>
            <a:off x="0" y="0"/>
            <a:ext cx="9144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10" name="Picture 9">
            <a:extLst>
              <a:ext uri="{FF2B5EF4-FFF2-40B4-BE49-F238E27FC236}">
                <a16:creationId xmlns:a16="http://schemas.microsoft.com/office/drawing/2014/main" id="{ECA7BFEA-6EE9-6D25-8EDC-B041B4953BC3}"/>
              </a:ext>
            </a:extLst>
          </p:cNvPr>
          <p:cNvPicPr>
            <a:picLocks noChangeAspect="1"/>
          </p:cNvPicPr>
          <p:nvPr userDrawn="1"/>
        </p:nvPicPr>
        <p:blipFill>
          <a:blip r:embed="rId2"/>
          <a:srcRect/>
          <a:stretch/>
        </p:blipFill>
        <p:spPr>
          <a:xfrm>
            <a:off x="0" y="0"/>
            <a:ext cx="9144000" cy="51435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477775" y="2724702"/>
            <a:ext cx="6480000" cy="810000"/>
          </a:xfrm>
        </p:spPr>
        <p:txBody>
          <a:bodyPr/>
          <a:lstStyle>
            <a:lvl1pPr marL="0" indent="0" algn="l">
              <a:buNone/>
              <a:defRPr sz="1800" b="0">
                <a:solidFill>
                  <a:schemeClr val="bg1"/>
                </a:solidFill>
              </a:defRPr>
            </a:lvl1pPr>
            <a:lvl2pPr marL="0" indent="0" algn="l">
              <a:buNone/>
              <a:defRPr sz="1800" b="0">
                <a:solidFill>
                  <a:schemeClr val="bg1"/>
                </a:solidFill>
              </a:defRPr>
            </a:lvl2pPr>
            <a:lvl3pPr marL="0" indent="0" algn="l">
              <a:buNone/>
              <a:defRPr sz="1800" b="0">
                <a:solidFill>
                  <a:schemeClr val="bg1"/>
                </a:solidFill>
              </a:defRPr>
            </a:lvl3pPr>
            <a:lvl4pPr marL="0" indent="0" algn="l">
              <a:buNone/>
              <a:defRPr sz="1800" b="0">
                <a:solidFill>
                  <a:schemeClr val="bg1"/>
                </a:solidFill>
              </a:defRPr>
            </a:lvl4pPr>
            <a:lvl5pPr marL="0" indent="0" algn="l">
              <a:buNone/>
              <a:defRPr sz="1800" b="0">
                <a:solidFill>
                  <a:schemeClr val="bg1"/>
                </a:solidFill>
              </a:defRPr>
            </a:lvl5pPr>
            <a:lvl6pPr marL="0" indent="0" algn="l">
              <a:buNone/>
              <a:defRPr sz="1800" b="0">
                <a:solidFill>
                  <a:schemeClr val="bg1"/>
                </a:solidFill>
              </a:defRPr>
            </a:lvl6pPr>
            <a:lvl7pPr marL="0" indent="0" algn="l">
              <a:buNone/>
              <a:defRPr sz="1800" b="0">
                <a:solidFill>
                  <a:schemeClr val="bg1"/>
                </a:solidFill>
              </a:defRPr>
            </a:lvl7pPr>
            <a:lvl8pPr marL="0" indent="0" algn="l">
              <a:buNone/>
              <a:defRPr sz="1800" b="0">
                <a:solidFill>
                  <a:schemeClr val="bg1"/>
                </a:solidFill>
              </a:defRPr>
            </a:lvl8pPr>
            <a:lvl9pPr marL="0" indent="0" algn="l">
              <a:buNone/>
              <a:defRPr sz="1800" b="0">
                <a:solidFill>
                  <a:schemeClr val="bg1"/>
                </a:solidFill>
              </a:defRPr>
            </a:lvl9pPr>
          </a:lstStyle>
          <a:p>
            <a:r>
              <a:rPr lang="en-AU"/>
              <a:t>Click to add Date/Version/Subtitle</a:t>
            </a:r>
            <a:endParaRPr lang="en-GB"/>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477775" y="1499621"/>
            <a:ext cx="6480000" cy="945000"/>
          </a:xfrm>
        </p:spPr>
        <p:txBody>
          <a:bodyPr anchor="b"/>
          <a:lstStyle>
            <a:lvl1pPr>
              <a:defRPr sz="4050">
                <a:solidFill>
                  <a:schemeClr val="bg1"/>
                </a:solidFill>
              </a:defRPr>
            </a:lvl1pPr>
          </a:lstStyle>
          <a:p>
            <a:r>
              <a:rPr lang="en-GB"/>
              <a:t>Click to add title</a:t>
            </a:r>
          </a:p>
        </p:txBody>
      </p:sp>
      <p:pic>
        <p:nvPicPr>
          <p:cNvPr id="5" name="Graphic 1">
            <a:extLst>
              <a:ext uri="{FF2B5EF4-FFF2-40B4-BE49-F238E27FC236}">
                <a16:creationId xmlns:a16="http://schemas.microsoft.com/office/drawing/2014/main" id="{C7FAFE77-CB62-3C16-F22B-6AFC9E7536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493" y="371948"/>
            <a:ext cx="1847945" cy="609041"/>
          </a:xfrm>
          <a:prstGeom prst="rect">
            <a:avLst/>
          </a:prstGeom>
        </p:spPr>
      </p:pic>
      <p:pic>
        <p:nvPicPr>
          <p:cNvPr id="4" name="Graphic 1">
            <a:extLst>
              <a:ext uri="{FF2B5EF4-FFF2-40B4-BE49-F238E27FC236}">
                <a16:creationId xmlns:a16="http://schemas.microsoft.com/office/drawing/2014/main" id="{A367E01B-1B7F-5C90-F603-861DC5F78D2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99485" y="492324"/>
            <a:ext cx="430273" cy="467003"/>
          </a:xfrm>
          <a:prstGeom prst="rect">
            <a:avLst/>
          </a:prstGeom>
        </p:spPr>
      </p:pic>
    </p:spTree>
    <p:extLst>
      <p:ext uri="{BB962C8B-B14F-4D97-AF65-F5344CB8AC3E}">
        <p14:creationId xmlns:p14="http://schemas.microsoft.com/office/powerpoint/2010/main" val="14276151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Content-Two column A">
  <p:cSld name="Title and Content-Two column A">
    <p:spTree>
      <p:nvGrpSpPr>
        <p:cNvPr id="1" name="Shape 23"/>
        <p:cNvGrpSpPr/>
        <p:nvPr/>
      </p:nvGrpSpPr>
      <p:grpSpPr>
        <a:xfrm>
          <a:off x="0" y="0"/>
          <a:ext cx="0" cy="0"/>
          <a:chOff x="0" y="0"/>
          <a:chExt cx="0" cy="0"/>
        </a:xfrm>
      </p:grpSpPr>
      <p:pic>
        <p:nvPicPr>
          <p:cNvPr id="24" name="Google Shape;24;p49"/>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25" name="Google Shape;25;p49"/>
          <p:cNvPicPr preferRelativeResize="0"/>
          <p:nvPr/>
        </p:nvPicPr>
        <p:blipFill rotWithShape="1">
          <a:blip r:embed="rId3">
            <a:alphaModFix/>
          </a:blip>
          <a:srcRect/>
          <a:stretch/>
        </p:blipFill>
        <p:spPr>
          <a:xfrm>
            <a:off x="7643813" y="162509"/>
            <a:ext cx="1310088" cy="431823"/>
          </a:xfrm>
          <a:prstGeom prst="rect">
            <a:avLst/>
          </a:prstGeom>
          <a:noFill/>
          <a:ln>
            <a:noFill/>
          </a:ln>
        </p:spPr>
      </p:pic>
      <p:sp>
        <p:nvSpPr>
          <p:cNvPr id="26" name="Google Shape;26;p49"/>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27" name="Google Shape;27;p49"/>
          <p:cNvSpPr txBox="1">
            <a:spLocks noGrp="1"/>
          </p:cNvSpPr>
          <p:nvPr>
            <p:ph type="sldNum" idx="12"/>
          </p:nvPr>
        </p:nvSpPr>
        <p:spPr>
          <a:xfrm>
            <a:off x="8394206" y="4766531"/>
            <a:ext cx="540000" cy="2700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Inter"/>
                <a:ea typeface="Inter"/>
                <a:cs typeface="Inter"/>
                <a:sym typeface="Inter"/>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itle Slide-White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8CF96-B949-F802-C9F8-AD4955CEC30A}"/>
              </a:ext>
            </a:extLst>
          </p:cNvPr>
          <p:cNvSpPr/>
          <p:nvPr userDrawn="1"/>
        </p:nvSpPr>
        <p:spPr>
          <a:xfrm>
            <a:off x="0" y="0"/>
            <a:ext cx="9144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8" name="Picture 7">
            <a:extLst>
              <a:ext uri="{FF2B5EF4-FFF2-40B4-BE49-F238E27FC236}">
                <a16:creationId xmlns:a16="http://schemas.microsoft.com/office/drawing/2014/main" id="{FEC460E3-A415-654B-99C6-AF192AC18869}"/>
              </a:ext>
            </a:extLst>
          </p:cNvPr>
          <p:cNvPicPr>
            <a:picLocks noChangeAspect="1"/>
          </p:cNvPicPr>
          <p:nvPr userDrawn="1"/>
        </p:nvPicPr>
        <p:blipFill>
          <a:blip r:embed="rId2"/>
          <a:srcRect/>
          <a:stretch/>
        </p:blipFill>
        <p:spPr>
          <a:xfrm>
            <a:off x="0" y="0"/>
            <a:ext cx="9144000" cy="51435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477775" y="2724702"/>
            <a:ext cx="6479999" cy="810000"/>
          </a:xfrm>
        </p:spPr>
        <p:txBody>
          <a:bodyPr/>
          <a:lstStyle>
            <a:lvl1pPr marL="0" indent="0" algn="l">
              <a:buNone/>
              <a:defRPr sz="1800" b="0">
                <a:solidFill>
                  <a:schemeClr val="bg1"/>
                </a:solidFill>
              </a:defRPr>
            </a:lvl1pPr>
            <a:lvl2pPr marL="0" indent="0" algn="l">
              <a:buNone/>
              <a:defRPr sz="1800" b="0">
                <a:solidFill>
                  <a:schemeClr val="bg1"/>
                </a:solidFill>
              </a:defRPr>
            </a:lvl2pPr>
            <a:lvl3pPr marL="0" indent="0" algn="l">
              <a:buNone/>
              <a:defRPr sz="1800" b="0">
                <a:solidFill>
                  <a:schemeClr val="bg1"/>
                </a:solidFill>
              </a:defRPr>
            </a:lvl3pPr>
            <a:lvl4pPr marL="0" indent="0" algn="l">
              <a:buNone/>
              <a:defRPr sz="1800" b="0">
                <a:solidFill>
                  <a:schemeClr val="bg1"/>
                </a:solidFill>
              </a:defRPr>
            </a:lvl4pPr>
            <a:lvl5pPr marL="0" indent="0" algn="l">
              <a:buNone/>
              <a:defRPr sz="1800" b="0">
                <a:solidFill>
                  <a:schemeClr val="bg1"/>
                </a:solidFill>
              </a:defRPr>
            </a:lvl5pPr>
            <a:lvl6pPr marL="0" indent="0" algn="l">
              <a:buNone/>
              <a:defRPr sz="1800" b="0">
                <a:solidFill>
                  <a:schemeClr val="bg1"/>
                </a:solidFill>
              </a:defRPr>
            </a:lvl6pPr>
            <a:lvl7pPr marL="0" indent="0" algn="l">
              <a:buNone/>
              <a:defRPr sz="1800" b="0">
                <a:solidFill>
                  <a:schemeClr val="bg1"/>
                </a:solidFill>
              </a:defRPr>
            </a:lvl7pPr>
            <a:lvl8pPr marL="0" indent="0" algn="l">
              <a:buNone/>
              <a:defRPr sz="1800" b="0">
                <a:solidFill>
                  <a:schemeClr val="bg1"/>
                </a:solidFill>
              </a:defRPr>
            </a:lvl8pPr>
            <a:lvl9pPr marL="0" indent="0" algn="l">
              <a:buNone/>
              <a:defRPr sz="1800" b="0">
                <a:solidFill>
                  <a:schemeClr val="bg1"/>
                </a:solidFill>
              </a:defRPr>
            </a:lvl9pPr>
          </a:lstStyle>
          <a:p>
            <a:r>
              <a:rPr lang="en-GB"/>
              <a:t>Click to add Date/Version/Subtitle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477775" y="1499621"/>
            <a:ext cx="6480000" cy="945000"/>
          </a:xfrm>
        </p:spPr>
        <p:txBody>
          <a:bodyPr anchor="b"/>
          <a:lstStyle>
            <a:lvl1pPr>
              <a:defRPr sz="4050">
                <a:solidFill>
                  <a:schemeClr val="bg1"/>
                </a:solidFill>
              </a:defRPr>
            </a:lvl1pPr>
          </a:lstStyle>
          <a:p>
            <a:r>
              <a:rPr lang="en-GB"/>
              <a:t>Click to add title</a:t>
            </a:r>
          </a:p>
        </p:txBody>
      </p:sp>
      <p:pic>
        <p:nvPicPr>
          <p:cNvPr id="5" name="Graphic 1">
            <a:extLst>
              <a:ext uri="{FF2B5EF4-FFF2-40B4-BE49-F238E27FC236}">
                <a16:creationId xmlns:a16="http://schemas.microsoft.com/office/drawing/2014/main" id="{C7FAFE77-CB62-3C16-F22B-6AFC9E7536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493" y="371948"/>
            <a:ext cx="1847945" cy="609041"/>
          </a:xfrm>
          <a:prstGeom prst="rect">
            <a:avLst/>
          </a:prstGeom>
        </p:spPr>
      </p:pic>
      <p:pic>
        <p:nvPicPr>
          <p:cNvPr id="4" name="Graphic 1">
            <a:extLst>
              <a:ext uri="{FF2B5EF4-FFF2-40B4-BE49-F238E27FC236}">
                <a16:creationId xmlns:a16="http://schemas.microsoft.com/office/drawing/2014/main" id="{AD1D827B-D16F-21F6-DC97-ABB2EBE00E9E}"/>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99485" y="492324"/>
            <a:ext cx="430273" cy="467003"/>
          </a:xfrm>
          <a:prstGeom prst="rect">
            <a:avLst/>
          </a:prstGeom>
        </p:spPr>
      </p:pic>
    </p:spTree>
    <p:extLst>
      <p:ext uri="{BB962C8B-B14F-4D97-AF65-F5344CB8AC3E}">
        <p14:creationId xmlns:p14="http://schemas.microsoft.com/office/powerpoint/2010/main" val="24429262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Slide-Grey graphic">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A08CF96-B949-F802-C9F8-AD4955CEC30A}"/>
              </a:ext>
            </a:extLst>
          </p:cNvPr>
          <p:cNvSpPr/>
          <p:nvPr userDrawn="1"/>
        </p:nvSpPr>
        <p:spPr>
          <a:xfrm>
            <a:off x="0" y="0"/>
            <a:ext cx="9144000" cy="51435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4" name="Picture 3">
            <a:extLst>
              <a:ext uri="{FF2B5EF4-FFF2-40B4-BE49-F238E27FC236}">
                <a16:creationId xmlns:a16="http://schemas.microsoft.com/office/drawing/2014/main" id="{39B97C91-6B7F-5FBD-1FCA-CB84D370797D}"/>
              </a:ext>
            </a:extLst>
          </p:cNvPr>
          <p:cNvPicPr>
            <a:picLocks noChangeAspect="1"/>
          </p:cNvPicPr>
          <p:nvPr userDrawn="1"/>
        </p:nvPicPr>
        <p:blipFill>
          <a:blip r:embed="rId2"/>
          <a:srcRect/>
          <a:stretch/>
        </p:blipFill>
        <p:spPr>
          <a:xfrm>
            <a:off x="0" y="0"/>
            <a:ext cx="9144000" cy="5143500"/>
          </a:xfrm>
          <a:prstGeom prst="rect">
            <a:avLst/>
          </a:prstGeom>
        </p:spPr>
      </p:pic>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477775" y="2724702"/>
            <a:ext cx="6479999" cy="810000"/>
          </a:xfrm>
        </p:spPr>
        <p:txBody>
          <a:bodyPr/>
          <a:lstStyle>
            <a:lvl1pPr marL="0" indent="0" algn="l">
              <a:buNone/>
              <a:defRPr sz="1800" b="0">
                <a:solidFill>
                  <a:schemeClr val="bg1"/>
                </a:solidFill>
              </a:defRPr>
            </a:lvl1pPr>
            <a:lvl2pPr marL="0" indent="0" algn="l">
              <a:buNone/>
              <a:defRPr sz="1800" b="0">
                <a:solidFill>
                  <a:schemeClr val="bg1"/>
                </a:solidFill>
              </a:defRPr>
            </a:lvl2pPr>
            <a:lvl3pPr marL="0" indent="0" algn="l">
              <a:buNone/>
              <a:defRPr sz="1800" b="0">
                <a:solidFill>
                  <a:schemeClr val="bg1"/>
                </a:solidFill>
              </a:defRPr>
            </a:lvl3pPr>
            <a:lvl4pPr marL="0" indent="0" algn="l">
              <a:buNone/>
              <a:defRPr sz="1800" b="0">
                <a:solidFill>
                  <a:schemeClr val="bg1"/>
                </a:solidFill>
              </a:defRPr>
            </a:lvl4pPr>
            <a:lvl5pPr marL="0" indent="0" algn="l">
              <a:buNone/>
              <a:defRPr sz="1800" b="0">
                <a:solidFill>
                  <a:schemeClr val="bg1"/>
                </a:solidFill>
              </a:defRPr>
            </a:lvl5pPr>
            <a:lvl6pPr marL="0" indent="0" algn="l">
              <a:buNone/>
              <a:defRPr sz="1800" b="0">
                <a:solidFill>
                  <a:schemeClr val="bg1"/>
                </a:solidFill>
              </a:defRPr>
            </a:lvl6pPr>
            <a:lvl7pPr marL="0" indent="0" algn="l">
              <a:buNone/>
              <a:defRPr sz="1800" b="0">
                <a:solidFill>
                  <a:schemeClr val="bg1"/>
                </a:solidFill>
              </a:defRPr>
            </a:lvl7pPr>
            <a:lvl8pPr marL="0" indent="0" algn="l">
              <a:buNone/>
              <a:defRPr sz="1800" b="0">
                <a:solidFill>
                  <a:schemeClr val="bg1"/>
                </a:solidFill>
              </a:defRPr>
            </a:lvl8pPr>
            <a:lvl9pPr marL="0" indent="0" algn="l">
              <a:buNone/>
              <a:defRPr sz="1800" b="0">
                <a:solidFill>
                  <a:schemeClr val="bg1"/>
                </a:solidFill>
              </a:defRPr>
            </a:lvl9pPr>
          </a:lstStyle>
          <a:p>
            <a:r>
              <a:rPr lang="en-GB"/>
              <a:t>Click to add Date/Version/Subtitle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477775" y="1499621"/>
            <a:ext cx="6480000" cy="945000"/>
          </a:xfrm>
        </p:spPr>
        <p:txBody>
          <a:bodyPr anchor="b"/>
          <a:lstStyle>
            <a:lvl1pPr>
              <a:defRPr sz="4050">
                <a:solidFill>
                  <a:schemeClr val="bg1"/>
                </a:solidFill>
              </a:defRPr>
            </a:lvl1pPr>
          </a:lstStyle>
          <a:p>
            <a:r>
              <a:rPr lang="en-GB"/>
              <a:t>Click to add title</a:t>
            </a:r>
          </a:p>
        </p:txBody>
      </p:sp>
      <p:pic>
        <p:nvPicPr>
          <p:cNvPr id="5" name="Graphic 1">
            <a:extLst>
              <a:ext uri="{FF2B5EF4-FFF2-40B4-BE49-F238E27FC236}">
                <a16:creationId xmlns:a16="http://schemas.microsoft.com/office/drawing/2014/main" id="{C7FAFE77-CB62-3C16-F22B-6AFC9E7536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382493" y="371948"/>
            <a:ext cx="1847945" cy="609041"/>
          </a:xfrm>
          <a:prstGeom prst="rect">
            <a:avLst/>
          </a:prstGeom>
        </p:spPr>
      </p:pic>
      <p:pic>
        <p:nvPicPr>
          <p:cNvPr id="7" name="Graphic 1">
            <a:extLst>
              <a:ext uri="{FF2B5EF4-FFF2-40B4-BE49-F238E27FC236}">
                <a16:creationId xmlns:a16="http://schemas.microsoft.com/office/drawing/2014/main" id="{C3BEF739-9C43-C198-629F-859502A3A020}"/>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8299485" y="492324"/>
            <a:ext cx="430273" cy="467003"/>
          </a:xfrm>
          <a:prstGeom prst="rect">
            <a:avLst/>
          </a:prstGeom>
        </p:spPr>
      </p:pic>
    </p:spTree>
    <p:extLst>
      <p:ext uri="{BB962C8B-B14F-4D97-AF65-F5344CB8AC3E}">
        <p14:creationId xmlns:p14="http://schemas.microsoft.com/office/powerpoint/2010/main" val="154795509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EA2367-DC87-EF70-15A1-1A7AE28940AD}"/>
              </a:ext>
            </a:extLst>
          </p:cNvPr>
          <p:cNvSpPr>
            <a:spLocks noGrp="1"/>
          </p:cNvSpPr>
          <p:nvPr>
            <p:ph type="pic" sz="quarter" idx="14" hasCustomPrompt="1"/>
          </p:nvPr>
        </p:nvSpPr>
        <p:spPr>
          <a:xfrm>
            <a:off x="0" y="0"/>
            <a:ext cx="9144000" cy="5143500"/>
          </a:xfrm>
          <a:solidFill>
            <a:schemeClr val="tx1">
              <a:lumMod val="75000"/>
              <a:lumOff val="25000"/>
            </a:schemeClr>
          </a:solidFill>
        </p:spPr>
        <p:txBody>
          <a:bodyPr lIns="216000" tIns="216000" rIns="216000" bIns="216000"/>
          <a:lstStyle>
            <a:lvl1pPr>
              <a:defRPr sz="1050" b="0">
                <a:solidFill>
                  <a:schemeClr val="bg1"/>
                </a:solidFill>
              </a:defRPr>
            </a:lvl1pPr>
          </a:lstStyle>
          <a:p>
            <a:r>
              <a:rPr lang="en-AU"/>
              <a:t>To insert an image, select ‘Insert Picture’, or click on icon. Select ‘Picture Format &gt; Crop’ to edit size and position of picture.</a:t>
            </a:r>
          </a:p>
        </p:txBody>
      </p:sp>
      <p:sp>
        <p:nvSpPr>
          <p:cNvPr id="12" name="Text Placeholder 7">
            <a:extLst>
              <a:ext uri="{FF2B5EF4-FFF2-40B4-BE49-F238E27FC236}">
                <a16:creationId xmlns:a16="http://schemas.microsoft.com/office/drawing/2014/main" id="{DEA2A302-4717-FE10-205A-F231CDE998B5}"/>
              </a:ext>
            </a:extLst>
          </p:cNvPr>
          <p:cNvSpPr>
            <a:spLocks noGrp="1"/>
          </p:cNvSpPr>
          <p:nvPr>
            <p:ph type="body" sz="quarter" idx="16"/>
          </p:nvPr>
        </p:nvSpPr>
        <p:spPr>
          <a:xfrm>
            <a:off x="382493" y="371948"/>
            <a:ext cx="1846800" cy="6102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Subtitle 2">
            <a:extLst>
              <a:ext uri="{FF2B5EF4-FFF2-40B4-BE49-F238E27FC236}">
                <a16:creationId xmlns:a16="http://schemas.microsoft.com/office/drawing/2014/main" id="{B113A054-12CB-4197-89CB-FBA21D5F8988}"/>
              </a:ext>
            </a:extLst>
          </p:cNvPr>
          <p:cNvSpPr>
            <a:spLocks noGrp="1"/>
          </p:cNvSpPr>
          <p:nvPr>
            <p:ph type="subTitle" idx="1" hasCustomPrompt="1"/>
          </p:nvPr>
        </p:nvSpPr>
        <p:spPr>
          <a:xfrm>
            <a:off x="477775" y="2724702"/>
            <a:ext cx="6480000" cy="810000"/>
          </a:xfrm>
        </p:spPr>
        <p:txBody>
          <a:bodyPr/>
          <a:lstStyle>
            <a:lvl1pPr marL="0" indent="0" algn="l">
              <a:buNone/>
              <a:defRPr sz="1800" b="0">
                <a:solidFill>
                  <a:schemeClr val="bg1"/>
                </a:solidFill>
              </a:defRPr>
            </a:lvl1pPr>
            <a:lvl2pPr marL="0" indent="0" algn="l">
              <a:buNone/>
              <a:defRPr sz="1800" b="0">
                <a:solidFill>
                  <a:schemeClr val="bg1"/>
                </a:solidFill>
              </a:defRPr>
            </a:lvl2pPr>
            <a:lvl3pPr marL="0" indent="0" algn="l">
              <a:buNone/>
              <a:defRPr sz="1800" b="0">
                <a:solidFill>
                  <a:schemeClr val="bg1"/>
                </a:solidFill>
              </a:defRPr>
            </a:lvl3pPr>
            <a:lvl4pPr marL="0" indent="0" algn="l">
              <a:buNone/>
              <a:defRPr sz="1800" b="0">
                <a:solidFill>
                  <a:schemeClr val="bg1"/>
                </a:solidFill>
              </a:defRPr>
            </a:lvl4pPr>
            <a:lvl5pPr marL="0" indent="0" algn="l">
              <a:buNone/>
              <a:defRPr sz="1800" b="0">
                <a:solidFill>
                  <a:schemeClr val="bg1"/>
                </a:solidFill>
              </a:defRPr>
            </a:lvl5pPr>
            <a:lvl6pPr marL="0" indent="0" algn="l">
              <a:buNone/>
              <a:defRPr sz="1800" b="0">
                <a:solidFill>
                  <a:schemeClr val="bg1"/>
                </a:solidFill>
              </a:defRPr>
            </a:lvl6pPr>
            <a:lvl7pPr marL="0" indent="0" algn="l">
              <a:buNone/>
              <a:defRPr sz="1800" b="0">
                <a:solidFill>
                  <a:schemeClr val="bg1"/>
                </a:solidFill>
              </a:defRPr>
            </a:lvl7pPr>
            <a:lvl8pPr marL="0" indent="0" algn="l">
              <a:buNone/>
              <a:defRPr sz="1800" b="0">
                <a:solidFill>
                  <a:schemeClr val="bg1"/>
                </a:solidFill>
              </a:defRPr>
            </a:lvl8pPr>
            <a:lvl9pPr marL="0" indent="0" algn="l">
              <a:buNone/>
              <a:defRPr sz="1800" b="0">
                <a:solidFill>
                  <a:schemeClr val="bg1"/>
                </a:solidFill>
              </a:defRPr>
            </a:lvl9pPr>
          </a:lstStyle>
          <a:p>
            <a:r>
              <a:rPr lang="en-GB"/>
              <a:t>Click to add Date/Version/Subtitle</a:t>
            </a:r>
          </a:p>
          <a:p>
            <a:pPr lvl="1"/>
            <a:r>
              <a:rPr lang="en-US"/>
              <a:t>2</a:t>
            </a:r>
          </a:p>
          <a:p>
            <a:pPr lvl="2"/>
            <a:r>
              <a:rPr lang="en-US"/>
              <a:t>3</a:t>
            </a:r>
          </a:p>
          <a:p>
            <a:pPr lvl="3"/>
            <a:r>
              <a:rPr lang="en-US"/>
              <a:t>4</a:t>
            </a:r>
          </a:p>
          <a:p>
            <a:pPr lvl="4"/>
            <a:r>
              <a:rPr lang="en-US"/>
              <a:t>5</a:t>
            </a:r>
          </a:p>
          <a:p>
            <a:pPr lvl="5"/>
            <a:r>
              <a:rPr lang="en-US"/>
              <a:t>6</a:t>
            </a:r>
          </a:p>
          <a:p>
            <a:pPr lvl="6"/>
            <a:r>
              <a:rPr lang="en-US"/>
              <a:t>7</a:t>
            </a:r>
          </a:p>
          <a:p>
            <a:pPr lvl="7"/>
            <a:r>
              <a:rPr lang="en-US"/>
              <a:t>8</a:t>
            </a:r>
          </a:p>
          <a:p>
            <a:pPr lvl="8"/>
            <a:r>
              <a:rPr lang="en-US"/>
              <a:t>9</a:t>
            </a:r>
            <a:endParaRPr lang="en-GB"/>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477775" y="1499621"/>
            <a:ext cx="6480000" cy="945000"/>
          </a:xfrm>
        </p:spPr>
        <p:txBody>
          <a:bodyPr anchor="b"/>
          <a:lstStyle>
            <a:lvl1pPr>
              <a:defRPr sz="4050">
                <a:solidFill>
                  <a:schemeClr val="bg1"/>
                </a:solidFill>
              </a:defRPr>
            </a:lvl1pPr>
          </a:lstStyle>
          <a:p>
            <a:r>
              <a:rPr lang="en-GB"/>
              <a:t>Click to add title</a:t>
            </a:r>
          </a:p>
        </p:txBody>
      </p:sp>
      <p:sp>
        <p:nvSpPr>
          <p:cNvPr id="9" name="Text Placeholder 7">
            <a:extLst>
              <a:ext uri="{FF2B5EF4-FFF2-40B4-BE49-F238E27FC236}">
                <a16:creationId xmlns:a16="http://schemas.microsoft.com/office/drawing/2014/main" id="{9B7F034A-B43F-1168-6AAB-A28B3B6D48F9}"/>
              </a:ext>
            </a:extLst>
          </p:cNvPr>
          <p:cNvSpPr>
            <a:spLocks noGrp="1"/>
          </p:cNvSpPr>
          <p:nvPr>
            <p:ph type="body" sz="quarter" idx="13"/>
          </p:nvPr>
        </p:nvSpPr>
        <p:spPr>
          <a:xfrm>
            <a:off x="4572900" y="3726000"/>
            <a:ext cx="4571100" cy="1417500"/>
          </a:xfrm>
          <a:blipFill>
            <a:blip r:embed="rId4"/>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ext Placeholder 7">
            <a:extLst>
              <a:ext uri="{FF2B5EF4-FFF2-40B4-BE49-F238E27FC236}">
                <a16:creationId xmlns:a16="http://schemas.microsoft.com/office/drawing/2014/main" id="{339630BC-2005-D678-F493-45691FC414DA}"/>
              </a:ext>
            </a:extLst>
          </p:cNvPr>
          <p:cNvSpPr>
            <a:spLocks noGrp="1"/>
          </p:cNvSpPr>
          <p:nvPr>
            <p:ph type="body" sz="quarter" idx="15"/>
          </p:nvPr>
        </p:nvSpPr>
        <p:spPr>
          <a:xfrm>
            <a:off x="8300457" y="492323"/>
            <a:ext cx="429300" cy="467100"/>
          </a:xfrm>
          <a:blipFill>
            <a:blip r:embed="rId5">
              <a:extLst>
                <a:ext uri="{96DAC541-7B7A-43D3-8B79-37D633B846F1}">
                  <asvg:svgBlip xmlns:asvg="http://schemas.microsoft.com/office/drawing/2016/SVG/main" r:embed="rId6"/>
                </a:ext>
              </a:extLst>
            </a:blip>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92770695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02A9EAE-701F-C4DD-8C32-F1BD061D4606}"/>
              </a:ext>
            </a:extLst>
          </p:cNvPr>
          <p:cNvSpPr/>
          <p:nvPr userDrawn="1"/>
        </p:nvSpPr>
        <p:spPr>
          <a:xfrm>
            <a:off x="0" y="0"/>
            <a:ext cx="9144000" cy="5143500"/>
          </a:xfrm>
          <a:prstGeom prst="rect">
            <a:avLst/>
          </a:prstGeom>
          <a:solidFill>
            <a:srgbClr val="E6E6E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5" name="Picture 4">
            <a:extLst>
              <a:ext uri="{FF2B5EF4-FFF2-40B4-BE49-F238E27FC236}">
                <a16:creationId xmlns:a16="http://schemas.microsoft.com/office/drawing/2014/main" id="{4ECE5737-042C-4C85-9FFE-8156E6763ABB}"/>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a:stretch/>
        </p:blipFill>
        <p:spPr>
          <a:xfrm>
            <a:off x="4572000" y="3724977"/>
            <a:ext cx="4572000" cy="1418523"/>
          </a:xfrm>
          <a:prstGeom prst="rect">
            <a:avLst/>
          </a:prstGeom>
        </p:spPr>
      </p:pic>
      <p:sp>
        <p:nvSpPr>
          <p:cNvPr id="3" name="Date Placeholder 2">
            <a:extLst>
              <a:ext uri="{FF2B5EF4-FFF2-40B4-BE49-F238E27FC236}">
                <a16:creationId xmlns:a16="http://schemas.microsoft.com/office/drawing/2014/main" id="{BB5B8879-0375-430C-A66C-254D641A4D57}"/>
              </a:ext>
            </a:extLst>
          </p:cNvPr>
          <p:cNvSpPr>
            <a:spLocks noGrp="1"/>
          </p:cNvSpPr>
          <p:nvPr>
            <p:ph type="dt" sz="half" idx="10"/>
          </p:nvPr>
        </p:nvSpPr>
        <p:spPr/>
        <p:txBody>
          <a:bodyPr/>
          <a:lstStyle/>
          <a:p>
            <a:fld id="{962E6B72-0E50-4D9D-AF70-E4A240B370D4}" type="datetime1">
              <a:rPr lang="en-GB" smtClean="0"/>
              <a:t>15/07/2025</a:t>
            </a:fld>
            <a:endParaRPr lang="en-GB"/>
          </a:p>
        </p:txBody>
      </p:sp>
      <p:sp>
        <p:nvSpPr>
          <p:cNvPr id="8" name="Footer Placeholder 7">
            <a:extLst>
              <a:ext uri="{FF2B5EF4-FFF2-40B4-BE49-F238E27FC236}">
                <a16:creationId xmlns:a16="http://schemas.microsoft.com/office/drawing/2014/main" id="{9E7F1B4E-25A4-4508-90C3-2F57F0C7BFB9}"/>
              </a:ext>
            </a:extLst>
          </p:cNvPr>
          <p:cNvSpPr>
            <a:spLocks noGrp="1"/>
          </p:cNvSpPr>
          <p:nvPr>
            <p:ph type="ftr" sz="quarter" idx="11"/>
          </p:nvPr>
        </p:nvSpPr>
        <p:spPr/>
        <p:txBody>
          <a:bodyPr/>
          <a:lstStyle/>
          <a:p>
            <a:r>
              <a:rPr lang="en-GB"/>
              <a:t>Presentation title: To edit, go to Insert &gt; Header &amp; Footer</a:t>
            </a:r>
          </a:p>
        </p:txBody>
      </p:sp>
      <p:sp>
        <p:nvSpPr>
          <p:cNvPr id="9" name="Slide Number Placeholder 8">
            <a:extLst>
              <a:ext uri="{FF2B5EF4-FFF2-40B4-BE49-F238E27FC236}">
                <a16:creationId xmlns:a16="http://schemas.microsoft.com/office/drawing/2014/main" id="{F693F30B-2234-4386-8925-1D9F19969C9C}"/>
              </a:ext>
            </a:extLst>
          </p:cNvPr>
          <p:cNvSpPr>
            <a:spLocks noGrp="1"/>
          </p:cNvSpPr>
          <p:nvPr>
            <p:ph type="sldNum" sz="quarter" idx="12"/>
          </p:nvPr>
        </p:nvSpPr>
        <p:spPr/>
        <p:txBody>
          <a:bodyPr/>
          <a:lstStyle/>
          <a:p>
            <a:fld id="{F5AEA0E0-5CC6-4BD0-905C-A0021E419432}" type="slidenum">
              <a:rPr lang="en-GB" smtClean="0"/>
              <a:pPr/>
              <a:t>‹#›</a:t>
            </a:fld>
            <a:endParaRPr lang="en-GB"/>
          </a:p>
        </p:txBody>
      </p:sp>
      <p:sp>
        <p:nvSpPr>
          <p:cNvPr id="11" name="Title 10">
            <a:extLst>
              <a:ext uri="{FF2B5EF4-FFF2-40B4-BE49-F238E27FC236}">
                <a16:creationId xmlns:a16="http://schemas.microsoft.com/office/drawing/2014/main" id="{36FDE619-A8FC-4AAE-B02B-476D7475B937}"/>
              </a:ext>
            </a:extLst>
          </p:cNvPr>
          <p:cNvSpPr>
            <a:spLocks noGrp="1"/>
          </p:cNvSpPr>
          <p:nvPr>
            <p:ph type="title" hasCustomPrompt="1"/>
          </p:nvPr>
        </p:nvSpPr>
        <p:spPr>
          <a:xfrm>
            <a:off x="468944" y="1513421"/>
            <a:ext cx="6750000" cy="945000"/>
          </a:xfrm>
        </p:spPr>
        <p:txBody>
          <a:bodyPr/>
          <a:lstStyle>
            <a:lvl1pPr>
              <a:defRPr sz="4050">
                <a:solidFill>
                  <a:schemeClr val="tx1"/>
                </a:solidFill>
              </a:defRPr>
            </a:lvl1pPr>
          </a:lstStyle>
          <a:p>
            <a:r>
              <a:rPr lang="en-US"/>
              <a:t>Click to add section title</a:t>
            </a:r>
            <a:endParaRPr lang="en-GB"/>
          </a:p>
        </p:txBody>
      </p:sp>
      <p:pic>
        <p:nvPicPr>
          <p:cNvPr id="4" name="Graphic 3">
            <a:extLst>
              <a:ext uri="{FF2B5EF4-FFF2-40B4-BE49-F238E27FC236}">
                <a16:creationId xmlns:a16="http://schemas.microsoft.com/office/drawing/2014/main" id="{49E2699C-2FE2-5A80-520B-90469177C01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3266345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ection Header with Imag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EA2367-DC87-EF70-15A1-1A7AE28940AD}"/>
              </a:ext>
            </a:extLst>
          </p:cNvPr>
          <p:cNvSpPr>
            <a:spLocks noGrp="1"/>
          </p:cNvSpPr>
          <p:nvPr>
            <p:ph type="pic" sz="quarter" idx="14" hasCustomPrompt="1"/>
          </p:nvPr>
        </p:nvSpPr>
        <p:spPr>
          <a:xfrm>
            <a:off x="0" y="0"/>
            <a:ext cx="9144000" cy="5143500"/>
          </a:xfrm>
          <a:solidFill>
            <a:schemeClr val="tx1">
              <a:lumMod val="75000"/>
              <a:lumOff val="25000"/>
            </a:schemeClr>
          </a:solidFill>
        </p:spPr>
        <p:txBody>
          <a:bodyPr lIns="216000" tIns="216000" rIns="216000" bIns="216000"/>
          <a:lstStyle>
            <a:lvl1pPr>
              <a:defRPr sz="1050" b="0">
                <a:solidFill>
                  <a:schemeClr val="bg1"/>
                </a:solidFill>
              </a:defRPr>
            </a:lvl1pPr>
          </a:lstStyle>
          <a:p>
            <a:r>
              <a:rPr lang="en-AU"/>
              <a:t>To insert an image, select ‘Insert Picture’, or click on icon. Select ‘Picture Format &gt; Crop’ to edit size and position of picture.</a:t>
            </a:r>
          </a:p>
        </p:txBody>
      </p:sp>
      <p:sp>
        <p:nvSpPr>
          <p:cNvPr id="12" name="Text Placeholder 7">
            <a:extLst>
              <a:ext uri="{FF2B5EF4-FFF2-40B4-BE49-F238E27FC236}">
                <a16:creationId xmlns:a16="http://schemas.microsoft.com/office/drawing/2014/main" id="{DEA2A302-4717-FE10-205A-F231CDE998B5}"/>
              </a:ext>
            </a:extLst>
          </p:cNvPr>
          <p:cNvSpPr>
            <a:spLocks noGrp="1" noChangeAspect="1"/>
          </p:cNvSpPr>
          <p:nvPr>
            <p:ph type="body" sz="quarter" idx="16"/>
          </p:nvPr>
        </p:nvSpPr>
        <p:spPr>
          <a:xfrm>
            <a:off x="7646429" y="162509"/>
            <a:ext cx="1307469" cy="4320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9" name="Text Placeholder 7">
            <a:extLst>
              <a:ext uri="{FF2B5EF4-FFF2-40B4-BE49-F238E27FC236}">
                <a16:creationId xmlns:a16="http://schemas.microsoft.com/office/drawing/2014/main" id="{9B7F034A-B43F-1168-6AAB-A28B3B6D48F9}"/>
              </a:ext>
            </a:extLst>
          </p:cNvPr>
          <p:cNvSpPr>
            <a:spLocks noGrp="1"/>
          </p:cNvSpPr>
          <p:nvPr>
            <p:ph type="body" sz="quarter" idx="13"/>
          </p:nvPr>
        </p:nvSpPr>
        <p:spPr>
          <a:xfrm>
            <a:off x="4572900" y="3726000"/>
            <a:ext cx="4571100" cy="1417500"/>
          </a:xfrm>
          <a:blipFill>
            <a:blip r:embed="rId4"/>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itle 10">
            <a:extLst>
              <a:ext uri="{FF2B5EF4-FFF2-40B4-BE49-F238E27FC236}">
                <a16:creationId xmlns:a16="http://schemas.microsoft.com/office/drawing/2014/main" id="{EF7F3B50-F7E3-3483-A232-9F52A53E9273}"/>
              </a:ext>
            </a:extLst>
          </p:cNvPr>
          <p:cNvSpPr>
            <a:spLocks noGrp="1"/>
          </p:cNvSpPr>
          <p:nvPr>
            <p:ph type="title" hasCustomPrompt="1"/>
          </p:nvPr>
        </p:nvSpPr>
        <p:spPr>
          <a:xfrm>
            <a:off x="468944" y="1513421"/>
            <a:ext cx="6750000" cy="945000"/>
          </a:xfrm>
        </p:spPr>
        <p:txBody>
          <a:bodyPr/>
          <a:lstStyle>
            <a:lvl1pPr>
              <a:defRPr sz="4050">
                <a:solidFill>
                  <a:schemeClr val="bg1"/>
                </a:solidFill>
              </a:defRPr>
            </a:lvl1pPr>
          </a:lstStyle>
          <a:p>
            <a:r>
              <a:rPr lang="en-US"/>
              <a:t>Click to add section title</a:t>
            </a:r>
            <a:endParaRPr lang="en-GB"/>
          </a:p>
        </p:txBody>
      </p:sp>
      <p:sp>
        <p:nvSpPr>
          <p:cNvPr id="5" name="Date Placeholder 4">
            <a:extLst>
              <a:ext uri="{FF2B5EF4-FFF2-40B4-BE49-F238E27FC236}">
                <a16:creationId xmlns:a16="http://schemas.microsoft.com/office/drawing/2014/main" id="{5523679B-4F2B-E71C-51B7-765F36FE2A11}"/>
              </a:ext>
            </a:extLst>
          </p:cNvPr>
          <p:cNvSpPr>
            <a:spLocks noGrp="1"/>
          </p:cNvSpPr>
          <p:nvPr>
            <p:ph type="dt" sz="half" idx="17"/>
          </p:nvPr>
        </p:nvSpPr>
        <p:spPr/>
        <p:txBody>
          <a:bodyPr/>
          <a:lstStyle>
            <a:lvl1pPr>
              <a:defRPr>
                <a:solidFill>
                  <a:schemeClr val="bg1"/>
                </a:solidFill>
              </a:defRPr>
            </a:lvl1pPr>
          </a:lstStyle>
          <a:p>
            <a:fld id="{49E2B6E3-BA6C-4108-A27D-3D590F19B67C}" type="datetime1">
              <a:rPr lang="en-GB" smtClean="0"/>
              <a:pPr/>
              <a:t>15/07/2025</a:t>
            </a:fld>
            <a:endParaRPr lang="en-GB"/>
          </a:p>
        </p:txBody>
      </p:sp>
      <p:sp>
        <p:nvSpPr>
          <p:cNvPr id="7" name="Footer Placeholder 6">
            <a:extLst>
              <a:ext uri="{FF2B5EF4-FFF2-40B4-BE49-F238E27FC236}">
                <a16:creationId xmlns:a16="http://schemas.microsoft.com/office/drawing/2014/main" id="{C58E6D96-C6AB-5AFB-7B54-7DB766E2B6F2}"/>
              </a:ext>
            </a:extLst>
          </p:cNvPr>
          <p:cNvSpPr>
            <a:spLocks noGrp="1"/>
          </p:cNvSpPr>
          <p:nvPr>
            <p:ph type="ftr" sz="quarter" idx="18"/>
          </p:nvPr>
        </p:nvSpPr>
        <p:spPr/>
        <p:txBody>
          <a:bodyPr/>
          <a:lstStyle>
            <a:lvl1pPr>
              <a:defRPr>
                <a:solidFill>
                  <a:schemeClr val="bg1"/>
                </a:solidFill>
              </a:defRPr>
            </a:lvl1pPr>
          </a:lstStyle>
          <a:p>
            <a:r>
              <a:rPr lang="en-GB"/>
              <a:t>Presentation title: To edit, go to Insert &gt; Header &amp; Footer</a:t>
            </a:r>
          </a:p>
        </p:txBody>
      </p:sp>
      <p:sp>
        <p:nvSpPr>
          <p:cNvPr id="10" name="Slide Number Placeholder 9">
            <a:extLst>
              <a:ext uri="{FF2B5EF4-FFF2-40B4-BE49-F238E27FC236}">
                <a16:creationId xmlns:a16="http://schemas.microsoft.com/office/drawing/2014/main" id="{50A3F81F-6C12-F4CC-AB26-CB6AD789244C}"/>
              </a:ext>
            </a:extLst>
          </p:cNvPr>
          <p:cNvSpPr>
            <a:spLocks noGrp="1"/>
          </p:cNvSpPr>
          <p:nvPr>
            <p:ph type="sldNum" sz="quarter" idx="19"/>
          </p:nvPr>
        </p:nvSpPr>
        <p:spPr/>
        <p:txBody>
          <a:bodyPr/>
          <a:lstStyle/>
          <a:p>
            <a:fld id="{F5AEA0E0-5CC6-4BD0-905C-A0021E419432}" type="slidenum">
              <a:rPr lang="en-GB" smtClean="0"/>
              <a:pPr/>
              <a:t>‹#›</a:t>
            </a:fld>
            <a:endParaRPr lang="en-GB"/>
          </a:p>
        </p:txBody>
      </p:sp>
    </p:spTree>
    <p:extLst>
      <p:ext uri="{BB962C8B-B14F-4D97-AF65-F5344CB8AC3E}">
        <p14:creationId xmlns:p14="http://schemas.microsoft.com/office/powerpoint/2010/main" val="385858934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and Content-Two column A">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2B096-CCA8-AC2A-0948-72F4899A3151}"/>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12" name="Picture 11">
            <a:extLst>
              <a:ext uri="{FF2B5EF4-FFF2-40B4-BE49-F238E27FC236}">
                <a16:creationId xmlns:a16="http://schemas.microsoft.com/office/drawing/2014/main" id="{FCADEB2F-3A0D-C391-4D5D-72C1FF82D0C6}"/>
              </a:ext>
            </a:extLst>
          </p:cNvPr>
          <p:cNvPicPr>
            <a:picLocks noChangeAspect="1"/>
          </p:cNvPicPr>
          <p:nvPr userDrawn="1"/>
        </p:nvPicPr>
        <p:blipFill>
          <a:blip r:embed="rId2"/>
          <a:src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191D7B6A-DE36-FB34-3A1B-27101FDA9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814175" y="1066352"/>
            <a:ext cx="4725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8338" y="1066352"/>
            <a:ext cx="2349000" cy="945000"/>
          </a:xfrm>
        </p:spPr>
        <p:txBody>
          <a:bodyPr anchor="t"/>
          <a:lstStyle>
            <a:lvl1pPr>
              <a:defRPr>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7A945ABE-5EC1-47A6-BE13-1FC6D34C523C}" type="datetime1">
              <a:rPr lang="en-GB" smtClean="0"/>
              <a:t>15/07/2025</a:t>
            </a:fld>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26967537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Two column B">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2B096-CCA8-AC2A-0948-72F4899A3151}"/>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8" name="Picture 7">
            <a:extLst>
              <a:ext uri="{FF2B5EF4-FFF2-40B4-BE49-F238E27FC236}">
                <a16:creationId xmlns:a16="http://schemas.microsoft.com/office/drawing/2014/main" id="{E30832D4-C6BD-9AD3-C03C-C9B08861C4F3}"/>
              </a:ext>
            </a:extLst>
          </p:cNvPr>
          <p:cNvPicPr>
            <a:picLocks noChangeAspect="1"/>
          </p:cNvPicPr>
          <p:nvPr userDrawn="1"/>
        </p:nvPicPr>
        <p:blipFill>
          <a:blip r:embed="rId2"/>
          <a:src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191D7B6A-DE36-FB34-3A1B-27101FDA9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814175" y="1066352"/>
            <a:ext cx="4725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8338" y="1066352"/>
            <a:ext cx="2349000" cy="945000"/>
          </a:xfrm>
        </p:spPr>
        <p:txBody>
          <a:bodyPr anchor="t"/>
          <a:lstStyle>
            <a:lvl1pPr>
              <a:defRPr>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2F850C14-A42A-4D71-8860-E383C3A6DBDE}" type="datetime1">
              <a:rPr lang="en-GB" smtClean="0"/>
              <a:t>15/07/2025</a:t>
            </a:fld>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22368774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Acknowledgement of Country">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5E335D1-9495-907F-ED5F-AF3E8F08BE4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9144000" cy="5143500"/>
          </a:xfrm>
          <a:prstGeom prst="rect">
            <a:avLst/>
          </a:prstGeom>
        </p:spPr>
      </p:pic>
      <p:sp>
        <p:nvSpPr>
          <p:cNvPr id="4" name="Date Placeholder 3"/>
          <p:cNvSpPr>
            <a:spLocks noGrp="1"/>
          </p:cNvSpPr>
          <p:nvPr>
            <p:ph type="dt" sz="half" idx="10"/>
          </p:nvPr>
        </p:nvSpPr>
        <p:spPr/>
        <p:txBody>
          <a:bodyPr/>
          <a:lstStyle/>
          <a:p>
            <a:fld id="{0753CBFB-CBD5-4686-AA36-39BE03B9471A}"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
        <p:nvSpPr>
          <p:cNvPr id="7" name="TextBox 6">
            <a:extLst>
              <a:ext uri="{FF2B5EF4-FFF2-40B4-BE49-F238E27FC236}">
                <a16:creationId xmlns:a16="http://schemas.microsoft.com/office/drawing/2014/main" id="{34E2ABEE-928A-6944-EE54-470D279A2306}"/>
              </a:ext>
            </a:extLst>
          </p:cNvPr>
          <p:cNvSpPr txBox="1"/>
          <p:nvPr userDrawn="1"/>
        </p:nvSpPr>
        <p:spPr>
          <a:xfrm>
            <a:off x="459549" y="1405605"/>
            <a:ext cx="4831940" cy="2747547"/>
          </a:xfrm>
          <a:prstGeom prst="rect">
            <a:avLst/>
          </a:prstGeom>
          <a:noFill/>
        </p:spPr>
        <p:txBody>
          <a:bodyPr wrap="square" lIns="0" tIns="0" rIns="0" bIns="0" rtlCol="0">
            <a:spAutoFit/>
          </a:bodyPr>
          <a:lstStyle/>
          <a:p>
            <a:pPr marL="0" lvl="0" indent="0" algn="l" defTabSz="685800" rtl="0" eaLnBrk="1" latinLnBrk="0" hangingPunct="1">
              <a:lnSpc>
                <a:spcPct val="90000"/>
              </a:lnSpc>
              <a:spcBef>
                <a:spcPts val="750"/>
              </a:spcBef>
              <a:buFont typeface="Arial" panose="020B0604020202020204" pitchFamily="34" charset="0"/>
              <a:buNone/>
            </a:pPr>
            <a:r>
              <a:rPr lang="en-GB" sz="1125" b="0" kern="1200">
                <a:solidFill>
                  <a:schemeClr val="tx1"/>
                </a:solidFill>
                <a:latin typeface="+mn-lt"/>
                <a:ea typeface="+mn-ea"/>
                <a:cs typeface="+mn-cs"/>
              </a:rPr>
              <a:t>The RFS acknowledges the Traditional Owners of the lands and waters across NSW and Australia. We are privileged to work across all corners of this state and we thank them for their expert care, over thousands of generations, of this beautiful Country. </a:t>
            </a:r>
          </a:p>
          <a:p>
            <a:pPr marL="0" lvl="0" indent="0" algn="l" defTabSz="685800" rtl="0" eaLnBrk="1" latinLnBrk="0" hangingPunct="1">
              <a:lnSpc>
                <a:spcPct val="90000"/>
              </a:lnSpc>
              <a:spcBef>
                <a:spcPts val="750"/>
              </a:spcBef>
              <a:buFont typeface="Arial" panose="020B0604020202020204" pitchFamily="34" charset="0"/>
              <a:buNone/>
            </a:pPr>
            <a:r>
              <a:rPr lang="en-GB" sz="1125" b="0" kern="1200">
                <a:solidFill>
                  <a:schemeClr val="tx1"/>
                </a:solidFill>
                <a:latin typeface="+mn-lt"/>
                <a:ea typeface="+mn-ea"/>
                <a:cs typeface="+mn-cs"/>
              </a:rPr>
              <a:t>We acknowledge the extreme hardships and exclusion experienced by Aboriginal and Torres Strait Islander peoples since the colonisation of Australia by European settlers. </a:t>
            </a:r>
          </a:p>
          <a:p>
            <a:pPr marL="0" lvl="0" indent="0" algn="l" defTabSz="685800" rtl="0" eaLnBrk="1" latinLnBrk="0" hangingPunct="1">
              <a:lnSpc>
                <a:spcPct val="90000"/>
              </a:lnSpc>
              <a:spcBef>
                <a:spcPts val="750"/>
              </a:spcBef>
              <a:buFont typeface="Arial" panose="020B0604020202020204" pitchFamily="34" charset="0"/>
              <a:buNone/>
            </a:pPr>
            <a:r>
              <a:rPr lang="en-GB" sz="1125" b="0" kern="1200">
                <a:solidFill>
                  <a:schemeClr val="tx1"/>
                </a:solidFill>
                <a:latin typeface="+mn-lt"/>
                <a:ea typeface="+mn-ea"/>
                <a:cs typeface="+mn-cs"/>
              </a:rPr>
              <a:t>We are committed to learning how to engage and connect with Aboriginal and Torres Strait Islander peoples in a respectful, caring and healing manner, and to work together in service to community and protection of lands. </a:t>
            </a:r>
          </a:p>
          <a:p>
            <a:pPr marL="0" lvl="0" indent="0" algn="l" defTabSz="685800" rtl="0" eaLnBrk="1" latinLnBrk="0" hangingPunct="1">
              <a:lnSpc>
                <a:spcPct val="90000"/>
              </a:lnSpc>
              <a:spcBef>
                <a:spcPts val="750"/>
              </a:spcBef>
              <a:buFont typeface="Arial" panose="020B0604020202020204" pitchFamily="34" charset="0"/>
              <a:buNone/>
            </a:pPr>
            <a:r>
              <a:rPr lang="en-GB" sz="1125" b="0" kern="1200">
                <a:solidFill>
                  <a:schemeClr val="tx1"/>
                </a:solidFill>
                <a:latin typeface="+mn-lt"/>
                <a:ea typeface="+mn-ea"/>
                <a:cs typeface="+mn-cs"/>
              </a:rPr>
              <a:t>We support young people and the future generations of Aboriginal and Torres Strait Islander peoples. </a:t>
            </a:r>
          </a:p>
          <a:p>
            <a:pPr marL="0" lvl="0" indent="0" algn="l" defTabSz="685800" rtl="0" eaLnBrk="1" latinLnBrk="0" hangingPunct="1">
              <a:lnSpc>
                <a:spcPct val="90000"/>
              </a:lnSpc>
              <a:spcBef>
                <a:spcPts val="750"/>
              </a:spcBef>
              <a:buFont typeface="Arial" panose="020B0604020202020204" pitchFamily="34" charset="0"/>
              <a:buNone/>
            </a:pPr>
            <a:r>
              <a:rPr lang="en-GB" sz="1125" b="0" kern="1200">
                <a:solidFill>
                  <a:schemeClr val="tx1"/>
                </a:solidFill>
                <a:latin typeface="+mn-lt"/>
                <a:ea typeface="+mn-ea"/>
                <a:cs typeface="+mn-cs"/>
              </a:rPr>
              <a:t>We pay our respects to all Elders past and present, and recognise their connection to the Country of their ancestors.</a:t>
            </a:r>
            <a:endParaRPr lang="en-US" sz="1125" b="0" kern="1200">
              <a:solidFill>
                <a:schemeClr val="tx1"/>
              </a:solidFill>
              <a:latin typeface="+mn-lt"/>
              <a:ea typeface="+mn-ea"/>
              <a:cs typeface="+mn-cs"/>
            </a:endParaRPr>
          </a:p>
        </p:txBody>
      </p:sp>
      <p:sp>
        <p:nvSpPr>
          <p:cNvPr id="8" name="TextBox 7">
            <a:extLst>
              <a:ext uri="{FF2B5EF4-FFF2-40B4-BE49-F238E27FC236}">
                <a16:creationId xmlns:a16="http://schemas.microsoft.com/office/drawing/2014/main" id="{9A3DBEF6-49EB-6BDC-A5F5-AA439C2A6F3F}"/>
              </a:ext>
            </a:extLst>
          </p:cNvPr>
          <p:cNvSpPr txBox="1"/>
          <p:nvPr userDrawn="1"/>
        </p:nvSpPr>
        <p:spPr>
          <a:xfrm>
            <a:off x="459548" y="890325"/>
            <a:ext cx="4940999" cy="373949"/>
          </a:xfrm>
          <a:prstGeom prst="rect">
            <a:avLst/>
          </a:prstGeom>
          <a:noFill/>
        </p:spPr>
        <p:txBody>
          <a:bodyPr wrap="square" lIns="0" tIns="0" rIns="0" bIns="0" rtlCol="0">
            <a:spAutoFit/>
          </a:bodyPr>
          <a:lstStyle/>
          <a:p>
            <a:pPr marL="0" lvl="0" indent="0" algn="l" defTabSz="685800" rtl="0" eaLnBrk="1" latinLnBrk="0" hangingPunct="1">
              <a:lnSpc>
                <a:spcPct val="90000"/>
              </a:lnSpc>
              <a:spcBef>
                <a:spcPct val="0"/>
              </a:spcBef>
              <a:buFont typeface="Arial" panose="020B0604020202020204" pitchFamily="34" charset="0"/>
              <a:buNone/>
            </a:pPr>
            <a:r>
              <a:rPr lang="en-GB" sz="2700" kern="1200">
                <a:solidFill>
                  <a:schemeClr val="tx1"/>
                </a:solidFill>
                <a:latin typeface="+mj-lt"/>
                <a:ea typeface="+mj-ea"/>
                <a:cs typeface="+mj-cs"/>
              </a:rPr>
              <a:t>Acknowledgement of Country</a:t>
            </a:r>
            <a:endParaRPr lang="en-US" sz="2700" kern="1200">
              <a:solidFill>
                <a:schemeClr val="tx1"/>
              </a:solidFill>
              <a:latin typeface="+mj-lt"/>
              <a:ea typeface="+mj-ea"/>
              <a:cs typeface="+mj-cs"/>
            </a:endParaRPr>
          </a:p>
        </p:txBody>
      </p:sp>
    </p:spTree>
    <p:extLst>
      <p:ext uri="{BB962C8B-B14F-4D97-AF65-F5344CB8AC3E}">
        <p14:creationId xmlns:p14="http://schemas.microsoft.com/office/powerpoint/2010/main" val="10642979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and Content-Two column C">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2B096-CCA8-AC2A-0948-72F4899A3151}"/>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10" name="Picture 9">
            <a:extLst>
              <a:ext uri="{FF2B5EF4-FFF2-40B4-BE49-F238E27FC236}">
                <a16:creationId xmlns:a16="http://schemas.microsoft.com/office/drawing/2014/main" id="{9F11F399-3286-2E5C-5C51-86CC456C969D}"/>
              </a:ext>
            </a:extLst>
          </p:cNvPr>
          <p:cNvPicPr>
            <a:picLocks noChangeAspect="1"/>
          </p:cNvPicPr>
          <p:nvPr userDrawn="1"/>
        </p:nvPicPr>
        <p:blipFill>
          <a:blip r:embed="rId2"/>
          <a:src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191D7B6A-DE36-FB34-3A1B-27101FDA9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814175" y="1066352"/>
            <a:ext cx="4725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8338" y="1066352"/>
            <a:ext cx="2349000" cy="945000"/>
          </a:xfrm>
        </p:spPr>
        <p:txBody>
          <a:bodyPr anchor="t"/>
          <a:lstStyle>
            <a:lvl1pPr>
              <a:defRPr>
                <a:solidFill>
                  <a:schemeClr val="tx2"/>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A0DDDD82-B1A1-40E9-91D3-0A002B4A4A94}" type="datetime1">
              <a:rPr lang="en-GB" smtClean="0"/>
              <a:t>15/07/2025</a:t>
            </a:fld>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18985798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and Content-Two column 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2B096-CCA8-AC2A-0948-72F4899A3151}"/>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8" name="Picture 7">
            <a:extLst>
              <a:ext uri="{FF2B5EF4-FFF2-40B4-BE49-F238E27FC236}">
                <a16:creationId xmlns:a16="http://schemas.microsoft.com/office/drawing/2014/main" id="{F6ED32C2-7352-D0B5-C550-197FAD41ADC7}"/>
              </a:ext>
            </a:extLst>
          </p:cNvPr>
          <p:cNvPicPr>
            <a:picLocks noChangeAspect="1"/>
          </p:cNvPicPr>
          <p:nvPr userDrawn="1"/>
        </p:nvPicPr>
        <p:blipFill>
          <a:blip r:embed="rId2"/>
          <a:src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191D7B6A-DE36-FB34-3A1B-27101FDA9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814175" y="1066352"/>
            <a:ext cx="4725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8338" y="1066352"/>
            <a:ext cx="2349000" cy="945000"/>
          </a:xfrm>
        </p:spPr>
        <p:txBody>
          <a:bodyPr anchor="t"/>
          <a:lstStyle>
            <a:lvl1pPr>
              <a:defRPr>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6DA8BC89-EBC9-4F62-87D6-BFBB86543EB6}" type="datetime1">
              <a:rPr lang="en-GB" smtClean="0"/>
              <a:t>15/07/2025</a:t>
            </a:fld>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884241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Content-Two column A 1">
  <p:cSld name="Title and Content-Two column A_1">
    <p:spTree>
      <p:nvGrpSpPr>
        <p:cNvPr id="1" name="Shape 28"/>
        <p:cNvGrpSpPr/>
        <p:nvPr/>
      </p:nvGrpSpPr>
      <p:grpSpPr>
        <a:xfrm>
          <a:off x="0" y="0"/>
          <a:ext cx="0" cy="0"/>
          <a:chOff x="0" y="0"/>
          <a:chExt cx="0" cy="0"/>
        </a:xfrm>
      </p:grpSpPr>
      <p:pic>
        <p:nvPicPr>
          <p:cNvPr id="29" name="Google Shape;29;p50"/>
          <p:cNvPicPr preferRelativeResize="0"/>
          <p:nvPr/>
        </p:nvPicPr>
        <p:blipFill rotWithShape="1">
          <a:blip r:embed="rId2">
            <a:alphaModFix/>
          </a:blip>
          <a:srcRect/>
          <a:stretch/>
        </p:blipFill>
        <p:spPr>
          <a:xfrm>
            <a:off x="0" y="0"/>
            <a:ext cx="9144000" cy="5143500"/>
          </a:xfrm>
          <a:prstGeom prst="rect">
            <a:avLst/>
          </a:prstGeom>
          <a:noFill/>
          <a:ln>
            <a:noFill/>
          </a:ln>
        </p:spPr>
      </p:pic>
      <p:sp>
        <p:nvSpPr>
          <p:cNvPr id="30" name="Google Shape;30;p50"/>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Two column 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2B096-CCA8-AC2A-0948-72F4899A3151}"/>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10" name="Picture 9">
            <a:extLst>
              <a:ext uri="{FF2B5EF4-FFF2-40B4-BE49-F238E27FC236}">
                <a16:creationId xmlns:a16="http://schemas.microsoft.com/office/drawing/2014/main" id="{986B954D-4C81-55B2-845C-1365B5F50D76}"/>
              </a:ext>
            </a:extLst>
          </p:cNvPr>
          <p:cNvPicPr>
            <a:picLocks noChangeAspect="1"/>
          </p:cNvPicPr>
          <p:nvPr userDrawn="1"/>
        </p:nvPicPr>
        <p:blipFill>
          <a:blip r:embed="rId2"/>
          <a:src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191D7B6A-DE36-FB34-3A1B-27101FDA9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814175" y="1066352"/>
            <a:ext cx="4725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8338" y="1066352"/>
            <a:ext cx="2349000" cy="945000"/>
          </a:xfrm>
        </p:spPr>
        <p:txBody>
          <a:bodyPr anchor="t"/>
          <a:lstStyle>
            <a:lvl1pPr>
              <a:defRPr>
                <a:solidFill>
                  <a:schemeClr val="bg1"/>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35E230FC-F46E-4709-BAFD-4EB155864FDD}" type="datetime1">
              <a:rPr lang="en-GB" smtClean="0"/>
              <a:t>15/07/2025</a:t>
            </a:fld>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25189077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and Content-Two column F">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2C2B096-CCA8-AC2A-0948-72F4899A3151}"/>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8" name="Picture 7">
            <a:extLst>
              <a:ext uri="{FF2B5EF4-FFF2-40B4-BE49-F238E27FC236}">
                <a16:creationId xmlns:a16="http://schemas.microsoft.com/office/drawing/2014/main" id="{A7E23702-1FD4-4348-983C-988FAB360FCE}"/>
              </a:ext>
            </a:extLst>
          </p:cNvPr>
          <p:cNvPicPr>
            <a:picLocks noChangeAspect="1"/>
          </p:cNvPicPr>
          <p:nvPr userDrawn="1"/>
        </p:nvPicPr>
        <p:blipFill>
          <a:blip r:embed="rId2"/>
          <a:srcRect/>
          <a:stretch/>
        </p:blipFill>
        <p:spPr>
          <a:xfrm>
            <a:off x="0" y="0"/>
            <a:ext cx="9144000" cy="5143500"/>
          </a:xfrm>
          <a:prstGeom prst="rect">
            <a:avLst/>
          </a:prstGeom>
        </p:spPr>
      </p:pic>
      <p:pic>
        <p:nvPicPr>
          <p:cNvPr id="7" name="Graphic 6">
            <a:extLst>
              <a:ext uri="{FF2B5EF4-FFF2-40B4-BE49-F238E27FC236}">
                <a16:creationId xmlns:a16="http://schemas.microsoft.com/office/drawing/2014/main" id="{191D7B6A-DE36-FB34-3A1B-27101FDA983A}"/>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3814175" y="1066352"/>
            <a:ext cx="4725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a:xfrm>
            <a:off x="478338" y="1066352"/>
            <a:ext cx="2349000" cy="945000"/>
          </a:xfrm>
        </p:spPr>
        <p:txBody>
          <a:bodyPr anchor="t"/>
          <a:lstStyle>
            <a:lvl1pPr>
              <a:defRPr>
                <a:solidFill>
                  <a:schemeClr val="tx2"/>
                </a:solidFill>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9D43A24B-31FA-4DDB-B874-45E979029BDF}" type="datetime1">
              <a:rPr lang="en-GB" smtClean="0"/>
              <a:t>15/07/2025</a:t>
            </a:fld>
            <a:endParaRPr lang="en-GB"/>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371233876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Content-Re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405605"/>
            <a:ext cx="7884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0753CBFB-CBD5-4686-AA36-39BE03B9471A}"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184878029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Red">
    <p:spTree>
      <p:nvGrpSpPr>
        <p:cNvPr id="1" name=""/>
        <p:cNvGrpSpPr/>
        <p:nvPr/>
      </p:nvGrpSpPr>
      <p:grpSpPr>
        <a:xfrm>
          <a:off x="0" y="0"/>
          <a:ext cx="0" cy="0"/>
          <a:chOff x="0" y="0"/>
          <a:chExt cx="0" cy="0"/>
        </a:xfrm>
      </p:grpSpPr>
      <p:sp>
        <p:nvSpPr>
          <p:cNvPr id="2" name="Title 1"/>
          <p:cNvSpPr>
            <a:spLocks noGrp="1"/>
          </p:cNvSpPr>
          <p:nvPr>
            <p:ph type="title"/>
          </p:nvPr>
        </p:nvSpPr>
        <p:spPr>
          <a:xfrm>
            <a:off x="459549" y="311422"/>
            <a:ext cx="6750000" cy="945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459549" y="1405605"/>
            <a:ext cx="3886200" cy="3105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hasCustomPrompt="1"/>
          </p:nvPr>
        </p:nvSpPr>
        <p:spPr>
          <a:xfrm>
            <a:off x="4457349" y="1405605"/>
            <a:ext cx="3886200" cy="310500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2AC1E8CB-BB0D-4F07-9D97-0C24E1243B83}" type="datetime1">
              <a:rPr lang="en-GB" smtClean="0"/>
              <a:t>15/07/2025</a:t>
            </a:fld>
            <a:endParaRPr lang="en-GB"/>
          </a:p>
        </p:txBody>
      </p:sp>
      <p:sp>
        <p:nvSpPr>
          <p:cNvPr id="6" name="Footer Placeholder 5"/>
          <p:cNvSpPr>
            <a:spLocks noGrp="1"/>
          </p:cNvSpPr>
          <p:nvPr>
            <p:ph type="ftr" sz="quarter" idx="11"/>
          </p:nvPr>
        </p:nvSpPr>
        <p:spPr/>
        <p:txBody>
          <a:bodyPr/>
          <a:lstStyle/>
          <a:p>
            <a:r>
              <a:rPr lang="en-GB"/>
              <a:t>Presentation title: To edit, go to Insert &gt; Header &amp; Footer</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22236044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Content-Grey">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3" name="Picture 2">
            <a:extLst>
              <a:ext uri="{FF2B5EF4-FFF2-40B4-BE49-F238E27FC236}">
                <a16:creationId xmlns:a16="http://schemas.microsoft.com/office/drawing/2014/main" id="{16773C14-60BC-1FB5-A661-E966423048DD}"/>
              </a:ext>
            </a:extLst>
          </p:cNvPr>
          <p:cNvPicPr>
            <a:picLocks noChangeAspect="1"/>
          </p:cNvPicPr>
          <p:nvPr userDrawn="1"/>
        </p:nvPicPr>
        <p:blipFill>
          <a:blip r:embed="rId2"/>
          <a:srcRect/>
          <a:stretch/>
        </p:blipFill>
        <p:spPr>
          <a:xfrm>
            <a:off x="0" y="0"/>
            <a:ext cx="9144000" cy="5143500"/>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405605"/>
            <a:ext cx="7884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69858278-A556-4A42-8C00-CE2673DDC70A}"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407662041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wo Content-Grey">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D8CF5A-B9DA-5660-F924-2BCAF7E14EC4}"/>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2" name="Title 1"/>
          <p:cNvSpPr>
            <a:spLocks noGrp="1"/>
          </p:cNvSpPr>
          <p:nvPr>
            <p:ph type="title"/>
          </p:nvPr>
        </p:nvSpPr>
        <p:spPr>
          <a:xfrm>
            <a:off x="459549" y="311422"/>
            <a:ext cx="6750000" cy="945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459549" y="1405605"/>
            <a:ext cx="3886200" cy="3105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hasCustomPrompt="1"/>
          </p:nvPr>
        </p:nvSpPr>
        <p:spPr>
          <a:xfrm>
            <a:off x="4457349" y="1405605"/>
            <a:ext cx="3886200" cy="310500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6858B40-B39C-478D-9210-099BEEADD0A6}" type="datetime1">
              <a:rPr lang="en-GB" smtClean="0"/>
              <a:t>15/07/2025</a:t>
            </a:fld>
            <a:endParaRPr lang="en-GB"/>
          </a:p>
        </p:txBody>
      </p:sp>
      <p:sp>
        <p:nvSpPr>
          <p:cNvPr id="6" name="Footer Placeholder 5"/>
          <p:cNvSpPr>
            <a:spLocks noGrp="1"/>
          </p:cNvSpPr>
          <p:nvPr>
            <p:ph type="ftr" sz="quarter" idx="11"/>
          </p:nvPr>
        </p:nvSpPr>
        <p:spPr/>
        <p:txBody>
          <a:bodyPr/>
          <a:lstStyle/>
          <a:p>
            <a:r>
              <a:rPr lang="en-GB"/>
              <a:t>Presentation title: To edit, go to Insert &gt; Header &amp; Footer</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pic>
        <p:nvPicPr>
          <p:cNvPr id="8" name="Picture 7">
            <a:extLst>
              <a:ext uri="{FF2B5EF4-FFF2-40B4-BE49-F238E27FC236}">
                <a16:creationId xmlns:a16="http://schemas.microsoft.com/office/drawing/2014/main" id="{FCCA9881-6167-BB83-EE72-AEC1FE16835D}"/>
              </a:ext>
            </a:extLst>
          </p:cNvPr>
          <p:cNvPicPr>
            <a:picLocks noChangeAspect="1"/>
          </p:cNvPicPr>
          <p:nvPr userDrawn="1"/>
        </p:nvPicPr>
        <p:blipFill>
          <a:blip r:embed="rId2"/>
          <a:srcRect/>
          <a:stretch/>
        </p:blipFill>
        <p:spPr>
          <a:xfrm>
            <a:off x="0" y="0"/>
            <a:ext cx="9144000" cy="5143500"/>
          </a:xfrm>
          <a:prstGeom prst="rect">
            <a:avLst/>
          </a:prstGeom>
        </p:spPr>
      </p:pic>
      <p:pic>
        <p:nvPicPr>
          <p:cNvPr id="9" name="Graphic 8">
            <a:extLst>
              <a:ext uri="{FF2B5EF4-FFF2-40B4-BE49-F238E27FC236}">
                <a16:creationId xmlns:a16="http://schemas.microsoft.com/office/drawing/2014/main" id="{F6F35CEF-61A0-3762-7E78-129D02486E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12026116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10" name="Picture 9">
            <a:extLst>
              <a:ext uri="{FF2B5EF4-FFF2-40B4-BE49-F238E27FC236}">
                <a16:creationId xmlns:a16="http://schemas.microsoft.com/office/drawing/2014/main" id="{56B3FA5B-323F-2E10-FE9D-BD3149B9EBDF}"/>
              </a:ext>
            </a:extLst>
          </p:cNvPr>
          <p:cNvPicPr>
            <a:picLocks noChangeAspect="1"/>
          </p:cNvPicPr>
          <p:nvPr userDrawn="1"/>
        </p:nvPicPr>
        <p:blipFill>
          <a:blip r:embed="rId2"/>
          <a:srcRect/>
          <a:stretch/>
        </p:blipFill>
        <p:spPr>
          <a:xfrm>
            <a:off x="0" y="0"/>
            <a:ext cx="9144000" cy="5143500"/>
          </a:xfrm>
          <a:prstGeom prst="rect">
            <a:avLst/>
          </a:prstGeom>
        </p:spPr>
      </p:pic>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405605"/>
            <a:ext cx="7884000" cy="3105000"/>
          </a:xfrm>
        </p:spPr>
        <p:txBody>
          <a:bodyPr/>
          <a:lstStyle>
            <a:lvl1pPr>
              <a:defRPr/>
            </a:lvl1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94C8C753-C466-4771-8E3F-2570685615C0}"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2854169230"/>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3D8CF5A-B9DA-5660-F924-2BCAF7E14EC4}"/>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pic>
        <p:nvPicPr>
          <p:cNvPr id="11" name="Picture 10">
            <a:extLst>
              <a:ext uri="{FF2B5EF4-FFF2-40B4-BE49-F238E27FC236}">
                <a16:creationId xmlns:a16="http://schemas.microsoft.com/office/drawing/2014/main" id="{9C478A83-403A-714B-EB60-15AEFE26D1FA}"/>
              </a:ext>
            </a:extLst>
          </p:cNvPr>
          <p:cNvPicPr>
            <a:picLocks noChangeAspect="1"/>
          </p:cNvPicPr>
          <p:nvPr userDrawn="1"/>
        </p:nvPicPr>
        <p:blipFill>
          <a:blip r:embed="rId2"/>
          <a:srcRect/>
          <a:stretch/>
        </p:blipFill>
        <p:spPr>
          <a:xfrm>
            <a:off x="0" y="0"/>
            <a:ext cx="9144000" cy="5143500"/>
          </a:xfrm>
          <a:prstGeom prst="rect">
            <a:avLst/>
          </a:prstGeom>
        </p:spPr>
      </p:pic>
      <p:sp>
        <p:nvSpPr>
          <p:cNvPr id="2" name="Title 1"/>
          <p:cNvSpPr>
            <a:spLocks noGrp="1"/>
          </p:cNvSpPr>
          <p:nvPr>
            <p:ph type="title"/>
          </p:nvPr>
        </p:nvSpPr>
        <p:spPr>
          <a:xfrm>
            <a:off x="459549" y="311422"/>
            <a:ext cx="6750000" cy="945000"/>
          </a:xfrm>
        </p:spPr>
        <p:txBody>
          <a:bodyPr/>
          <a:lstStyle>
            <a:lvl1pPr>
              <a:defRPr/>
            </a:lvl1pPr>
          </a:lstStyle>
          <a:p>
            <a:r>
              <a:rPr lang="en-US"/>
              <a:t>Click to edit Master title style</a:t>
            </a:r>
            <a:endParaRPr lang="en-GB"/>
          </a:p>
        </p:txBody>
      </p:sp>
      <p:sp>
        <p:nvSpPr>
          <p:cNvPr id="3" name="Content Placeholder 2"/>
          <p:cNvSpPr>
            <a:spLocks noGrp="1"/>
          </p:cNvSpPr>
          <p:nvPr>
            <p:ph sz="half" idx="1" hasCustomPrompt="1"/>
          </p:nvPr>
        </p:nvSpPr>
        <p:spPr>
          <a:xfrm>
            <a:off x="459549" y="1405605"/>
            <a:ext cx="3886200" cy="3105000"/>
          </a:xfrm>
        </p:spPr>
        <p:txBody>
          <a:bodyPr/>
          <a:lstStyle>
            <a:lvl1pPr>
              <a:defRPr/>
            </a:lvl1pPr>
          </a:lstStyle>
          <a:p>
            <a:pPr lvl="0"/>
            <a:r>
              <a:rPr lang="en-US"/>
              <a:t>This slide can be used for two text boxes, or text and: chart, SmartArt, image or table.</a:t>
            </a:r>
          </a:p>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hasCustomPrompt="1"/>
          </p:nvPr>
        </p:nvSpPr>
        <p:spPr>
          <a:xfrm>
            <a:off x="4457349" y="1405605"/>
            <a:ext cx="3886200" cy="3105000"/>
          </a:xfrm>
        </p:spPr>
        <p:txBody>
          <a:bodyPr/>
          <a:lstStyle/>
          <a:p>
            <a:pPr lvl="0"/>
            <a:r>
              <a:rPr lang="en-US"/>
              <a:t>Click to add text</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7851488-9BF5-4C16-A6DC-A72110D2C562}" type="datetime1">
              <a:rPr lang="en-GB" smtClean="0"/>
              <a:t>15/07/2025</a:t>
            </a:fld>
            <a:endParaRPr lang="en-GB"/>
          </a:p>
        </p:txBody>
      </p:sp>
      <p:sp>
        <p:nvSpPr>
          <p:cNvPr id="6" name="Footer Placeholder 5"/>
          <p:cNvSpPr>
            <a:spLocks noGrp="1"/>
          </p:cNvSpPr>
          <p:nvPr>
            <p:ph type="ftr" sz="quarter" idx="11"/>
          </p:nvPr>
        </p:nvSpPr>
        <p:spPr/>
        <p:txBody>
          <a:bodyPr/>
          <a:lstStyle/>
          <a:p>
            <a:r>
              <a:rPr lang="en-GB"/>
              <a:t>Presentation title: To edit, go to Insert &gt; Header &amp; Footer</a:t>
            </a:r>
          </a:p>
        </p:txBody>
      </p:sp>
      <p:sp>
        <p:nvSpPr>
          <p:cNvPr id="7" name="Slide Number Placeholder 6"/>
          <p:cNvSpPr>
            <a:spLocks noGrp="1"/>
          </p:cNvSpPr>
          <p:nvPr>
            <p:ph type="sldNum" sz="quarter" idx="12"/>
          </p:nvPr>
        </p:nvSpPr>
        <p:spPr/>
        <p:txBody>
          <a:bodyPr/>
          <a:lstStyle/>
          <a:p>
            <a:fld id="{F5AEA0E0-5CC6-4BD0-905C-A0021E419432}" type="slidenum">
              <a:rPr lang="en-GB" smtClean="0"/>
              <a:t>‹#›</a:t>
            </a:fld>
            <a:endParaRPr lang="en-GB"/>
          </a:p>
        </p:txBody>
      </p:sp>
      <p:pic>
        <p:nvPicPr>
          <p:cNvPr id="9" name="Graphic 8">
            <a:extLst>
              <a:ext uri="{FF2B5EF4-FFF2-40B4-BE49-F238E27FC236}">
                <a16:creationId xmlns:a16="http://schemas.microsoft.com/office/drawing/2014/main" id="{F6F35CEF-61A0-3762-7E78-129D02486E92}"/>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143155741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Long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032310"/>
            <a:ext cx="7884000" cy="3483000"/>
          </a:xfrm>
        </p:spPr>
        <p:txBody>
          <a:bodyPr/>
          <a:lstStyle>
            <a:lvl1pPr>
              <a:defRPr sz="1125"/>
            </a:lvl1pPr>
            <a:lvl2pPr>
              <a:defRPr sz="1125"/>
            </a:lvl2pPr>
            <a:lvl3pPr>
              <a:defRPr sz="1125"/>
            </a:lvl3pPr>
            <a:lvl4pPr>
              <a:defRPr sz="1125"/>
            </a:lvl4pPr>
            <a:lvl5pPr>
              <a:defRPr sz="1125"/>
            </a:lvl5pPr>
            <a:lvl6pPr>
              <a:defRPr sz="1125"/>
            </a:lvl6pPr>
            <a:lvl7pPr>
              <a:defRPr sz="1125"/>
            </a:lvl7pPr>
            <a:lvl8pPr>
              <a:defRPr sz="1125"/>
            </a:lvl8pPr>
            <a:lvl9pPr>
              <a:defRPr sz="1125"/>
            </a:lvl9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459549" y="311422"/>
            <a:ext cx="6750000" cy="540000"/>
          </a:xfrm>
        </p:spPr>
        <p:txBody>
          <a:bodyPr/>
          <a:lstStyle>
            <a:lvl1pPr>
              <a:defRPr sz="1950"/>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1EE452D5-4EB6-4B1A-A0B9-6771E7CE848E}"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145210501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lumn-Long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032310"/>
            <a:ext cx="7884000" cy="3483000"/>
          </a:xfrm>
        </p:spPr>
        <p:txBody>
          <a:bodyPr numCol="2" spcCol="360000"/>
          <a:lstStyle>
            <a:lvl1pPr>
              <a:defRPr sz="1125"/>
            </a:lvl1pPr>
            <a:lvl2pPr>
              <a:defRPr sz="1125"/>
            </a:lvl2pPr>
            <a:lvl3pPr>
              <a:defRPr sz="1125"/>
            </a:lvl3pPr>
            <a:lvl4pPr>
              <a:defRPr sz="1125"/>
            </a:lvl4pPr>
            <a:lvl5pPr>
              <a:defRPr sz="1125"/>
            </a:lvl5pPr>
            <a:lvl6pPr>
              <a:defRPr sz="1125"/>
            </a:lvl6pPr>
            <a:lvl7pPr>
              <a:defRPr sz="1125"/>
            </a:lvl7pPr>
            <a:lvl8pPr>
              <a:defRPr sz="1125"/>
            </a:lvl8pPr>
            <a:lvl9pPr>
              <a:defRPr sz="1125"/>
            </a:lvl9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459549" y="311422"/>
            <a:ext cx="6750000" cy="540000"/>
          </a:xfrm>
        </p:spPr>
        <p:txBody>
          <a:bodyPr/>
          <a:lstStyle>
            <a:lvl1pPr>
              <a:defRPr sz="1950"/>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3BEF7FDE-BB19-4335-9F10-2789E2D3FDFA}"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16507825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with Image">
  <p:cSld name="Title Slide with Image">
    <p:bg>
      <p:bgPr>
        <a:solidFill>
          <a:srgbClr val="0C0C0C"/>
        </a:solidFill>
        <a:effectLst/>
      </p:bgPr>
    </p:bg>
    <p:spTree>
      <p:nvGrpSpPr>
        <p:cNvPr id="1" name="Shape 31"/>
        <p:cNvGrpSpPr/>
        <p:nvPr/>
      </p:nvGrpSpPr>
      <p:grpSpPr>
        <a:xfrm>
          <a:off x="0" y="0"/>
          <a:ext cx="0" cy="0"/>
          <a:chOff x="0" y="0"/>
          <a:chExt cx="0" cy="0"/>
        </a:xfrm>
      </p:grpSpPr>
      <p:pic>
        <p:nvPicPr>
          <p:cNvPr id="32" name="Google Shape;32;p51"/>
          <p:cNvPicPr preferRelativeResize="0"/>
          <p:nvPr/>
        </p:nvPicPr>
        <p:blipFill rotWithShape="1">
          <a:blip r:embed="rId2">
            <a:alphaModFix amt="70000"/>
          </a:blip>
          <a:srcRect l="1956" t="10392" r="16847" b="8411"/>
          <a:stretch/>
        </p:blipFill>
        <p:spPr>
          <a:xfrm>
            <a:off x="2900" y="0"/>
            <a:ext cx="9144003" cy="5143274"/>
          </a:xfrm>
          <a:prstGeom prst="rect">
            <a:avLst/>
          </a:prstGeom>
          <a:noFill/>
          <a:ln>
            <a:noFill/>
          </a:ln>
        </p:spPr>
      </p:pic>
      <p:sp>
        <p:nvSpPr>
          <p:cNvPr id="33" name="Google Shape;33;p51"/>
          <p:cNvSpPr/>
          <p:nvPr/>
        </p:nvSpPr>
        <p:spPr>
          <a:xfrm>
            <a:off x="0" y="0"/>
            <a:ext cx="3364200" cy="5143200"/>
          </a:xfrm>
          <a:prstGeom prst="rect">
            <a:avLst/>
          </a:prstGeom>
          <a:solidFill>
            <a:srgbClr val="43434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4" name="Google Shape;34;p51"/>
          <p:cNvSpPr txBox="1"/>
          <p:nvPr/>
        </p:nvSpPr>
        <p:spPr>
          <a:xfrm>
            <a:off x="7508100" y="325800"/>
            <a:ext cx="1310100" cy="4329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Clr>
                <a:srgbClr val="000000"/>
              </a:buClr>
              <a:buSzPts val="100"/>
              <a:buFont typeface="Arial"/>
              <a:buNone/>
            </a:pPr>
            <a:endParaRPr sz="100" b="0" i="0" u="none" strike="noStrike" cap="none">
              <a:solidFill>
                <a:srgbClr val="000000"/>
              </a:solidFill>
              <a:latin typeface="Public Sans Light"/>
              <a:ea typeface="Public Sans Light"/>
              <a:cs typeface="Public Sans Light"/>
              <a:sym typeface="Public Sans Light"/>
            </a:endParaRPr>
          </a:p>
        </p:txBody>
      </p:sp>
      <p:sp>
        <p:nvSpPr>
          <p:cNvPr id="35" name="Google Shape;35;p51"/>
          <p:cNvSpPr txBox="1"/>
          <p:nvPr/>
        </p:nvSpPr>
        <p:spPr>
          <a:xfrm>
            <a:off x="4554211" y="3720193"/>
            <a:ext cx="4590000" cy="142320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90000"/>
              </a:lnSpc>
              <a:spcBef>
                <a:spcPts val="1000"/>
              </a:spcBef>
              <a:spcAft>
                <a:spcPts val="0"/>
              </a:spcAft>
              <a:buClr>
                <a:srgbClr val="000000"/>
              </a:buClr>
              <a:buSzPts val="100"/>
              <a:buFont typeface="Arial"/>
              <a:buNone/>
            </a:pPr>
            <a:endParaRPr sz="100" b="0" i="0" u="none" strike="noStrike" cap="none">
              <a:solidFill>
                <a:srgbClr val="000000"/>
              </a:solidFill>
              <a:latin typeface="Public Sans Light"/>
              <a:ea typeface="Public Sans Light"/>
              <a:cs typeface="Public Sans Light"/>
              <a:sym typeface="Public Sans Light"/>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hree column-Long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2220077-C8A6-8038-267F-B8B4F68858BE}"/>
              </a:ext>
            </a:extLst>
          </p:cNvPr>
          <p:cNvSpPr/>
          <p:nvPr userDrawn="1"/>
        </p:nvSpPr>
        <p:spPr>
          <a:xfrm>
            <a:off x="0" y="0"/>
            <a:ext cx="9144000" cy="5143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050"/>
          </a:p>
        </p:txBody>
      </p:sp>
      <p:sp>
        <p:nvSpPr>
          <p:cNvPr id="9" name="Content Placeholder 8">
            <a:extLst>
              <a:ext uri="{FF2B5EF4-FFF2-40B4-BE49-F238E27FC236}">
                <a16:creationId xmlns:a16="http://schemas.microsoft.com/office/drawing/2014/main" id="{F852B564-FAA4-4CAD-99F8-EF4333D83E67}"/>
              </a:ext>
            </a:extLst>
          </p:cNvPr>
          <p:cNvSpPr>
            <a:spLocks noGrp="1"/>
          </p:cNvSpPr>
          <p:nvPr>
            <p:ph sz="quarter" idx="14" hasCustomPrompt="1"/>
          </p:nvPr>
        </p:nvSpPr>
        <p:spPr>
          <a:xfrm>
            <a:off x="459549" y="1032310"/>
            <a:ext cx="7884000" cy="3483000"/>
          </a:xfrm>
        </p:spPr>
        <p:txBody>
          <a:bodyPr numCol="3" spcCol="360000"/>
          <a:lstStyle>
            <a:lvl1pPr>
              <a:defRPr sz="1125"/>
            </a:lvl1pPr>
            <a:lvl2pPr>
              <a:defRPr sz="1125"/>
            </a:lvl2pPr>
            <a:lvl3pPr>
              <a:defRPr sz="1125"/>
            </a:lvl3pPr>
            <a:lvl4pPr>
              <a:defRPr sz="1125"/>
            </a:lvl4pPr>
            <a:lvl5pPr>
              <a:defRPr sz="1125"/>
            </a:lvl5pPr>
            <a:lvl6pPr>
              <a:defRPr sz="1125"/>
            </a:lvl6pPr>
            <a:lvl7pPr>
              <a:defRPr sz="1125"/>
            </a:lvl7pPr>
            <a:lvl8pPr>
              <a:defRPr sz="1125"/>
            </a:lvl8pPr>
            <a:lvl9pPr>
              <a:defRPr sz="1125"/>
            </a:lvl9pPr>
          </a:lstStyle>
          <a:p>
            <a:pPr lvl="0"/>
            <a:r>
              <a:rPr lang="en-GB"/>
              <a:t>Click to add text, or click on one of the central icons to add a table, chart, SmartArt, image or media. Press the ‘Increase/Decrease’ button under the Home tab to move through the text styles.</a:t>
            </a:r>
            <a:endParaRPr lang="en-US"/>
          </a:p>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p>
        </p:txBody>
      </p:sp>
      <p:sp>
        <p:nvSpPr>
          <p:cNvPr id="2" name="Title 1"/>
          <p:cNvSpPr>
            <a:spLocks noGrp="1"/>
          </p:cNvSpPr>
          <p:nvPr>
            <p:ph type="title"/>
          </p:nvPr>
        </p:nvSpPr>
        <p:spPr>
          <a:xfrm>
            <a:off x="459549" y="311422"/>
            <a:ext cx="6750000" cy="540000"/>
          </a:xfrm>
        </p:spPr>
        <p:txBody>
          <a:bodyPr/>
          <a:lstStyle>
            <a:lvl1pPr>
              <a:defRPr sz="1950"/>
            </a:lvl1pPr>
          </a:lstStyle>
          <a:p>
            <a:r>
              <a:rPr lang="en-US"/>
              <a:t>Click to edit Master title style</a:t>
            </a:r>
            <a:endParaRPr lang="en-GB"/>
          </a:p>
        </p:txBody>
      </p:sp>
      <p:sp>
        <p:nvSpPr>
          <p:cNvPr id="4" name="Date Placeholder 3"/>
          <p:cNvSpPr>
            <a:spLocks noGrp="1"/>
          </p:cNvSpPr>
          <p:nvPr>
            <p:ph type="dt" sz="half" idx="10"/>
          </p:nvPr>
        </p:nvSpPr>
        <p:spPr/>
        <p:txBody>
          <a:bodyPr/>
          <a:lstStyle/>
          <a:p>
            <a:fld id="{4CB1460D-0106-4465-99D1-6AF47D03A85A}" type="datetime1">
              <a:rPr lang="en-GB" smtClean="0"/>
              <a:t>15/07/2025</a:t>
            </a:fld>
            <a:endParaRPr lang="en-GB"/>
          </a:p>
        </p:txBody>
      </p:sp>
      <p:sp>
        <p:nvSpPr>
          <p:cNvPr id="5" name="Footer Placeholder 4"/>
          <p:cNvSpPr>
            <a:spLocks noGrp="1"/>
          </p:cNvSpPr>
          <p:nvPr>
            <p:ph type="ftr" sz="quarter" idx="11"/>
          </p:nvPr>
        </p:nvSpPr>
        <p:spPr/>
        <p:txBody>
          <a:bodyPr/>
          <a:lstStyle/>
          <a:p>
            <a:r>
              <a:rPr lang="en-GB"/>
              <a:t>Presentation title: To edit, go to Insert &gt; Header &amp; Footer</a:t>
            </a:r>
          </a:p>
        </p:txBody>
      </p:sp>
      <p:sp>
        <p:nvSpPr>
          <p:cNvPr id="6" name="Slide Number Placeholder 5"/>
          <p:cNvSpPr>
            <a:spLocks noGrp="1"/>
          </p:cNvSpPr>
          <p:nvPr>
            <p:ph type="sldNum" sz="quarter" idx="12"/>
          </p:nvPr>
        </p:nvSpPr>
        <p:spPr/>
        <p:txBody>
          <a:bodyPr/>
          <a:lstStyle/>
          <a:p>
            <a:fld id="{F5AEA0E0-5CC6-4BD0-905C-A0021E419432}" type="slidenum">
              <a:rPr lang="en-GB" smtClean="0"/>
              <a:t>‹#›</a:t>
            </a:fld>
            <a:endParaRPr lang="en-GB"/>
          </a:p>
        </p:txBody>
      </p:sp>
      <p:pic>
        <p:nvPicPr>
          <p:cNvPr id="7" name="Graphic 6">
            <a:extLst>
              <a:ext uri="{FF2B5EF4-FFF2-40B4-BE49-F238E27FC236}">
                <a16:creationId xmlns:a16="http://schemas.microsoft.com/office/drawing/2014/main" id="{CB7C163D-2C32-574B-8074-97E6CEFC1D38}"/>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643813" y="162509"/>
            <a:ext cx="1310085" cy="431823"/>
          </a:xfrm>
          <a:prstGeom prst="rect">
            <a:avLst/>
          </a:prstGeom>
        </p:spPr>
      </p:pic>
    </p:spTree>
    <p:extLst>
      <p:ext uri="{BB962C8B-B14F-4D97-AF65-F5344CB8AC3E}">
        <p14:creationId xmlns:p14="http://schemas.microsoft.com/office/powerpoint/2010/main" val="759660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 and one image-Re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32F5B8B-49D0-F0C8-95C8-AD148FE683EA}"/>
              </a:ext>
            </a:extLst>
          </p:cNvPr>
          <p:cNvPicPr>
            <a:picLocks noChangeAspect="1"/>
          </p:cNvPicPr>
          <p:nvPr userDrawn="1"/>
        </p:nvPicPr>
        <p:blipFill>
          <a:blip r:embed="rId2"/>
          <a:srcRect/>
          <a:stretch/>
        </p:blipFill>
        <p:spPr>
          <a:xfrm>
            <a:off x="0" y="0"/>
            <a:ext cx="9144000" cy="5143500"/>
          </a:xfrm>
          <a:prstGeom prst="rect">
            <a:avLst/>
          </a:prstGeom>
        </p:spPr>
      </p:pic>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4049038" y="0"/>
            <a:ext cx="5094962" cy="5143500"/>
          </a:xfrm>
          <a:solidFill>
            <a:schemeClr val="bg1">
              <a:lumMod val="75000"/>
            </a:schemeClr>
          </a:solidFill>
        </p:spPr>
        <p:txBody>
          <a:bodyPr lIns="216000" tIns="216000" rIns="216000" bIns="216000"/>
          <a:lstStyle>
            <a:lvl1pPr>
              <a:defRPr sz="1050" b="0">
                <a:solidFill>
                  <a:schemeClr val="bg1"/>
                </a:solidFill>
              </a:defRPr>
            </a:lvl1pPr>
          </a:lstStyle>
          <a:p>
            <a:r>
              <a:rPr lang="en-AU"/>
              <a:t>To insert an image, select ‘Insert Picture’, or click on icon. Select ‘Picture Format &gt; Crop’ to edit size and position of picture.</a:t>
            </a:r>
          </a:p>
        </p:txBody>
      </p:sp>
      <p:sp>
        <p:nvSpPr>
          <p:cNvPr id="2" name="Title 1"/>
          <p:cNvSpPr>
            <a:spLocks noGrp="1"/>
          </p:cNvSpPr>
          <p:nvPr>
            <p:ph type="title"/>
          </p:nvPr>
        </p:nvSpPr>
        <p:spPr>
          <a:xfrm>
            <a:off x="476250" y="375047"/>
            <a:ext cx="3240000" cy="864000"/>
          </a:xfrm>
        </p:spPr>
        <p:txBody>
          <a:bodyPr anchor="t"/>
          <a:lstStyle>
            <a:lvl1pPr>
              <a:defRPr sz="2700">
                <a:solidFill>
                  <a:schemeClr val="bg1"/>
                </a:solidFill>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lvl1pPr>
              <a:defRPr>
                <a:solidFill>
                  <a:schemeClr val="bg1"/>
                </a:solidFill>
              </a:defRPr>
            </a:lvl1pPr>
          </a:lstStyle>
          <a:p>
            <a:fld id="{6AC7DC49-3F0A-4989-AD4D-18F832B195B3}" type="datetime1">
              <a:rPr lang="en-GB" smtClean="0"/>
              <a:t>15/07/2025</a:t>
            </a:fld>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F5AEA0E0-5CC6-4BD0-905C-A0021E419432}" type="slidenum">
              <a:rPr lang="en-GB" smtClean="0"/>
              <a:pPr/>
              <a:t>‹#›</a:t>
            </a:fld>
            <a:endParaRPr lang="en-GB"/>
          </a:p>
        </p:txBody>
      </p:sp>
      <p:sp>
        <p:nvSpPr>
          <p:cNvPr id="10" name="Text Placeholder 8">
            <a:extLst>
              <a:ext uri="{FF2B5EF4-FFF2-40B4-BE49-F238E27FC236}">
                <a16:creationId xmlns:a16="http://schemas.microsoft.com/office/drawing/2014/main" id="{3399DAD4-A874-4EAB-AB3C-820568E6E783}"/>
              </a:ext>
            </a:extLst>
          </p:cNvPr>
          <p:cNvSpPr>
            <a:spLocks noGrp="1"/>
          </p:cNvSpPr>
          <p:nvPr>
            <p:ph type="body" sz="quarter" idx="13" hasCustomPrompt="1"/>
          </p:nvPr>
        </p:nvSpPr>
        <p:spPr>
          <a:xfrm>
            <a:off x="476250" y="1396058"/>
            <a:ext cx="3240000" cy="2295000"/>
          </a:xfrm>
        </p:spPr>
        <p:txBody>
          <a:bodyPr/>
          <a:lstStyle>
            <a:lvl1pPr>
              <a:defRPr sz="1800">
                <a:solidFill>
                  <a:schemeClr val="bg1"/>
                </a:solidFill>
              </a:defRPr>
            </a:lvl1pPr>
            <a:lvl2pPr>
              <a:buClr>
                <a:schemeClr val="bg1"/>
              </a:buCl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sz="1800">
                <a:solidFill>
                  <a:schemeClr val="bg1"/>
                </a:solidFill>
              </a:defRPr>
            </a:lvl6pPr>
            <a:lvl7pPr>
              <a:defRPr sz="1800">
                <a:solidFill>
                  <a:schemeClr val="bg1"/>
                </a:solidFill>
              </a:defRPr>
            </a:lvl7pPr>
            <a:lvl8pPr>
              <a:defRPr sz="1800">
                <a:solidFill>
                  <a:schemeClr val="bg1"/>
                </a:solidFill>
              </a:defRPr>
            </a:lvl8pPr>
            <a:lvl9pPr>
              <a:defRPr sz="180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71930996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and one image">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63FB150-D3A9-97D9-5F43-3AAA0DDF4053}"/>
              </a:ext>
            </a:extLst>
          </p:cNvPr>
          <p:cNvPicPr>
            <a:picLocks noChangeAspect="1"/>
          </p:cNvPicPr>
          <p:nvPr userDrawn="1"/>
        </p:nvPicPr>
        <p:blipFill>
          <a:blip r:embed="rId2"/>
          <a:srcRect/>
          <a:stretch/>
        </p:blipFill>
        <p:spPr>
          <a:xfrm>
            <a:off x="0" y="0"/>
            <a:ext cx="9144000" cy="5143500"/>
          </a:xfrm>
          <a:prstGeom prst="rect">
            <a:avLst/>
          </a:prstGeom>
        </p:spPr>
      </p:pic>
      <p:sp>
        <p:nvSpPr>
          <p:cNvPr id="13" name="Picture Placeholder 7">
            <a:extLst>
              <a:ext uri="{FF2B5EF4-FFF2-40B4-BE49-F238E27FC236}">
                <a16:creationId xmlns:a16="http://schemas.microsoft.com/office/drawing/2014/main" id="{63261037-D45B-4E11-9F49-85E7F71D81B8}"/>
              </a:ext>
            </a:extLst>
          </p:cNvPr>
          <p:cNvSpPr>
            <a:spLocks noGrp="1"/>
          </p:cNvSpPr>
          <p:nvPr>
            <p:ph type="pic" sz="quarter" idx="14" hasCustomPrompt="1"/>
          </p:nvPr>
        </p:nvSpPr>
        <p:spPr>
          <a:xfrm>
            <a:off x="4049038" y="0"/>
            <a:ext cx="5094962" cy="5143500"/>
          </a:xfrm>
          <a:solidFill>
            <a:schemeClr val="bg1">
              <a:lumMod val="75000"/>
            </a:schemeClr>
          </a:solidFill>
        </p:spPr>
        <p:txBody>
          <a:bodyPr lIns="216000" tIns="216000" rIns="216000" bIns="216000"/>
          <a:lstStyle>
            <a:lvl1pPr>
              <a:defRPr sz="1050" b="0">
                <a:solidFill>
                  <a:schemeClr val="bg1"/>
                </a:solidFill>
              </a:defRPr>
            </a:lvl1pPr>
          </a:lstStyle>
          <a:p>
            <a:r>
              <a:rPr lang="en-AU"/>
              <a:t>To insert an image, select ‘Insert Picture’, or click on icon. Select ‘Picture Format &gt; Crop’ to edit size and position of picture.</a:t>
            </a:r>
          </a:p>
        </p:txBody>
      </p:sp>
      <p:sp>
        <p:nvSpPr>
          <p:cNvPr id="2" name="Title 1"/>
          <p:cNvSpPr>
            <a:spLocks noGrp="1"/>
          </p:cNvSpPr>
          <p:nvPr>
            <p:ph type="title"/>
          </p:nvPr>
        </p:nvSpPr>
        <p:spPr>
          <a:xfrm>
            <a:off x="476250" y="375047"/>
            <a:ext cx="3240000" cy="864000"/>
          </a:xfrm>
        </p:spPr>
        <p:txBody>
          <a:bodyPr anchor="t"/>
          <a:lstStyle>
            <a:lvl1pPr>
              <a:defRPr sz="2700">
                <a:solidFill>
                  <a:schemeClr val="tx2"/>
                </a:solidFill>
              </a:defRPr>
            </a:lvl1pPr>
          </a:lstStyle>
          <a:p>
            <a:r>
              <a:rPr lang="en-US"/>
              <a:t>Click to edit Master title style</a:t>
            </a:r>
            <a:endParaRPr lang="en-GB"/>
          </a:p>
        </p:txBody>
      </p:sp>
      <p:sp>
        <p:nvSpPr>
          <p:cNvPr id="5" name="Date Placeholder 4"/>
          <p:cNvSpPr>
            <a:spLocks noGrp="1"/>
          </p:cNvSpPr>
          <p:nvPr>
            <p:ph type="dt" sz="half" idx="10"/>
          </p:nvPr>
        </p:nvSpPr>
        <p:spPr/>
        <p:txBody>
          <a:bodyPr/>
          <a:lstStyle>
            <a:lvl1pPr>
              <a:defRPr>
                <a:solidFill>
                  <a:schemeClr val="bg1"/>
                </a:solidFill>
              </a:defRPr>
            </a:lvl1pPr>
          </a:lstStyle>
          <a:p>
            <a:fld id="{D20BCDD7-FA20-4375-B754-29FD5BB3726D}" type="datetime1">
              <a:rPr lang="en-GB" smtClean="0"/>
              <a:t>15/07/2025</a:t>
            </a:fld>
            <a:endParaRPr lang="en-GB"/>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F5AEA0E0-5CC6-4BD0-905C-A0021E419432}" type="slidenum">
              <a:rPr lang="en-GB" smtClean="0"/>
              <a:pPr/>
              <a:t>‹#›</a:t>
            </a:fld>
            <a:endParaRPr lang="en-GB"/>
          </a:p>
        </p:txBody>
      </p:sp>
      <p:sp>
        <p:nvSpPr>
          <p:cNvPr id="3" name="Text Placeholder 8">
            <a:extLst>
              <a:ext uri="{FF2B5EF4-FFF2-40B4-BE49-F238E27FC236}">
                <a16:creationId xmlns:a16="http://schemas.microsoft.com/office/drawing/2014/main" id="{05252382-72DD-E645-C3EC-9C54BA6881A4}"/>
              </a:ext>
            </a:extLst>
          </p:cNvPr>
          <p:cNvSpPr>
            <a:spLocks noGrp="1"/>
          </p:cNvSpPr>
          <p:nvPr>
            <p:ph type="body" sz="quarter" idx="13" hasCustomPrompt="1"/>
          </p:nvPr>
        </p:nvSpPr>
        <p:spPr>
          <a:xfrm>
            <a:off x="476250" y="1396058"/>
            <a:ext cx="3240000" cy="2295000"/>
          </a:xfrm>
        </p:spPr>
        <p:txBody>
          <a:bodyPr/>
          <a:lstStyle>
            <a:lvl1pPr>
              <a:defRPr sz="1800">
                <a:solidFill>
                  <a:schemeClr val="bg1"/>
                </a:solidFill>
              </a:defRPr>
            </a:lvl1pPr>
            <a:lvl2pPr>
              <a:defRPr sz="1800">
                <a:solidFill>
                  <a:schemeClr val="bg1"/>
                </a:solidFill>
              </a:defRPr>
            </a:lvl2pPr>
            <a:lvl3pPr>
              <a:defRPr sz="1800">
                <a:solidFill>
                  <a:schemeClr val="bg1"/>
                </a:solidFill>
              </a:defRPr>
            </a:lvl3pPr>
            <a:lvl4pPr>
              <a:defRPr sz="1800">
                <a:solidFill>
                  <a:schemeClr val="bg1"/>
                </a:solidFill>
              </a:defRPr>
            </a:lvl4pPr>
            <a:lvl5pPr>
              <a:defRPr sz="1800">
                <a:solidFill>
                  <a:schemeClr val="bg1"/>
                </a:solidFill>
              </a:defRPr>
            </a:lvl5pPr>
            <a:lvl6pPr>
              <a:defRPr sz="1800">
                <a:solidFill>
                  <a:schemeClr val="bg1"/>
                </a:solidFill>
              </a:defRPr>
            </a:lvl6pPr>
            <a:lvl7pPr>
              <a:defRPr sz="1800">
                <a:solidFill>
                  <a:schemeClr val="bg1"/>
                </a:solidFill>
              </a:defRPr>
            </a:lvl7pPr>
            <a:lvl8pPr>
              <a:defRPr sz="1800">
                <a:solidFill>
                  <a:schemeClr val="bg1"/>
                </a:solidFill>
              </a:defRPr>
            </a:lvl8pPr>
            <a:lvl9pPr>
              <a:defRPr sz="1800">
                <a:solidFill>
                  <a:schemeClr val="bg1"/>
                </a:solid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6</a:t>
            </a:r>
          </a:p>
          <a:p>
            <a:pPr lvl="6"/>
            <a:r>
              <a:rPr lang="en-US"/>
              <a:t>7</a:t>
            </a:r>
          </a:p>
          <a:p>
            <a:pPr lvl="7"/>
            <a:r>
              <a:rPr lang="en-US"/>
              <a:t>8</a:t>
            </a:r>
          </a:p>
          <a:p>
            <a:pPr lvl="8"/>
            <a:r>
              <a:rPr lang="en-US"/>
              <a:t>9</a:t>
            </a:r>
            <a:endParaRPr lang="en-AU"/>
          </a:p>
        </p:txBody>
      </p:sp>
    </p:spTree>
    <p:extLst>
      <p:ext uri="{BB962C8B-B14F-4D97-AF65-F5344CB8AC3E}">
        <p14:creationId xmlns:p14="http://schemas.microsoft.com/office/powerpoint/2010/main" val="115201494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2DEA2367-DC87-EF70-15A1-1A7AE28940AD}"/>
              </a:ext>
            </a:extLst>
          </p:cNvPr>
          <p:cNvSpPr>
            <a:spLocks noGrp="1"/>
          </p:cNvSpPr>
          <p:nvPr>
            <p:ph type="pic" sz="quarter" idx="14" hasCustomPrompt="1"/>
          </p:nvPr>
        </p:nvSpPr>
        <p:spPr>
          <a:xfrm>
            <a:off x="0" y="0"/>
            <a:ext cx="9144000" cy="5143500"/>
          </a:xfrm>
          <a:solidFill>
            <a:schemeClr val="tx1">
              <a:lumMod val="75000"/>
              <a:lumOff val="25000"/>
            </a:schemeClr>
          </a:solidFill>
        </p:spPr>
        <p:txBody>
          <a:bodyPr lIns="216000" tIns="216000" rIns="216000" bIns="216000"/>
          <a:lstStyle>
            <a:lvl1pPr>
              <a:defRPr sz="1050" b="0">
                <a:solidFill>
                  <a:schemeClr val="bg1"/>
                </a:solidFill>
              </a:defRPr>
            </a:lvl1pPr>
          </a:lstStyle>
          <a:p>
            <a:r>
              <a:rPr lang="en-AU"/>
              <a:t>To insert an image, select ‘Insert Picture’, or click on icon. Select ‘Picture Format &gt; Crop’ to edit size and position of picture.</a:t>
            </a:r>
          </a:p>
        </p:txBody>
      </p:sp>
      <p:sp>
        <p:nvSpPr>
          <p:cNvPr id="12" name="Text Placeholder 7">
            <a:extLst>
              <a:ext uri="{FF2B5EF4-FFF2-40B4-BE49-F238E27FC236}">
                <a16:creationId xmlns:a16="http://schemas.microsoft.com/office/drawing/2014/main" id="{DEA2A302-4717-FE10-205A-F231CDE998B5}"/>
              </a:ext>
            </a:extLst>
          </p:cNvPr>
          <p:cNvSpPr>
            <a:spLocks noGrp="1"/>
          </p:cNvSpPr>
          <p:nvPr>
            <p:ph type="body" sz="quarter" idx="16"/>
          </p:nvPr>
        </p:nvSpPr>
        <p:spPr>
          <a:xfrm>
            <a:off x="382493" y="371948"/>
            <a:ext cx="1846800" cy="610200"/>
          </a:xfrm>
          <a:blipFill>
            <a:blip r:embed="rId2">
              <a:extLst>
                <a:ext uri="{96DAC541-7B7A-43D3-8B79-37D633B846F1}">
                  <asvg:svgBlip xmlns:asvg="http://schemas.microsoft.com/office/drawing/2016/SVG/main" r:embed="rId3"/>
                </a:ext>
              </a:extLst>
            </a:blip>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3" name="Title 2">
            <a:extLst>
              <a:ext uri="{FF2B5EF4-FFF2-40B4-BE49-F238E27FC236}">
                <a16:creationId xmlns:a16="http://schemas.microsoft.com/office/drawing/2014/main" id="{4C6894AC-A6FF-4C78-BD1B-BD484004B46F}"/>
              </a:ext>
            </a:extLst>
          </p:cNvPr>
          <p:cNvSpPr>
            <a:spLocks noGrp="1"/>
          </p:cNvSpPr>
          <p:nvPr>
            <p:ph type="title" hasCustomPrompt="1"/>
          </p:nvPr>
        </p:nvSpPr>
        <p:spPr>
          <a:xfrm>
            <a:off x="477775" y="1499621"/>
            <a:ext cx="6480000" cy="945000"/>
          </a:xfrm>
        </p:spPr>
        <p:txBody>
          <a:bodyPr anchor="b"/>
          <a:lstStyle>
            <a:lvl1pPr>
              <a:defRPr sz="4050">
                <a:solidFill>
                  <a:schemeClr val="bg1"/>
                </a:solidFill>
              </a:defRPr>
            </a:lvl1pPr>
          </a:lstStyle>
          <a:p>
            <a:r>
              <a:rPr lang="en-GB"/>
              <a:t>Thank you</a:t>
            </a:r>
          </a:p>
        </p:txBody>
      </p:sp>
      <p:sp>
        <p:nvSpPr>
          <p:cNvPr id="9" name="Text Placeholder 7">
            <a:extLst>
              <a:ext uri="{FF2B5EF4-FFF2-40B4-BE49-F238E27FC236}">
                <a16:creationId xmlns:a16="http://schemas.microsoft.com/office/drawing/2014/main" id="{9B7F034A-B43F-1168-6AAB-A28B3B6D48F9}"/>
              </a:ext>
            </a:extLst>
          </p:cNvPr>
          <p:cNvSpPr>
            <a:spLocks noGrp="1"/>
          </p:cNvSpPr>
          <p:nvPr>
            <p:ph type="body" sz="quarter" idx="13"/>
          </p:nvPr>
        </p:nvSpPr>
        <p:spPr>
          <a:xfrm>
            <a:off x="4572900" y="3726000"/>
            <a:ext cx="4571100" cy="1417500"/>
          </a:xfrm>
          <a:blipFill>
            <a:blip r:embed="rId4"/>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2" name="Text Placeholder 7">
            <a:extLst>
              <a:ext uri="{FF2B5EF4-FFF2-40B4-BE49-F238E27FC236}">
                <a16:creationId xmlns:a16="http://schemas.microsoft.com/office/drawing/2014/main" id="{B6CC9EB8-BDF0-EEFF-0C7A-309099AA58BC}"/>
              </a:ext>
            </a:extLst>
          </p:cNvPr>
          <p:cNvSpPr>
            <a:spLocks noGrp="1"/>
          </p:cNvSpPr>
          <p:nvPr>
            <p:ph type="body" sz="quarter" idx="15"/>
          </p:nvPr>
        </p:nvSpPr>
        <p:spPr>
          <a:xfrm>
            <a:off x="8300457" y="492323"/>
            <a:ext cx="429300" cy="467100"/>
          </a:xfrm>
          <a:blipFill>
            <a:blip r:embed="rId5">
              <a:extLst>
                <a:ext uri="{96DAC541-7B7A-43D3-8B79-37D633B846F1}">
                  <asvg:svgBlip xmlns:asvg="http://schemas.microsoft.com/office/drawing/2016/SVG/main" r:embed="rId6"/>
                </a:ext>
              </a:extLst>
            </a:blip>
            <a:stretch>
              <a:fillRect/>
            </a:stretch>
          </a:blipFill>
        </p:spPr>
        <p:txBody>
          <a:bodyPr/>
          <a:lstStyle>
            <a:lvl1pPr>
              <a:defRPr sz="100">
                <a:noFill/>
              </a:defRPr>
            </a:lvl1pPr>
            <a:lvl2pPr marL="0" indent="0">
              <a:buNone/>
              <a:defRPr sz="100">
                <a:noFill/>
              </a:defRPr>
            </a:lvl2pPr>
            <a:lvl3pPr marL="0" indent="0">
              <a:buNone/>
              <a:defRPr sz="100">
                <a:noFill/>
              </a:defRPr>
            </a:lvl3pPr>
            <a:lvl4pPr>
              <a:defRPr sz="100" b="0">
                <a:noFill/>
              </a:defRPr>
            </a:lvl4pPr>
            <a:lvl5pPr>
              <a:defRPr sz="100">
                <a:noFill/>
              </a:defRPr>
            </a:lvl5pPr>
            <a:lvl6pPr>
              <a:defRPr sz="100">
                <a:noFill/>
              </a:defRPr>
            </a:lvl6pPr>
            <a:lvl7pPr>
              <a:defRPr sz="100">
                <a:noFill/>
              </a:defRPr>
            </a:lvl7pPr>
            <a:lvl8pPr>
              <a:defRPr sz="100">
                <a:noFill/>
              </a:defRPr>
            </a:lvl8pPr>
            <a:lvl9pPr>
              <a:defRPr sz="100">
                <a:noFill/>
              </a:defRPr>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208683879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DEAF317-D7DE-4F1B-A906-CED4EBE7963C}" type="datetime1">
              <a:rPr lang="en-GB" smtClean="0"/>
              <a:t>15/07/2025</a:t>
            </a:fld>
            <a:endParaRPr lang="en-GB"/>
          </a:p>
        </p:txBody>
      </p:sp>
      <p:sp>
        <p:nvSpPr>
          <p:cNvPr id="3" name="Footer Placeholder 2"/>
          <p:cNvSpPr>
            <a:spLocks noGrp="1"/>
          </p:cNvSpPr>
          <p:nvPr>
            <p:ph type="ftr" sz="quarter" idx="11"/>
          </p:nvPr>
        </p:nvSpPr>
        <p:spPr/>
        <p:txBody>
          <a:bodyPr/>
          <a:lstStyle/>
          <a:p>
            <a:r>
              <a:rPr lang="en-GB"/>
              <a:t>Presentation title: To edit, go to Insert &gt; Header &amp; Footer</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
        <p:nvSpPr>
          <p:cNvPr id="5" name="Title 4">
            <a:extLst>
              <a:ext uri="{FF2B5EF4-FFF2-40B4-BE49-F238E27FC236}">
                <a16:creationId xmlns:a16="http://schemas.microsoft.com/office/drawing/2014/main" id="{1DEF600E-A836-4665-A50B-E5BE4AD5429E}"/>
              </a:ext>
            </a:extLst>
          </p:cNvPr>
          <p:cNvSpPr>
            <a:spLocks noGrp="1"/>
          </p:cNvSpPr>
          <p:nvPr>
            <p:ph type="title"/>
          </p:nvPr>
        </p:nvSpPr>
        <p:spPr/>
        <p:txBody>
          <a:bodyPr/>
          <a:lstStyle/>
          <a:p>
            <a:r>
              <a:rPr lang="en-US"/>
              <a:t>Click to edit Master title style</a:t>
            </a:r>
            <a:endParaRPr lang="en-AU"/>
          </a:p>
        </p:txBody>
      </p:sp>
    </p:spTree>
    <p:extLst>
      <p:ext uri="{BB962C8B-B14F-4D97-AF65-F5344CB8AC3E}">
        <p14:creationId xmlns:p14="http://schemas.microsoft.com/office/powerpoint/2010/main" val="265858406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6BCC5E-8BC2-4FDE-A741-E1AF241EFA3B}" type="datetime1">
              <a:rPr lang="en-GB" smtClean="0"/>
              <a:t>15/07/2025</a:t>
            </a:fld>
            <a:endParaRPr lang="en-GB"/>
          </a:p>
        </p:txBody>
      </p:sp>
      <p:sp>
        <p:nvSpPr>
          <p:cNvPr id="3" name="Footer Placeholder 2"/>
          <p:cNvSpPr>
            <a:spLocks noGrp="1"/>
          </p:cNvSpPr>
          <p:nvPr>
            <p:ph type="ftr" sz="quarter" idx="11"/>
          </p:nvPr>
        </p:nvSpPr>
        <p:spPr/>
        <p:txBody>
          <a:bodyPr/>
          <a:lstStyle/>
          <a:p>
            <a:r>
              <a:rPr lang="en-GB"/>
              <a:t>Presentation title: To edit, go to Insert &gt; Header &amp; Footer</a:t>
            </a:r>
          </a:p>
        </p:txBody>
      </p:sp>
      <p:sp>
        <p:nvSpPr>
          <p:cNvPr id="4" name="Slide Number Placeholder 3"/>
          <p:cNvSpPr>
            <a:spLocks noGrp="1"/>
          </p:cNvSpPr>
          <p:nvPr>
            <p:ph type="sldNum" sz="quarter" idx="12"/>
          </p:nvPr>
        </p:nvSpPr>
        <p:spPr/>
        <p:txBody>
          <a:bodyPr/>
          <a:lstStyle/>
          <a:p>
            <a:fld id="{F5AEA0E0-5CC6-4BD0-905C-A0021E419432}" type="slidenum">
              <a:rPr lang="en-GB" smtClean="0"/>
              <a:t>‹#›</a:t>
            </a:fld>
            <a:endParaRPr lang="en-GB"/>
          </a:p>
        </p:txBody>
      </p:sp>
    </p:spTree>
    <p:extLst>
      <p:ext uri="{BB962C8B-B14F-4D97-AF65-F5344CB8AC3E}">
        <p14:creationId xmlns:p14="http://schemas.microsoft.com/office/powerpoint/2010/main" val="4289693973"/>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6ECEFDF9-C680-43DA-B370-44D2781DBB4C}"/>
              </a:ext>
            </a:extLst>
          </p:cNvPr>
          <p:cNvGrpSpPr/>
          <p:nvPr userDrawn="1"/>
        </p:nvGrpSpPr>
        <p:grpSpPr>
          <a:xfrm>
            <a:off x="368522" y="369757"/>
            <a:ext cx="1392573" cy="264734"/>
            <a:chOff x="398463" y="404813"/>
            <a:chExt cx="1627187" cy="307976"/>
          </a:xfrm>
          <a:solidFill>
            <a:schemeClr val="tx1"/>
          </a:solidFill>
        </p:grpSpPr>
        <p:sp>
          <p:nvSpPr>
            <p:cNvPr id="11" name="Oval 5">
              <a:extLst>
                <a:ext uri="{FF2B5EF4-FFF2-40B4-BE49-F238E27FC236}">
                  <a16:creationId xmlns:a16="http://schemas.microsoft.com/office/drawing/2014/main" id="{202A0AC2-44C4-4AE4-A846-59FFE37C7646}"/>
                </a:ext>
              </a:extLst>
            </p:cNvPr>
            <p:cNvSpPr>
              <a:spLocks noChangeArrowheads="1"/>
            </p:cNvSpPr>
            <p:nvPr userDrawn="1"/>
          </p:nvSpPr>
          <p:spPr bwMode="auto">
            <a:xfrm>
              <a:off x="1938338" y="625476"/>
              <a:ext cx="87312" cy="87313"/>
            </a:xfrm>
            <a:prstGeom prst="ellipse">
              <a:avLst/>
            </a:prstGeom>
            <a:solidFill>
              <a:srgbClr val="86BC2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2" name="Freeform 6">
              <a:extLst>
                <a:ext uri="{FF2B5EF4-FFF2-40B4-BE49-F238E27FC236}">
                  <a16:creationId xmlns:a16="http://schemas.microsoft.com/office/drawing/2014/main" id="{67B13B20-DB4F-40E6-BDD4-1133F32921C8}"/>
                </a:ext>
              </a:extLst>
            </p:cNvPr>
            <p:cNvSpPr>
              <a:spLocks noEditPoints="1"/>
            </p:cNvSpPr>
            <p:nvPr userDrawn="1"/>
          </p:nvSpPr>
          <p:spPr bwMode="auto">
            <a:xfrm>
              <a:off x="398463" y="406401"/>
              <a:ext cx="247650" cy="301625"/>
            </a:xfrm>
            <a:custGeom>
              <a:avLst/>
              <a:gdLst>
                <a:gd name="T0" fmla="*/ 287 w 287"/>
                <a:gd name="T1" fmla="*/ 166 h 347"/>
                <a:gd name="T2" fmla="*/ 240 w 287"/>
                <a:gd name="T3" fmla="*/ 300 h 347"/>
                <a:gd name="T4" fmla="*/ 109 w 287"/>
                <a:gd name="T5" fmla="*/ 347 h 347"/>
                <a:gd name="T6" fmla="*/ 0 w 287"/>
                <a:gd name="T7" fmla="*/ 347 h 347"/>
                <a:gd name="T8" fmla="*/ 0 w 287"/>
                <a:gd name="T9" fmla="*/ 0 h 347"/>
                <a:gd name="T10" fmla="*/ 117 w 287"/>
                <a:gd name="T11" fmla="*/ 0 h 347"/>
                <a:gd name="T12" fmla="*/ 243 w 287"/>
                <a:gd name="T13" fmla="*/ 43 h 347"/>
                <a:gd name="T14" fmla="*/ 287 w 287"/>
                <a:gd name="T15" fmla="*/ 166 h 347"/>
                <a:gd name="T16" fmla="*/ 192 w 287"/>
                <a:gd name="T17" fmla="*/ 170 h 347"/>
                <a:gd name="T18" fmla="*/ 174 w 287"/>
                <a:gd name="T19" fmla="*/ 99 h 347"/>
                <a:gd name="T20" fmla="*/ 118 w 287"/>
                <a:gd name="T21" fmla="*/ 76 h 347"/>
                <a:gd name="T22" fmla="*/ 91 w 287"/>
                <a:gd name="T23" fmla="*/ 76 h 347"/>
                <a:gd name="T24" fmla="*/ 91 w 287"/>
                <a:gd name="T25" fmla="*/ 270 h 347"/>
                <a:gd name="T26" fmla="*/ 111 w 287"/>
                <a:gd name="T27" fmla="*/ 270 h 347"/>
                <a:gd name="T28" fmla="*/ 173 w 287"/>
                <a:gd name="T29" fmla="*/ 245 h 347"/>
                <a:gd name="T30" fmla="*/ 192 w 287"/>
                <a:gd name="T31" fmla="*/ 170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7" h="347">
                  <a:moveTo>
                    <a:pt x="287" y="166"/>
                  </a:moveTo>
                  <a:cubicBezTo>
                    <a:pt x="287" y="224"/>
                    <a:pt x="271" y="269"/>
                    <a:pt x="240" y="300"/>
                  </a:cubicBezTo>
                  <a:cubicBezTo>
                    <a:pt x="209" y="331"/>
                    <a:pt x="165" y="347"/>
                    <a:pt x="109" y="347"/>
                  </a:cubicBezTo>
                  <a:cubicBezTo>
                    <a:pt x="0" y="347"/>
                    <a:pt x="0" y="347"/>
                    <a:pt x="0" y="347"/>
                  </a:cubicBezTo>
                  <a:cubicBezTo>
                    <a:pt x="0" y="0"/>
                    <a:pt x="0" y="0"/>
                    <a:pt x="0" y="0"/>
                  </a:cubicBezTo>
                  <a:cubicBezTo>
                    <a:pt x="117" y="0"/>
                    <a:pt x="117" y="0"/>
                    <a:pt x="117" y="0"/>
                  </a:cubicBezTo>
                  <a:cubicBezTo>
                    <a:pt x="171" y="0"/>
                    <a:pt x="213" y="15"/>
                    <a:pt x="243" y="43"/>
                  </a:cubicBezTo>
                  <a:cubicBezTo>
                    <a:pt x="272" y="72"/>
                    <a:pt x="287" y="113"/>
                    <a:pt x="287" y="166"/>
                  </a:cubicBezTo>
                  <a:moveTo>
                    <a:pt x="192" y="170"/>
                  </a:moveTo>
                  <a:cubicBezTo>
                    <a:pt x="192" y="138"/>
                    <a:pt x="186" y="114"/>
                    <a:pt x="174" y="99"/>
                  </a:cubicBezTo>
                  <a:cubicBezTo>
                    <a:pt x="161" y="84"/>
                    <a:pt x="143" y="76"/>
                    <a:pt x="118" y="76"/>
                  </a:cubicBezTo>
                  <a:cubicBezTo>
                    <a:pt x="91" y="76"/>
                    <a:pt x="91" y="76"/>
                    <a:pt x="91" y="76"/>
                  </a:cubicBezTo>
                  <a:cubicBezTo>
                    <a:pt x="91" y="270"/>
                    <a:pt x="91" y="270"/>
                    <a:pt x="91" y="270"/>
                  </a:cubicBezTo>
                  <a:cubicBezTo>
                    <a:pt x="111" y="270"/>
                    <a:pt x="111" y="270"/>
                    <a:pt x="111" y="270"/>
                  </a:cubicBezTo>
                  <a:cubicBezTo>
                    <a:pt x="139" y="270"/>
                    <a:pt x="160" y="262"/>
                    <a:pt x="173" y="245"/>
                  </a:cubicBezTo>
                  <a:cubicBezTo>
                    <a:pt x="186" y="229"/>
                    <a:pt x="192" y="204"/>
                    <a:pt x="192" y="170"/>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3" name="Rectangle 7">
              <a:extLst>
                <a:ext uri="{FF2B5EF4-FFF2-40B4-BE49-F238E27FC236}">
                  <a16:creationId xmlns:a16="http://schemas.microsoft.com/office/drawing/2014/main" id="{7F7A1A4B-DBAF-4B2F-8C3C-ACF2A0E01045}"/>
                </a:ext>
              </a:extLst>
            </p:cNvPr>
            <p:cNvSpPr>
              <a:spLocks noChangeArrowheads="1"/>
            </p:cNvSpPr>
            <p:nvPr userDrawn="1"/>
          </p:nvSpPr>
          <p:spPr bwMode="auto">
            <a:xfrm>
              <a:off x="906463" y="404813"/>
              <a:ext cx="74612" cy="303213"/>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4" name="Freeform 8">
              <a:extLst>
                <a:ext uri="{FF2B5EF4-FFF2-40B4-BE49-F238E27FC236}">
                  <a16:creationId xmlns:a16="http://schemas.microsoft.com/office/drawing/2014/main" id="{A4D1A166-9327-496C-9B65-4D40C42A93D6}"/>
                </a:ext>
              </a:extLst>
            </p:cNvPr>
            <p:cNvSpPr>
              <a:spLocks noEditPoints="1"/>
            </p:cNvSpPr>
            <p:nvPr userDrawn="1"/>
          </p:nvSpPr>
          <p:spPr bwMode="auto">
            <a:xfrm>
              <a:off x="1011238" y="479426"/>
              <a:ext cx="215900" cy="231775"/>
            </a:xfrm>
            <a:custGeom>
              <a:avLst/>
              <a:gdLst>
                <a:gd name="T0" fmla="*/ 252 w 252"/>
                <a:gd name="T1" fmla="*/ 133 h 267"/>
                <a:gd name="T2" fmla="*/ 218 w 252"/>
                <a:gd name="T3" fmla="*/ 232 h 267"/>
                <a:gd name="T4" fmla="*/ 125 w 252"/>
                <a:gd name="T5" fmla="*/ 267 h 267"/>
                <a:gd name="T6" fmla="*/ 34 w 252"/>
                <a:gd name="T7" fmla="*/ 231 h 267"/>
                <a:gd name="T8" fmla="*/ 0 w 252"/>
                <a:gd name="T9" fmla="*/ 133 h 267"/>
                <a:gd name="T10" fmla="*/ 33 w 252"/>
                <a:gd name="T11" fmla="*/ 35 h 267"/>
                <a:gd name="T12" fmla="*/ 127 w 252"/>
                <a:gd name="T13" fmla="*/ 0 h 267"/>
                <a:gd name="T14" fmla="*/ 192 w 252"/>
                <a:gd name="T15" fmla="*/ 16 h 267"/>
                <a:gd name="T16" fmla="*/ 236 w 252"/>
                <a:gd name="T17" fmla="*/ 63 h 267"/>
                <a:gd name="T18" fmla="*/ 252 w 252"/>
                <a:gd name="T19" fmla="*/ 133 h 267"/>
                <a:gd name="T20" fmla="*/ 88 w 252"/>
                <a:gd name="T21" fmla="*/ 133 h 267"/>
                <a:gd name="T22" fmla="*/ 97 w 252"/>
                <a:gd name="T23" fmla="*/ 184 h 267"/>
                <a:gd name="T24" fmla="*/ 126 w 252"/>
                <a:gd name="T25" fmla="*/ 201 h 267"/>
                <a:gd name="T26" fmla="*/ 155 w 252"/>
                <a:gd name="T27" fmla="*/ 184 h 267"/>
                <a:gd name="T28" fmla="*/ 163 w 252"/>
                <a:gd name="T29" fmla="*/ 133 h 267"/>
                <a:gd name="T30" fmla="*/ 155 w 252"/>
                <a:gd name="T31" fmla="*/ 83 h 267"/>
                <a:gd name="T32" fmla="*/ 126 w 252"/>
                <a:gd name="T33" fmla="*/ 66 h 267"/>
                <a:gd name="T34" fmla="*/ 97 w 252"/>
                <a:gd name="T35" fmla="*/ 83 h 267"/>
                <a:gd name="T36" fmla="*/ 88 w 252"/>
                <a:gd name="T37" fmla="*/ 13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2" h="267">
                  <a:moveTo>
                    <a:pt x="252" y="133"/>
                  </a:moveTo>
                  <a:cubicBezTo>
                    <a:pt x="252" y="175"/>
                    <a:pt x="241" y="208"/>
                    <a:pt x="218" y="232"/>
                  </a:cubicBezTo>
                  <a:cubicBezTo>
                    <a:pt x="196" y="256"/>
                    <a:pt x="165" y="267"/>
                    <a:pt x="125" y="267"/>
                  </a:cubicBezTo>
                  <a:cubicBezTo>
                    <a:pt x="87" y="267"/>
                    <a:pt x="56" y="255"/>
                    <a:pt x="34" y="231"/>
                  </a:cubicBezTo>
                  <a:cubicBezTo>
                    <a:pt x="11" y="207"/>
                    <a:pt x="0" y="174"/>
                    <a:pt x="0" y="133"/>
                  </a:cubicBezTo>
                  <a:cubicBezTo>
                    <a:pt x="0" y="91"/>
                    <a:pt x="11" y="58"/>
                    <a:pt x="33" y="35"/>
                  </a:cubicBezTo>
                  <a:cubicBezTo>
                    <a:pt x="55" y="12"/>
                    <a:pt x="86" y="0"/>
                    <a:pt x="127" y="0"/>
                  </a:cubicBezTo>
                  <a:cubicBezTo>
                    <a:pt x="151" y="0"/>
                    <a:pt x="173" y="5"/>
                    <a:pt x="192" y="16"/>
                  </a:cubicBezTo>
                  <a:cubicBezTo>
                    <a:pt x="211" y="27"/>
                    <a:pt x="226" y="42"/>
                    <a:pt x="236" y="63"/>
                  </a:cubicBezTo>
                  <a:cubicBezTo>
                    <a:pt x="247" y="83"/>
                    <a:pt x="252" y="106"/>
                    <a:pt x="252" y="133"/>
                  </a:cubicBezTo>
                  <a:moveTo>
                    <a:pt x="88" y="133"/>
                  </a:moveTo>
                  <a:cubicBezTo>
                    <a:pt x="88" y="155"/>
                    <a:pt x="91" y="172"/>
                    <a:pt x="97" y="184"/>
                  </a:cubicBezTo>
                  <a:cubicBezTo>
                    <a:pt x="103" y="195"/>
                    <a:pt x="112" y="201"/>
                    <a:pt x="126" y="201"/>
                  </a:cubicBezTo>
                  <a:cubicBezTo>
                    <a:pt x="140" y="201"/>
                    <a:pt x="149" y="195"/>
                    <a:pt x="155" y="184"/>
                  </a:cubicBezTo>
                  <a:cubicBezTo>
                    <a:pt x="160" y="172"/>
                    <a:pt x="163" y="155"/>
                    <a:pt x="163" y="133"/>
                  </a:cubicBezTo>
                  <a:cubicBezTo>
                    <a:pt x="163" y="111"/>
                    <a:pt x="160" y="94"/>
                    <a:pt x="155" y="83"/>
                  </a:cubicBezTo>
                  <a:cubicBezTo>
                    <a:pt x="149" y="72"/>
                    <a:pt x="139" y="66"/>
                    <a:pt x="126" y="66"/>
                  </a:cubicBezTo>
                  <a:cubicBezTo>
                    <a:pt x="112" y="66"/>
                    <a:pt x="103" y="72"/>
                    <a:pt x="97" y="83"/>
                  </a:cubicBezTo>
                  <a:cubicBezTo>
                    <a:pt x="91" y="94"/>
                    <a:pt x="88" y="111"/>
                    <a:pt x="88" y="133"/>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5" name="Rectangle 9">
              <a:extLst>
                <a:ext uri="{FF2B5EF4-FFF2-40B4-BE49-F238E27FC236}">
                  <a16:creationId xmlns:a16="http://schemas.microsoft.com/office/drawing/2014/main" id="{697A0C62-6FDD-4443-8FFA-180ABD21F407}"/>
                </a:ext>
              </a:extLst>
            </p:cNvPr>
            <p:cNvSpPr>
              <a:spLocks noChangeArrowheads="1"/>
            </p:cNvSpPr>
            <p:nvPr userDrawn="1"/>
          </p:nvSpPr>
          <p:spPr bwMode="auto">
            <a:xfrm>
              <a:off x="1257300" y="482601"/>
              <a:ext cx="74612" cy="22542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6" name="Rectangle 10">
              <a:extLst>
                <a:ext uri="{FF2B5EF4-FFF2-40B4-BE49-F238E27FC236}">
                  <a16:creationId xmlns:a16="http://schemas.microsoft.com/office/drawing/2014/main" id="{70E1DDCF-ACD6-48C4-9796-3FC51A2809B9}"/>
                </a:ext>
              </a:extLst>
            </p:cNvPr>
            <p:cNvSpPr>
              <a:spLocks noChangeArrowheads="1"/>
            </p:cNvSpPr>
            <p:nvPr userDrawn="1"/>
          </p:nvSpPr>
          <p:spPr bwMode="auto">
            <a:xfrm>
              <a:off x="1257300" y="404813"/>
              <a:ext cx="74612" cy="5080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7" name="Freeform 11">
              <a:extLst>
                <a:ext uri="{FF2B5EF4-FFF2-40B4-BE49-F238E27FC236}">
                  <a16:creationId xmlns:a16="http://schemas.microsoft.com/office/drawing/2014/main" id="{E059273D-A619-409F-8A68-9118C99632FE}"/>
                </a:ext>
              </a:extLst>
            </p:cNvPr>
            <p:cNvSpPr>
              <a:spLocks/>
            </p:cNvSpPr>
            <p:nvPr userDrawn="1"/>
          </p:nvSpPr>
          <p:spPr bwMode="auto">
            <a:xfrm>
              <a:off x="1362075" y="411163"/>
              <a:ext cx="158750" cy="300038"/>
            </a:xfrm>
            <a:custGeom>
              <a:avLst/>
              <a:gdLst>
                <a:gd name="T0" fmla="*/ 142 w 184"/>
                <a:gd name="T1" fmla="*/ 274 h 344"/>
                <a:gd name="T2" fmla="*/ 184 w 184"/>
                <a:gd name="T3" fmla="*/ 265 h 344"/>
                <a:gd name="T4" fmla="*/ 184 w 184"/>
                <a:gd name="T5" fmla="*/ 330 h 344"/>
                <a:gd name="T6" fmla="*/ 150 w 184"/>
                <a:gd name="T7" fmla="*/ 341 h 344"/>
                <a:gd name="T8" fmla="*/ 113 w 184"/>
                <a:gd name="T9" fmla="*/ 344 h 344"/>
                <a:gd name="T10" fmla="*/ 50 w 184"/>
                <a:gd name="T11" fmla="*/ 322 h 344"/>
                <a:gd name="T12" fmla="*/ 30 w 184"/>
                <a:gd name="T13" fmla="*/ 255 h 344"/>
                <a:gd name="T14" fmla="*/ 30 w 184"/>
                <a:gd name="T15" fmla="*/ 148 h 344"/>
                <a:gd name="T16" fmla="*/ 0 w 184"/>
                <a:gd name="T17" fmla="*/ 148 h 344"/>
                <a:gd name="T18" fmla="*/ 0 w 184"/>
                <a:gd name="T19" fmla="*/ 81 h 344"/>
                <a:gd name="T20" fmla="*/ 30 w 184"/>
                <a:gd name="T21" fmla="*/ 81 h 344"/>
                <a:gd name="T22" fmla="*/ 30 w 184"/>
                <a:gd name="T23" fmla="*/ 16 h 344"/>
                <a:gd name="T24" fmla="*/ 118 w 184"/>
                <a:gd name="T25" fmla="*/ 0 h 344"/>
                <a:gd name="T26" fmla="*/ 118 w 184"/>
                <a:gd name="T27" fmla="*/ 81 h 344"/>
                <a:gd name="T28" fmla="*/ 174 w 184"/>
                <a:gd name="T29" fmla="*/ 81 h 344"/>
                <a:gd name="T30" fmla="*/ 174 w 184"/>
                <a:gd name="T31" fmla="*/ 148 h 344"/>
                <a:gd name="T32" fmla="*/ 118 w 184"/>
                <a:gd name="T33" fmla="*/ 148 h 344"/>
                <a:gd name="T34" fmla="*/ 118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3" y="274"/>
                    <a:pt x="167" y="271"/>
                    <a:pt x="184" y="265"/>
                  </a:cubicBezTo>
                  <a:cubicBezTo>
                    <a:pt x="184" y="330"/>
                    <a:pt x="184" y="330"/>
                    <a:pt x="184" y="330"/>
                  </a:cubicBezTo>
                  <a:cubicBezTo>
                    <a:pt x="172" y="335"/>
                    <a:pt x="161" y="339"/>
                    <a:pt x="150" y="341"/>
                  </a:cubicBezTo>
                  <a:cubicBezTo>
                    <a:pt x="140" y="343"/>
                    <a:pt x="127" y="344"/>
                    <a:pt x="113" y="344"/>
                  </a:cubicBezTo>
                  <a:cubicBezTo>
                    <a:pt x="84" y="344"/>
                    <a:pt x="63" y="337"/>
                    <a:pt x="50" y="322"/>
                  </a:cubicBezTo>
                  <a:cubicBezTo>
                    <a:pt x="37" y="308"/>
                    <a:pt x="30" y="285"/>
                    <a:pt x="30" y="255"/>
                  </a:cubicBezTo>
                  <a:cubicBezTo>
                    <a:pt x="30" y="148"/>
                    <a:pt x="30" y="148"/>
                    <a:pt x="30" y="148"/>
                  </a:cubicBezTo>
                  <a:cubicBezTo>
                    <a:pt x="0" y="148"/>
                    <a:pt x="0" y="148"/>
                    <a:pt x="0" y="148"/>
                  </a:cubicBezTo>
                  <a:cubicBezTo>
                    <a:pt x="0" y="81"/>
                    <a:pt x="0" y="81"/>
                    <a:pt x="0" y="81"/>
                  </a:cubicBezTo>
                  <a:cubicBezTo>
                    <a:pt x="30" y="81"/>
                    <a:pt x="30" y="81"/>
                    <a:pt x="30" y="81"/>
                  </a:cubicBezTo>
                  <a:cubicBezTo>
                    <a:pt x="30" y="16"/>
                    <a:pt x="30" y="16"/>
                    <a:pt x="30" y="16"/>
                  </a:cubicBezTo>
                  <a:cubicBezTo>
                    <a:pt x="118" y="0"/>
                    <a:pt x="118" y="0"/>
                    <a:pt x="118" y="0"/>
                  </a:cubicBezTo>
                  <a:cubicBezTo>
                    <a:pt x="118" y="81"/>
                    <a:pt x="118" y="81"/>
                    <a:pt x="118" y="81"/>
                  </a:cubicBezTo>
                  <a:cubicBezTo>
                    <a:pt x="174" y="81"/>
                    <a:pt x="174" y="81"/>
                    <a:pt x="174" y="81"/>
                  </a:cubicBezTo>
                  <a:cubicBezTo>
                    <a:pt x="174" y="148"/>
                    <a:pt x="174" y="148"/>
                    <a:pt x="174" y="148"/>
                  </a:cubicBezTo>
                  <a:cubicBezTo>
                    <a:pt x="118" y="148"/>
                    <a:pt x="118" y="148"/>
                    <a:pt x="118" y="148"/>
                  </a:cubicBezTo>
                  <a:cubicBezTo>
                    <a:pt x="118" y="249"/>
                    <a:pt x="118" y="249"/>
                    <a:pt x="118" y="249"/>
                  </a:cubicBezTo>
                  <a:cubicBezTo>
                    <a:pt x="118" y="266"/>
                    <a:pt x="126"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8" name="Freeform 12">
              <a:extLst>
                <a:ext uri="{FF2B5EF4-FFF2-40B4-BE49-F238E27FC236}">
                  <a16:creationId xmlns:a16="http://schemas.microsoft.com/office/drawing/2014/main" id="{815D7570-5536-469C-8761-F21C44320C01}"/>
                </a:ext>
              </a:extLst>
            </p:cNvPr>
            <p:cNvSpPr>
              <a:spLocks/>
            </p:cNvSpPr>
            <p:nvPr userDrawn="1"/>
          </p:nvSpPr>
          <p:spPr bwMode="auto">
            <a:xfrm>
              <a:off x="1535113" y="411163"/>
              <a:ext cx="158750" cy="300038"/>
            </a:xfrm>
            <a:custGeom>
              <a:avLst/>
              <a:gdLst>
                <a:gd name="T0" fmla="*/ 142 w 184"/>
                <a:gd name="T1" fmla="*/ 274 h 344"/>
                <a:gd name="T2" fmla="*/ 184 w 184"/>
                <a:gd name="T3" fmla="*/ 265 h 344"/>
                <a:gd name="T4" fmla="*/ 184 w 184"/>
                <a:gd name="T5" fmla="*/ 330 h 344"/>
                <a:gd name="T6" fmla="*/ 151 w 184"/>
                <a:gd name="T7" fmla="*/ 341 h 344"/>
                <a:gd name="T8" fmla="*/ 114 w 184"/>
                <a:gd name="T9" fmla="*/ 344 h 344"/>
                <a:gd name="T10" fmla="*/ 50 w 184"/>
                <a:gd name="T11" fmla="*/ 322 h 344"/>
                <a:gd name="T12" fmla="*/ 31 w 184"/>
                <a:gd name="T13" fmla="*/ 255 h 344"/>
                <a:gd name="T14" fmla="*/ 31 w 184"/>
                <a:gd name="T15" fmla="*/ 148 h 344"/>
                <a:gd name="T16" fmla="*/ 0 w 184"/>
                <a:gd name="T17" fmla="*/ 148 h 344"/>
                <a:gd name="T18" fmla="*/ 0 w 184"/>
                <a:gd name="T19" fmla="*/ 81 h 344"/>
                <a:gd name="T20" fmla="*/ 31 w 184"/>
                <a:gd name="T21" fmla="*/ 81 h 344"/>
                <a:gd name="T22" fmla="*/ 31 w 184"/>
                <a:gd name="T23" fmla="*/ 15 h 344"/>
                <a:gd name="T24" fmla="*/ 119 w 184"/>
                <a:gd name="T25" fmla="*/ 0 h 344"/>
                <a:gd name="T26" fmla="*/ 119 w 184"/>
                <a:gd name="T27" fmla="*/ 81 h 344"/>
                <a:gd name="T28" fmla="*/ 174 w 184"/>
                <a:gd name="T29" fmla="*/ 81 h 344"/>
                <a:gd name="T30" fmla="*/ 174 w 184"/>
                <a:gd name="T31" fmla="*/ 148 h 344"/>
                <a:gd name="T32" fmla="*/ 119 w 184"/>
                <a:gd name="T33" fmla="*/ 148 h 344"/>
                <a:gd name="T34" fmla="*/ 119 w 184"/>
                <a:gd name="T35" fmla="*/ 249 h 344"/>
                <a:gd name="T36" fmla="*/ 142 w 184"/>
                <a:gd name="T37" fmla="*/ 27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84" h="344">
                  <a:moveTo>
                    <a:pt x="142" y="274"/>
                  </a:moveTo>
                  <a:cubicBezTo>
                    <a:pt x="154" y="274"/>
                    <a:pt x="168" y="271"/>
                    <a:pt x="184" y="265"/>
                  </a:cubicBezTo>
                  <a:cubicBezTo>
                    <a:pt x="184" y="330"/>
                    <a:pt x="184" y="330"/>
                    <a:pt x="184" y="330"/>
                  </a:cubicBezTo>
                  <a:cubicBezTo>
                    <a:pt x="173" y="335"/>
                    <a:pt x="161" y="339"/>
                    <a:pt x="151" y="341"/>
                  </a:cubicBezTo>
                  <a:cubicBezTo>
                    <a:pt x="140" y="343"/>
                    <a:pt x="128" y="344"/>
                    <a:pt x="114" y="344"/>
                  </a:cubicBezTo>
                  <a:cubicBezTo>
                    <a:pt x="84" y="344"/>
                    <a:pt x="63" y="337"/>
                    <a:pt x="50" y="322"/>
                  </a:cubicBezTo>
                  <a:cubicBezTo>
                    <a:pt x="37" y="308"/>
                    <a:pt x="31" y="285"/>
                    <a:pt x="31" y="255"/>
                  </a:cubicBezTo>
                  <a:cubicBezTo>
                    <a:pt x="31" y="148"/>
                    <a:pt x="31" y="148"/>
                    <a:pt x="31" y="148"/>
                  </a:cubicBezTo>
                  <a:cubicBezTo>
                    <a:pt x="0" y="148"/>
                    <a:pt x="0" y="148"/>
                    <a:pt x="0" y="148"/>
                  </a:cubicBezTo>
                  <a:cubicBezTo>
                    <a:pt x="0" y="81"/>
                    <a:pt x="0" y="81"/>
                    <a:pt x="0" y="81"/>
                  </a:cubicBezTo>
                  <a:cubicBezTo>
                    <a:pt x="31" y="81"/>
                    <a:pt x="31" y="81"/>
                    <a:pt x="31" y="81"/>
                  </a:cubicBezTo>
                  <a:cubicBezTo>
                    <a:pt x="31" y="15"/>
                    <a:pt x="31" y="15"/>
                    <a:pt x="31" y="15"/>
                  </a:cubicBezTo>
                  <a:cubicBezTo>
                    <a:pt x="119" y="0"/>
                    <a:pt x="119" y="0"/>
                    <a:pt x="119" y="0"/>
                  </a:cubicBezTo>
                  <a:cubicBezTo>
                    <a:pt x="119" y="81"/>
                    <a:pt x="119" y="81"/>
                    <a:pt x="119" y="81"/>
                  </a:cubicBezTo>
                  <a:cubicBezTo>
                    <a:pt x="174" y="81"/>
                    <a:pt x="174" y="81"/>
                    <a:pt x="174" y="81"/>
                  </a:cubicBezTo>
                  <a:cubicBezTo>
                    <a:pt x="174" y="148"/>
                    <a:pt x="174" y="148"/>
                    <a:pt x="174" y="148"/>
                  </a:cubicBezTo>
                  <a:cubicBezTo>
                    <a:pt x="119" y="148"/>
                    <a:pt x="119" y="148"/>
                    <a:pt x="119" y="148"/>
                  </a:cubicBezTo>
                  <a:cubicBezTo>
                    <a:pt x="119" y="249"/>
                    <a:pt x="119" y="249"/>
                    <a:pt x="119" y="249"/>
                  </a:cubicBezTo>
                  <a:cubicBezTo>
                    <a:pt x="119" y="266"/>
                    <a:pt x="127" y="274"/>
                    <a:pt x="142" y="27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19" name="Freeform 13">
              <a:extLst>
                <a:ext uri="{FF2B5EF4-FFF2-40B4-BE49-F238E27FC236}">
                  <a16:creationId xmlns:a16="http://schemas.microsoft.com/office/drawing/2014/main" id="{12BFB16C-065D-4BA4-9B15-F2AF66FC426F}"/>
                </a:ext>
              </a:extLst>
            </p:cNvPr>
            <p:cNvSpPr>
              <a:spLocks noEditPoints="1"/>
            </p:cNvSpPr>
            <p:nvPr userDrawn="1"/>
          </p:nvSpPr>
          <p:spPr bwMode="auto">
            <a:xfrm>
              <a:off x="1709738" y="479426"/>
              <a:ext cx="211137" cy="231775"/>
            </a:xfrm>
            <a:custGeom>
              <a:avLst/>
              <a:gdLst>
                <a:gd name="T0" fmla="*/ 213 w 244"/>
                <a:gd name="T1" fmla="*/ 30 h 267"/>
                <a:gd name="T2" fmla="*/ 125 w 244"/>
                <a:gd name="T3" fmla="*/ 0 h 267"/>
                <a:gd name="T4" fmla="*/ 33 w 244"/>
                <a:gd name="T5" fmla="*/ 35 h 267"/>
                <a:gd name="T6" fmla="*/ 0 w 244"/>
                <a:gd name="T7" fmla="*/ 135 h 267"/>
                <a:gd name="T8" fmla="*/ 35 w 244"/>
                <a:gd name="T9" fmla="*/ 233 h 267"/>
                <a:gd name="T10" fmla="*/ 133 w 244"/>
                <a:gd name="T11" fmla="*/ 267 h 267"/>
                <a:gd name="T12" fmla="*/ 185 w 244"/>
                <a:gd name="T13" fmla="*/ 263 h 267"/>
                <a:gd name="T14" fmla="*/ 227 w 244"/>
                <a:gd name="T15" fmla="*/ 249 h 267"/>
                <a:gd name="T16" fmla="*/ 214 w 244"/>
                <a:gd name="T17" fmla="*/ 190 h 267"/>
                <a:gd name="T18" fmla="*/ 186 w 244"/>
                <a:gd name="T19" fmla="*/ 200 h 267"/>
                <a:gd name="T20" fmla="*/ 144 w 244"/>
                <a:gd name="T21" fmla="*/ 204 h 267"/>
                <a:gd name="T22" fmla="*/ 104 w 244"/>
                <a:gd name="T23" fmla="*/ 192 h 267"/>
                <a:gd name="T24" fmla="*/ 88 w 244"/>
                <a:gd name="T25" fmla="*/ 158 h 267"/>
                <a:gd name="T26" fmla="*/ 244 w 244"/>
                <a:gd name="T27" fmla="*/ 158 h 267"/>
                <a:gd name="T28" fmla="*/ 244 w 244"/>
                <a:gd name="T29" fmla="*/ 118 h 267"/>
                <a:gd name="T30" fmla="*/ 213 w 244"/>
                <a:gd name="T31" fmla="*/ 30 h 267"/>
                <a:gd name="T32" fmla="*/ 90 w 244"/>
                <a:gd name="T33" fmla="*/ 102 h 267"/>
                <a:gd name="T34" fmla="*/ 102 w 244"/>
                <a:gd name="T35" fmla="*/ 70 h 267"/>
                <a:gd name="T36" fmla="*/ 128 w 244"/>
                <a:gd name="T37" fmla="*/ 61 h 267"/>
                <a:gd name="T38" fmla="*/ 155 w 244"/>
                <a:gd name="T39" fmla="*/ 72 h 267"/>
                <a:gd name="T40" fmla="*/ 165 w 244"/>
                <a:gd name="T41" fmla="*/ 102 h 267"/>
                <a:gd name="T42" fmla="*/ 90 w 244"/>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4" h="267">
                  <a:moveTo>
                    <a:pt x="213" y="30"/>
                  </a:moveTo>
                  <a:cubicBezTo>
                    <a:pt x="192" y="10"/>
                    <a:pt x="163" y="0"/>
                    <a:pt x="125" y="0"/>
                  </a:cubicBezTo>
                  <a:cubicBezTo>
                    <a:pt x="85" y="0"/>
                    <a:pt x="54" y="12"/>
                    <a:pt x="33" y="35"/>
                  </a:cubicBezTo>
                  <a:cubicBezTo>
                    <a:pt x="11" y="58"/>
                    <a:pt x="0" y="92"/>
                    <a:pt x="0" y="135"/>
                  </a:cubicBezTo>
                  <a:cubicBezTo>
                    <a:pt x="0" y="178"/>
                    <a:pt x="12" y="210"/>
                    <a:pt x="35" y="233"/>
                  </a:cubicBezTo>
                  <a:cubicBezTo>
                    <a:pt x="59" y="256"/>
                    <a:pt x="91" y="267"/>
                    <a:pt x="133" y="267"/>
                  </a:cubicBezTo>
                  <a:cubicBezTo>
                    <a:pt x="153" y="267"/>
                    <a:pt x="171" y="266"/>
                    <a:pt x="185" y="263"/>
                  </a:cubicBezTo>
                  <a:cubicBezTo>
                    <a:pt x="200" y="261"/>
                    <a:pt x="214" y="256"/>
                    <a:pt x="227" y="249"/>
                  </a:cubicBezTo>
                  <a:cubicBezTo>
                    <a:pt x="214" y="190"/>
                    <a:pt x="214" y="190"/>
                    <a:pt x="214" y="190"/>
                  </a:cubicBezTo>
                  <a:cubicBezTo>
                    <a:pt x="204" y="194"/>
                    <a:pt x="195" y="197"/>
                    <a:pt x="186" y="200"/>
                  </a:cubicBezTo>
                  <a:cubicBezTo>
                    <a:pt x="173" y="202"/>
                    <a:pt x="159" y="204"/>
                    <a:pt x="144" y="204"/>
                  </a:cubicBezTo>
                  <a:cubicBezTo>
                    <a:pt x="127" y="204"/>
                    <a:pt x="114" y="200"/>
                    <a:pt x="104" y="192"/>
                  </a:cubicBezTo>
                  <a:cubicBezTo>
                    <a:pt x="94" y="183"/>
                    <a:pt x="89" y="172"/>
                    <a:pt x="88" y="158"/>
                  </a:cubicBezTo>
                  <a:cubicBezTo>
                    <a:pt x="244" y="158"/>
                    <a:pt x="244" y="158"/>
                    <a:pt x="244" y="158"/>
                  </a:cubicBezTo>
                  <a:cubicBezTo>
                    <a:pt x="244" y="118"/>
                    <a:pt x="244" y="118"/>
                    <a:pt x="244" y="118"/>
                  </a:cubicBezTo>
                  <a:cubicBezTo>
                    <a:pt x="244" y="80"/>
                    <a:pt x="234" y="51"/>
                    <a:pt x="213" y="30"/>
                  </a:cubicBezTo>
                  <a:moveTo>
                    <a:pt x="90" y="102"/>
                  </a:moveTo>
                  <a:cubicBezTo>
                    <a:pt x="91" y="87"/>
                    <a:pt x="95" y="77"/>
                    <a:pt x="102" y="70"/>
                  </a:cubicBezTo>
                  <a:cubicBezTo>
                    <a:pt x="109" y="64"/>
                    <a:pt x="118" y="61"/>
                    <a:pt x="128" y="61"/>
                  </a:cubicBezTo>
                  <a:cubicBezTo>
                    <a:pt x="139" y="61"/>
                    <a:pt x="148" y="64"/>
                    <a:pt x="155" y="72"/>
                  </a:cubicBezTo>
                  <a:cubicBezTo>
                    <a:pt x="161" y="79"/>
                    <a:pt x="165" y="89"/>
                    <a:pt x="165" y="102"/>
                  </a:cubicBezTo>
                  <a:lnTo>
                    <a:pt x="90"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sp>
          <p:nvSpPr>
            <p:cNvPr id="20" name="Freeform 14">
              <a:extLst>
                <a:ext uri="{FF2B5EF4-FFF2-40B4-BE49-F238E27FC236}">
                  <a16:creationId xmlns:a16="http://schemas.microsoft.com/office/drawing/2014/main" id="{11BA0C13-7991-4F75-BF2D-CDEBC398EE8D}"/>
                </a:ext>
              </a:extLst>
            </p:cNvPr>
            <p:cNvSpPr>
              <a:spLocks noEditPoints="1"/>
            </p:cNvSpPr>
            <p:nvPr userDrawn="1"/>
          </p:nvSpPr>
          <p:spPr bwMode="auto">
            <a:xfrm>
              <a:off x="668338" y="479426"/>
              <a:ext cx="209550" cy="231775"/>
            </a:xfrm>
            <a:custGeom>
              <a:avLst/>
              <a:gdLst>
                <a:gd name="T0" fmla="*/ 212 w 243"/>
                <a:gd name="T1" fmla="*/ 30 h 267"/>
                <a:gd name="T2" fmla="*/ 124 w 243"/>
                <a:gd name="T3" fmla="*/ 0 h 267"/>
                <a:gd name="T4" fmla="*/ 32 w 243"/>
                <a:gd name="T5" fmla="*/ 35 h 267"/>
                <a:gd name="T6" fmla="*/ 0 w 243"/>
                <a:gd name="T7" fmla="*/ 135 h 267"/>
                <a:gd name="T8" fmla="*/ 35 w 243"/>
                <a:gd name="T9" fmla="*/ 233 h 267"/>
                <a:gd name="T10" fmla="*/ 132 w 243"/>
                <a:gd name="T11" fmla="*/ 267 h 267"/>
                <a:gd name="T12" fmla="*/ 184 w 243"/>
                <a:gd name="T13" fmla="*/ 263 h 267"/>
                <a:gd name="T14" fmla="*/ 227 w 243"/>
                <a:gd name="T15" fmla="*/ 249 h 267"/>
                <a:gd name="T16" fmla="*/ 213 w 243"/>
                <a:gd name="T17" fmla="*/ 190 h 267"/>
                <a:gd name="T18" fmla="*/ 185 w 243"/>
                <a:gd name="T19" fmla="*/ 200 h 267"/>
                <a:gd name="T20" fmla="*/ 143 w 243"/>
                <a:gd name="T21" fmla="*/ 204 h 267"/>
                <a:gd name="T22" fmla="*/ 103 w 243"/>
                <a:gd name="T23" fmla="*/ 192 h 267"/>
                <a:gd name="T24" fmla="*/ 88 w 243"/>
                <a:gd name="T25" fmla="*/ 158 h 267"/>
                <a:gd name="T26" fmla="*/ 243 w 243"/>
                <a:gd name="T27" fmla="*/ 158 h 267"/>
                <a:gd name="T28" fmla="*/ 243 w 243"/>
                <a:gd name="T29" fmla="*/ 118 h 267"/>
                <a:gd name="T30" fmla="*/ 212 w 243"/>
                <a:gd name="T31" fmla="*/ 30 h 267"/>
                <a:gd name="T32" fmla="*/ 89 w 243"/>
                <a:gd name="T33" fmla="*/ 102 h 267"/>
                <a:gd name="T34" fmla="*/ 102 w 243"/>
                <a:gd name="T35" fmla="*/ 70 h 267"/>
                <a:gd name="T36" fmla="*/ 127 w 243"/>
                <a:gd name="T37" fmla="*/ 61 h 267"/>
                <a:gd name="T38" fmla="*/ 154 w 243"/>
                <a:gd name="T39" fmla="*/ 72 h 267"/>
                <a:gd name="T40" fmla="*/ 164 w 243"/>
                <a:gd name="T41" fmla="*/ 102 h 267"/>
                <a:gd name="T42" fmla="*/ 89 w 243"/>
                <a:gd name="T43" fmla="*/ 102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3" h="267">
                  <a:moveTo>
                    <a:pt x="212" y="30"/>
                  </a:moveTo>
                  <a:cubicBezTo>
                    <a:pt x="191" y="10"/>
                    <a:pt x="162" y="0"/>
                    <a:pt x="124" y="0"/>
                  </a:cubicBezTo>
                  <a:cubicBezTo>
                    <a:pt x="84" y="0"/>
                    <a:pt x="53" y="12"/>
                    <a:pt x="32" y="35"/>
                  </a:cubicBezTo>
                  <a:cubicBezTo>
                    <a:pt x="10" y="58"/>
                    <a:pt x="0" y="92"/>
                    <a:pt x="0" y="135"/>
                  </a:cubicBezTo>
                  <a:cubicBezTo>
                    <a:pt x="0" y="178"/>
                    <a:pt x="11" y="210"/>
                    <a:pt x="35" y="233"/>
                  </a:cubicBezTo>
                  <a:cubicBezTo>
                    <a:pt x="58" y="256"/>
                    <a:pt x="90" y="267"/>
                    <a:pt x="132" y="267"/>
                  </a:cubicBezTo>
                  <a:cubicBezTo>
                    <a:pt x="153" y="267"/>
                    <a:pt x="170" y="266"/>
                    <a:pt x="184" y="263"/>
                  </a:cubicBezTo>
                  <a:cubicBezTo>
                    <a:pt x="199" y="261"/>
                    <a:pt x="213" y="256"/>
                    <a:pt x="227" y="249"/>
                  </a:cubicBezTo>
                  <a:cubicBezTo>
                    <a:pt x="213" y="190"/>
                    <a:pt x="213" y="190"/>
                    <a:pt x="213" y="190"/>
                  </a:cubicBezTo>
                  <a:cubicBezTo>
                    <a:pt x="203" y="194"/>
                    <a:pt x="194" y="197"/>
                    <a:pt x="185" y="200"/>
                  </a:cubicBezTo>
                  <a:cubicBezTo>
                    <a:pt x="172" y="202"/>
                    <a:pt x="158" y="204"/>
                    <a:pt x="143" y="204"/>
                  </a:cubicBezTo>
                  <a:cubicBezTo>
                    <a:pt x="126" y="204"/>
                    <a:pt x="113" y="200"/>
                    <a:pt x="103" y="192"/>
                  </a:cubicBezTo>
                  <a:cubicBezTo>
                    <a:pt x="93" y="183"/>
                    <a:pt x="88" y="172"/>
                    <a:pt x="88" y="158"/>
                  </a:cubicBezTo>
                  <a:cubicBezTo>
                    <a:pt x="243" y="158"/>
                    <a:pt x="243" y="158"/>
                    <a:pt x="243" y="158"/>
                  </a:cubicBezTo>
                  <a:cubicBezTo>
                    <a:pt x="243" y="118"/>
                    <a:pt x="243" y="118"/>
                    <a:pt x="243" y="118"/>
                  </a:cubicBezTo>
                  <a:cubicBezTo>
                    <a:pt x="243" y="80"/>
                    <a:pt x="233" y="51"/>
                    <a:pt x="212" y="30"/>
                  </a:cubicBezTo>
                  <a:moveTo>
                    <a:pt x="89" y="102"/>
                  </a:moveTo>
                  <a:cubicBezTo>
                    <a:pt x="91" y="87"/>
                    <a:pt x="95" y="77"/>
                    <a:pt x="102" y="70"/>
                  </a:cubicBezTo>
                  <a:cubicBezTo>
                    <a:pt x="108" y="64"/>
                    <a:pt x="117" y="61"/>
                    <a:pt x="127" y="61"/>
                  </a:cubicBezTo>
                  <a:cubicBezTo>
                    <a:pt x="138" y="61"/>
                    <a:pt x="147" y="64"/>
                    <a:pt x="154" y="72"/>
                  </a:cubicBezTo>
                  <a:cubicBezTo>
                    <a:pt x="160" y="79"/>
                    <a:pt x="164" y="89"/>
                    <a:pt x="164" y="102"/>
                  </a:cubicBezTo>
                  <a:lnTo>
                    <a:pt x="89"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62556" tIns="81278" rIns="162556" bIns="81278" numCol="1" anchor="t" anchorCtr="0" compatLnSpc="1">
              <a:prstTxWarp prst="textNoShape">
                <a:avLst/>
              </a:prstTxWarp>
            </a:bodyPr>
            <a:lstStyle/>
            <a:p>
              <a:pPr defTabSz="685770">
                <a:defRPr/>
              </a:pPr>
              <a:endParaRPr lang="en-AU" sz="1350">
                <a:solidFill>
                  <a:prstClr val="white"/>
                </a:solidFill>
                <a:latin typeface="Calibri" panose="020F0502020204030204"/>
              </a:endParaRPr>
            </a:p>
          </p:txBody>
        </p:sp>
      </p:grpSp>
      <p:sp>
        <p:nvSpPr>
          <p:cNvPr id="2" name="Title 1">
            <a:extLst>
              <a:ext uri="{FF2B5EF4-FFF2-40B4-BE49-F238E27FC236}">
                <a16:creationId xmlns:a16="http://schemas.microsoft.com/office/drawing/2014/main" id="{EEB23FA3-B551-C535-F41E-E1BC35F9AA02}"/>
              </a:ext>
            </a:extLst>
          </p:cNvPr>
          <p:cNvSpPr>
            <a:spLocks noGrp="1"/>
          </p:cNvSpPr>
          <p:nvPr>
            <p:ph type="title"/>
          </p:nvPr>
        </p:nvSpPr>
        <p:spPr>
          <a:xfrm>
            <a:off x="352426" y="1939148"/>
            <a:ext cx="8439150" cy="932162"/>
          </a:xfrm>
        </p:spPr>
        <p:txBody>
          <a:bodyPr vert="horz" lIns="0" tIns="0" rIns="0" bIns="0" rtlCol="0" anchor="b" anchorCtr="0">
            <a:noAutofit/>
          </a:bodyPr>
          <a:lstStyle>
            <a:lvl1pPr>
              <a:defRPr lang="en-AU" sz="3600" b="1" i="0">
                <a:solidFill>
                  <a:prstClr val="black"/>
                </a:solidFill>
                <a:latin typeface="Open Sans Light"/>
                <a:ea typeface="Open Sans Light"/>
                <a:cs typeface="Open Sans Light"/>
              </a:defRPr>
            </a:lvl1pPr>
          </a:lstStyle>
          <a:p>
            <a:pPr marL="0" lvl="0"/>
            <a:r>
              <a:rPr lang="en-US"/>
              <a:t>Click to edit Master title style</a:t>
            </a:r>
            <a:endParaRPr lang="en-AU"/>
          </a:p>
        </p:txBody>
      </p:sp>
      <p:sp>
        <p:nvSpPr>
          <p:cNvPr id="22" name="Text Placeholder 21">
            <a:extLst>
              <a:ext uri="{FF2B5EF4-FFF2-40B4-BE49-F238E27FC236}">
                <a16:creationId xmlns:a16="http://schemas.microsoft.com/office/drawing/2014/main" id="{4E7D921D-74A2-2786-08BD-79C02B765E1B}"/>
              </a:ext>
            </a:extLst>
          </p:cNvPr>
          <p:cNvSpPr>
            <a:spLocks noGrp="1"/>
          </p:cNvSpPr>
          <p:nvPr>
            <p:ph type="body" sz="quarter" idx="10"/>
          </p:nvPr>
        </p:nvSpPr>
        <p:spPr>
          <a:xfrm>
            <a:off x="352426" y="2878245"/>
            <a:ext cx="3881644" cy="1229915"/>
          </a:xfrm>
        </p:spPr>
        <p:txBody>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4057406805"/>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8A1-745C-5E66-09A2-E6D851EAEC60}"/>
              </a:ext>
            </a:extLst>
          </p:cNvPr>
          <p:cNvSpPr>
            <a:spLocks noGrp="1"/>
          </p:cNvSpPr>
          <p:nvPr>
            <p:ph type="title"/>
          </p:nvPr>
        </p:nvSpPr>
        <p:spPr>
          <a:xfrm>
            <a:off x="352426" y="301941"/>
            <a:ext cx="8439150" cy="519113"/>
          </a:xfrm>
        </p:spPr>
        <p:txBody>
          <a:bodyPr vert="horz" lIns="0" tIns="0" rIns="0" bIns="0" rtlCol="0" anchor="b" anchorCtr="0">
            <a:noAutofit/>
          </a:bodyPr>
          <a:lstStyle>
            <a:lvl1pPr>
              <a:defRPr lang="en-AU" sz="2279" b="1" i="0" dirty="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5" name="Text Placeholder 4">
            <a:extLst>
              <a:ext uri="{FF2B5EF4-FFF2-40B4-BE49-F238E27FC236}">
                <a16:creationId xmlns:a16="http://schemas.microsoft.com/office/drawing/2014/main" id="{351F72C0-DC66-0DC1-9B72-28D50321B8C5}"/>
              </a:ext>
            </a:extLst>
          </p:cNvPr>
          <p:cNvSpPr>
            <a:spLocks noGrp="1"/>
          </p:cNvSpPr>
          <p:nvPr>
            <p:ph type="body" sz="quarter" idx="10"/>
          </p:nvPr>
        </p:nvSpPr>
        <p:spPr>
          <a:xfrm>
            <a:off x="352426" y="828614"/>
            <a:ext cx="8382280" cy="382394"/>
          </a:xfrm>
        </p:spPr>
        <p:txBody>
          <a:bodyPr vert="horz" lIns="0" tIns="0" rIns="0" bIns="0" rtlCol="0" anchor="t">
            <a:noAutofit/>
          </a:bodyPr>
          <a:lstStyle>
            <a:lvl1pPr>
              <a:defRPr lang="en-US" sz="1500" i="0" spc="38"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20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lang="en-US" sz="18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lang="en-US" sz="16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lang="en-AU"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54968397"/>
      </p:ext>
    </p:extLst>
  </p:cSld>
  <p:clrMapOvr>
    <a:masterClrMapping/>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8A1-745C-5E66-09A2-E6D851EAEC60}"/>
              </a:ext>
            </a:extLst>
          </p:cNvPr>
          <p:cNvSpPr>
            <a:spLocks noGrp="1"/>
          </p:cNvSpPr>
          <p:nvPr>
            <p:ph type="title"/>
          </p:nvPr>
        </p:nvSpPr>
        <p:spPr>
          <a:xfrm>
            <a:off x="352426" y="2331557"/>
            <a:ext cx="8439150" cy="519113"/>
          </a:xfrm>
        </p:spPr>
        <p:txBody>
          <a:bodyPr vert="horz" lIns="0" tIns="0" rIns="0" bIns="0" rtlCol="0" anchor="b" anchorCtr="0">
            <a:noAutofit/>
          </a:bodyPr>
          <a:lstStyle>
            <a:lvl1pPr>
              <a:defRPr lang="en-AU" sz="2279" b="1" i="0" dirty="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5" name="Text Placeholder 4">
            <a:extLst>
              <a:ext uri="{FF2B5EF4-FFF2-40B4-BE49-F238E27FC236}">
                <a16:creationId xmlns:a16="http://schemas.microsoft.com/office/drawing/2014/main" id="{351F72C0-DC66-0DC1-9B72-28D50321B8C5}"/>
              </a:ext>
            </a:extLst>
          </p:cNvPr>
          <p:cNvSpPr>
            <a:spLocks noGrp="1"/>
          </p:cNvSpPr>
          <p:nvPr>
            <p:ph type="body" sz="quarter" idx="10"/>
          </p:nvPr>
        </p:nvSpPr>
        <p:spPr>
          <a:xfrm>
            <a:off x="352426" y="2872668"/>
            <a:ext cx="8382280" cy="382394"/>
          </a:xfrm>
        </p:spPr>
        <p:txBody>
          <a:bodyPr vert="horz" lIns="0" tIns="0" rIns="0" bIns="0" rtlCol="0" anchor="t">
            <a:noAutofit/>
          </a:bodyPr>
          <a:lstStyle>
            <a:lvl1pPr>
              <a:defRPr lang="en-US" sz="1500" i="0" spc="38" dirty="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2988725244"/>
      </p:ext>
    </p:extLst>
  </p:cSld>
  <p:clrMapOvr>
    <a:masterClrMapping/>
  </p:clrMapOvr>
  <p:transition>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258A1-745C-5E66-09A2-E6D851EAEC60}"/>
              </a:ext>
            </a:extLst>
          </p:cNvPr>
          <p:cNvSpPr>
            <a:spLocks noGrp="1"/>
          </p:cNvSpPr>
          <p:nvPr>
            <p:ph type="title"/>
          </p:nvPr>
        </p:nvSpPr>
        <p:spPr>
          <a:xfrm>
            <a:off x="352426" y="2331557"/>
            <a:ext cx="8439150" cy="519113"/>
          </a:xfrm>
        </p:spPr>
        <p:txBody>
          <a:bodyPr vert="horz" lIns="0" tIns="0" rIns="0" bIns="0" rtlCol="0" anchor="b" anchorCtr="0">
            <a:noAutofit/>
          </a:bodyPr>
          <a:lstStyle>
            <a:lvl1pPr>
              <a:defRPr lang="en-AU" sz="2279" b="1" i="0" dirty="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5" name="Text Placeholder 4">
            <a:extLst>
              <a:ext uri="{FF2B5EF4-FFF2-40B4-BE49-F238E27FC236}">
                <a16:creationId xmlns:a16="http://schemas.microsoft.com/office/drawing/2014/main" id="{351F72C0-DC66-0DC1-9B72-28D50321B8C5}"/>
              </a:ext>
            </a:extLst>
          </p:cNvPr>
          <p:cNvSpPr>
            <a:spLocks noGrp="1"/>
          </p:cNvSpPr>
          <p:nvPr>
            <p:ph type="body" sz="quarter" idx="10"/>
          </p:nvPr>
        </p:nvSpPr>
        <p:spPr>
          <a:xfrm>
            <a:off x="352426" y="2872668"/>
            <a:ext cx="8382280" cy="382394"/>
          </a:xfrm>
        </p:spPr>
        <p:txBody>
          <a:bodyPr vert="horz" lIns="0" tIns="0" rIns="0" bIns="0" rtlCol="0" anchor="t">
            <a:noAutofit/>
          </a:bodyPr>
          <a:lstStyle>
            <a:lvl1pPr>
              <a:defRPr lang="en-US" sz="1500" i="0" spc="38"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20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lang="en-US" sz="18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lang="en-US" sz="16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lang="en-AU"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lnSpc>
                <a:spcPct val="120000"/>
              </a:lnSpc>
              <a:spcAft>
                <a:spcPts val="0"/>
              </a:spcAft>
            </a:pPr>
            <a:r>
              <a:rPr lang="en-US"/>
              <a:t>Click to edit Master text styles</a:t>
            </a:r>
          </a:p>
        </p:txBody>
      </p:sp>
      <p:sp>
        <p:nvSpPr>
          <p:cNvPr id="3" name="Oval 2">
            <a:extLst>
              <a:ext uri="{FF2B5EF4-FFF2-40B4-BE49-F238E27FC236}">
                <a16:creationId xmlns:a16="http://schemas.microsoft.com/office/drawing/2014/main" id="{2F1E6712-148F-CDBB-A0DD-D34B1EDD606D}"/>
              </a:ext>
            </a:extLst>
          </p:cNvPr>
          <p:cNvSpPr/>
          <p:nvPr userDrawn="1"/>
        </p:nvSpPr>
        <p:spPr bwMode="gray">
          <a:xfrm>
            <a:off x="5773483" y="-119676"/>
            <a:ext cx="5799953" cy="5510018"/>
          </a:xfrm>
          <a:prstGeom prst="ellipse">
            <a:avLst/>
          </a:prstGeom>
          <a:solidFill>
            <a:srgbClr val="9DD4CF">
              <a:alpha val="70000"/>
            </a:srgbClr>
          </a:solidFill>
          <a:ln w="19050" algn="ctr">
            <a:noFill/>
            <a:miter lim="800000"/>
            <a:headEnd/>
            <a:tailEnd/>
          </a:ln>
        </p:spPr>
        <p:txBody>
          <a:bodyPr wrap="square" lIns="66674" tIns="66674" rIns="66674" bIns="66674" rtlCol="0" anchor="ctr"/>
          <a:lstStyle/>
          <a:p>
            <a:pPr algn="ctr" defTabSz="685770">
              <a:lnSpc>
                <a:spcPct val="106000"/>
              </a:lnSpc>
              <a:defRPr/>
            </a:pPr>
            <a:endParaRPr lang="en-US" sz="1200" b="1">
              <a:solidFill>
                <a:prstClr val="white"/>
              </a:solidFill>
              <a:latin typeface="Verdana"/>
            </a:endParaRPr>
          </a:p>
        </p:txBody>
      </p:sp>
      <p:sp>
        <p:nvSpPr>
          <p:cNvPr id="4" name="Freeform 16">
            <a:extLst>
              <a:ext uri="{FF2B5EF4-FFF2-40B4-BE49-F238E27FC236}">
                <a16:creationId xmlns:a16="http://schemas.microsoft.com/office/drawing/2014/main" id="{B8DD0CE1-4F26-473F-80A9-897165726FB8}"/>
              </a:ext>
            </a:extLst>
          </p:cNvPr>
          <p:cNvSpPr>
            <a:spLocks/>
          </p:cNvSpPr>
          <p:nvPr userDrawn="1"/>
        </p:nvSpPr>
        <p:spPr bwMode="auto">
          <a:xfrm rot="7588146">
            <a:off x="5944518" y="1598958"/>
            <a:ext cx="4052813" cy="2989196"/>
          </a:xfrm>
          <a:custGeom>
            <a:avLst/>
            <a:gdLst>
              <a:gd name="connsiteX0" fmla="*/ 1569705 w 4544252"/>
              <a:gd name="connsiteY0" fmla="*/ 2823757 h 3213762"/>
              <a:gd name="connsiteX1" fmla="*/ 430365 w 4544252"/>
              <a:gd name="connsiteY1" fmla="*/ 2068188 h 3213762"/>
              <a:gd name="connsiteX2" fmla="*/ 776465 w 4544252"/>
              <a:gd name="connsiteY2" fmla="*/ 622916 h 3213762"/>
              <a:gd name="connsiteX3" fmla="*/ 3782070 w 4544252"/>
              <a:gd name="connsiteY3" fmla="*/ 126104 h 3213762"/>
              <a:gd name="connsiteX4" fmla="*/ 4265206 w 4544252"/>
              <a:gd name="connsiteY4" fmla="*/ 436226 h 3213762"/>
              <a:gd name="connsiteX5" fmla="*/ 4372919 w 4544252"/>
              <a:gd name="connsiteY5" fmla="*/ 552029 h 3213762"/>
              <a:gd name="connsiteX6" fmla="*/ 4391561 w 4544252"/>
              <a:gd name="connsiteY6" fmla="*/ 597452 h 3213762"/>
              <a:gd name="connsiteX7" fmla="*/ 4397003 w 4544252"/>
              <a:gd name="connsiteY7" fmla="*/ 2347359 h 3213762"/>
              <a:gd name="connsiteX8" fmla="*/ 4316502 w 4544252"/>
              <a:gd name="connsiteY8" fmla="*/ 2544420 h 3213762"/>
              <a:gd name="connsiteX9" fmla="*/ 4215264 w 4544252"/>
              <a:gd name="connsiteY9" fmla="*/ 2660976 h 3213762"/>
              <a:gd name="connsiteX10" fmla="*/ 2966913 w 4544252"/>
              <a:gd name="connsiteY10" fmla="*/ 3212363 h 3213762"/>
              <a:gd name="connsiteX11" fmla="*/ 1569705 w 4544252"/>
              <a:gd name="connsiteY11" fmla="*/ 2823757 h 32137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544252" h="3213762">
                <a:moveTo>
                  <a:pt x="1569705" y="2823757"/>
                </a:moveTo>
                <a:cubicBezTo>
                  <a:pt x="1167535" y="2589465"/>
                  <a:pt x="808343" y="2294012"/>
                  <a:pt x="430365" y="2068188"/>
                </a:cubicBezTo>
                <a:cubicBezTo>
                  <a:pt x="-325590" y="1616541"/>
                  <a:pt x="-6814" y="668080"/>
                  <a:pt x="776465" y="622916"/>
                </a:cubicBezTo>
                <a:cubicBezTo>
                  <a:pt x="1559744" y="577751"/>
                  <a:pt x="2707339" y="-325545"/>
                  <a:pt x="3782070" y="126104"/>
                </a:cubicBezTo>
                <a:cubicBezTo>
                  <a:pt x="3983155" y="210788"/>
                  <a:pt x="4141174" y="317966"/>
                  <a:pt x="4265206" y="436226"/>
                </a:cubicBezTo>
                <a:lnTo>
                  <a:pt x="4372919" y="552029"/>
                </a:lnTo>
                <a:lnTo>
                  <a:pt x="4391561" y="597452"/>
                </a:lnTo>
                <a:cubicBezTo>
                  <a:pt x="4588918" y="1152611"/>
                  <a:pt x="4599409" y="1770451"/>
                  <a:pt x="4397003" y="2347359"/>
                </a:cubicBezTo>
                <a:lnTo>
                  <a:pt x="4316502" y="2544420"/>
                </a:lnTo>
                <a:lnTo>
                  <a:pt x="4215264" y="2660976"/>
                </a:lnTo>
                <a:cubicBezTo>
                  <a:pt x="3928935" y="2963956"/>
                  <a:pt x="3515664" y="3193544"/>
                  <a:pt x="2966913" y="3212363"/>
                </a:cubicBezTo>
                <a:cubicBezTo>
                  <a:pt x="2417024" y="3231181"/>
                  <a:pt x="1971876" y="3058050"/>
                  <a:pt x="1569705" y="2823757"/>
                </a:cubicBezTo>
                <a:close/>
              </a:path>
            </a:pathLst>
          </a:custGeom>
          <a:gradFill flip="none" rotWithShape="1">
            <a:gsLst>
              <a:gs pos="44000">
                <a:srgbClr val="004E59"/>
              </a:gs>
              <a:gs pos="93000">
                <a:srgbClr val="0097A9">
                  <a:alpha val="10000"/>
                </a:srgbClr>
              </a:gs>
            </a:gsLst>
            <a:path path="circle">
              <a:fillToRect l="100000" t="100000"/>
            </a:path>
            <a:tileRect r="-100000" b="-100000"/>
          </a:gradFill>
          <a:ln>
            <a:noFill/>
          </a:ln>
        </p:spPr>
        <p:txBody>
          <a:bodyPr vert="horz" wrap="square" lIns="68579" tIns="34289" rIns="68579" bIns="34289" numCol="1" anchor="t" anchorCtr="0" compatLnSpc="1">
            <a:prstTxWarp prst="textNoShape">
              <a:avLst/>
            </a:prstTxWarp>
            <a:noAutofit/>
          </a:bodyPr>
          <a:lstStyle/>
          <a:p>
            <a:pPr defTabSz="685770">
              <a:defRPr/>
            </a:pPr>
            <a:endParaRPr lang="en-US" sz="1350">
              <a:solidFill>
                <a:srgbClr val="3B68B7"/>
              </a:solidFill>
              <a:latin typeface="Calibri"/>
            </a:endParaRPr>
          </a:p>
        </p:txBody>
      </p:sp>
    </p:spTree>
    <p:extLst>
      <p:ext uri="{BB962C8B-B14F-4D97-AF65-F5344CB8AC3E}">
        <p14:creationId xmlns:p14="http://schemas.microsoft.com/office/powerpoint/2010/main" val="22190504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Content-Two column B">
  <p:cSld name="Title and Content-Two column B">
    <p:spTree>
      <p:nvGrpSpPr>
        <p:cNvPr id="1" name="Shape 36"/>
        <p:cNvGrpSpPr/>
        <p:nvPr/>
      </p:nvGrpSpPr>
      <p:grpSpPr>
        <a:xfrm>
          <a:off x="0" y="0"/>
          <a:ext cx="0" cy="0"/>
          <a:chOff x="0" y="0"/>
          <a:chExt cx="0" cy="0"/>
        </a:xfrm>
      </p:grpSpPr>
      <p:sp>
        <p:nvSpPr>
          <p:cNvPr id="37" name="Google Shape;37;p52"/>
          <p:cNvSpPr/>
          <p:nvPr/>
        </p:nvSpPr>
        <p:spPr>
          <a:xfrm>
            <a:off x="0" y="0"/>
            <a:ext cx="9144000" cy="5143500"/>
          </a:xfrm>
          <a:prstGeom prst="rect">
            <a:avLst/>
          </a:prstGeom>
          <a:solidFill>
            <a:schemeClr val="lt1"/>
          </a:solidFill>
          <a:ln>
            <a:noFill/>
          </a:ln>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chemeClr val="lt1"/>
              </a:solidFill>
              <a:latin typeface="Public Sans Light"/>
              <a:ea typeface="Public Sans Light"/>
              <a:cs typeface="Public Sans Light"/>
              <a:sym typeface="Public Sans Light"/>
            </a:endParaRPr>
          </a:p>
        </p:txBody>
      </p:sp>
      <p:pic>
        <p:nvPicPr>
          <p:cNvPr id="38" name="Google Shape;38;p52"/>
          <p:cNvPicPr preferRelativeResize="0"/>
          <p:nvPr/>
        </p:nvPicPr>
        <p:blipFill rotWithShape="1">
          <a:blip r:embed="rId2">
            <a:alphaModFix/>
          </a:blip>
          <a:srcRect/>
          <a:stretch/>
        </p:blipFill>
        <p:spPr>
          <a:xfrm>
            <a:off x="0" y="0"/>
            <a:ext cx="9144000" cy="5143500"/>
          </a:xfrm>
          <a:prstGeom prst="rect">
            <a:avLst/>
          </a:prstGeom>
          <a:noFill/>
          <a:ln>
            <a:noFill/>
          </a:ln>
        </p:spPr>
      </p:pic>
      <p:pic>
        <p:nvPicPr>
          <p:cNvPr id="39" name="Google Shape;39;p52"/>
          <p:cNvPicPr preferRelativeResize="0"/>
          <p:nvPr/>
        </p:nvPicPr>
        <p:blipFill rotWithShape="1">
          <a:blip r:embed="rId3">
            <a:alphaModFix/>
          </a:blip>
          <a:srcRect/>
          <a:stretch/>
        </p:blipFill>
        <p:spPr>
          <a:xfrm>
            <a:off x="7643813" y="162509"/>
            <a:ext cx="1310088" cy="431823"/>
          </a:xfrm>
          <a:prstGeom prst="rect">
            <a:avLst/>
          </a:prstGeom>
          <a:noFill/>
          <a:ln>
            <a:noFill/>
          </a:ln>
        </p:spPr>
      </p:pic>
      <p:sp>
        <p:nvSpPr>
          <p:cNvPr id="40" name="Google Shape;40;p52"/>
          <p:cNvSpPr txBox="1">
            <a:spLocks noGrp="1"/>
          </p:cNvSpPr>
          <p:nvPr>
            <p:ph type="body" idx="1"/>
          </p:nvPr>
        </p:nvSpPr>
        <p:spPr>
          <a:xfrm>
            <a:off x="3814175" y="1066352"/>
            <a:ext cx="4725000" cy="3105000"/>
          </a:xfrm>
          <a:prstGeom prst="rect">
            <a:avLst/>
          </a:prstGeom>
          <a:noFill/>
          <a:ln>
            <a:noFill/>
          </a:ln>
        </p:spPr>
        <p:txBody>
          <a:bodyPr spcFirstLastPara="1" wrap="square" lIns="0" tIns="0" rIns="0" bIns="0" anchor="t" anchorCtr="0">
            <a:noAutofit/>
          </a:bodyPr>
          <a:lstStyle>
            <a:lvl1pPr marL="457200" lvl="0" indent="-361950" algn="l">
              <a:lnSpc>
                <a:spcPct val="90000"/>
              </a:lnSpc>
              <a:spcBef>
                <a:spcPts val="800"/>
              </a:spcBef>
              <a:spcAft>
                <a:spcPts val="0"/>
              </a:spcAft>
              <a:buClr>
                <a:schemeClr val="dk1"/>
              </a:buClr>
              <a:buSzPts val="2100"/>
              <a:buChar char="●"/>
              <a:defRPr/>
            </a:lvl1pPr>
            <a:lvl2pPr marL="914400" lvl="1" indent="-317500" algn="l">
              <a:lnSpc>
                <a:spcPct val="90000"/>
              </a:lnSpc>
              <a:spcBef>
                <a:spcPts val="1200"/>
              </a:spcBef>
              <a:spcAft>
                <a:spcPts val="0"/>
              </a:spcAft>
              <a:buSzPts val="1400"/>
              <a:buChar char="○"/>
              <a:defRPr/>
            </a:lvl2pPr>
            <a:lvl3pPr marL="1371600" lvl="2" indent="-317500" algn="l">
              <a:lnSpc>
                <a:spcPct val="90000"/>
              </a:lnSpc>
              <a:spcBef>
                <a:spcPts val="1200"/>
              </a:spcBef>
              <a:spcAft>
                <a:spcPts val="0"/>
              </a:spcAft>
              <a:buClr>
                <a:schemeClr val="dk1"/>
              </a:buClr>
              <a:buSzPts val="1400"/>
              <a:buChar char="■"/>
              <a:defRPr/>
            </a:lvl3pPr>
            <a:lvl4pPr marL="1828800" lvl="3" indent="-317500" algn="l">
              <a:lnSpc>
                <a:spcPct val="90000"/>
              </a:lnSpc>
              <a:spcBef>
                <a:spcPts val="1200"/>
              </a:spcBef>
              <a:spcAft>
                <a:spcPts val="0"/>
              </a:spcAft>
              <a:buClr>
                <a:schemeClr val="dk1"/>
              </a:buClr>
              <a:buSzPts val="1400"/>
              <a:buChar char="●"/>
              <a:defRPr/>
            </a:lvl4pPr>
            <a:lvl5pPr marL="2286000" lvl="4" indent="-317500" algn="l">
              <a:lnSpc>
                <a:spcPct val="90000"/>
              </a:lnSpc>
              <a:spcBef>
                <a:spcPts val="1200"/>
              </a:spcBef>
              <a:spcAft>
                <a:spcPts val="0"/>
              </a:spcAft>
              <a:buClr>
                <a:schemeClr val="dk1"/>
              </a:buClr>
              <a:buSzPts val="1400"/>
              <a:buChar char="○"/>
              <a:defRPr/>
            </a:lvl5pPr>
            <a:lvl6pPr marL="2743200" lvl="5" indent="-317500" algn="l">
              <a:lnSpc>
                <a:spcPct val="90000"/>
              </a:lnSpc>
              <a:spcBef>
                <a:spcPts val="1200"/>
              </a:spcBef>
              <a:spcAft>
                <a:spcPts val="0"/>
              </a:spcAft>
              <a:buClr>
                <a:schemeClr val="dk1"/>
              </a:buClr>
              <a:buSzPts val="1400"/>
              <a:buChar char="■"/>
              <a:defRPr/>
            </a:lvl6pPr>
            <a:lvl7pPr marL="3200400" lvl="6" indent="-317500" algn="l">
              <a:lnSpc>
                <a:spcPct val="90000"/>
              </a:lnSpc>
              <a:spcBef>
                <a:spcPts val="1200"/>
              </a:spcBef>
              <a:spcAft>
                <a:spcPts val="0"/>
              </a:spcAft>
              <a:buClr>
                <a:schemeClr val="dk1"/>
              </a:buClr>
              <a:buSzPts val="1400"/>
              <a:buChar char="●"/>
              <a:defRPr/>
            </a:lvl7pPr>
            <a:lvl8pPr marL="3657600" lvl="7" indent="-317500" algn="l">
              <a:lnSpc>
                <a:spcPct val="90000"/>
              </a:lnSpc>
              <a:spcBef>
                <a:spcPts val="1200"/>
              </a:spcBef>
              <a:spcAft>
                <a:spcPts val="0"/>
              </a:spcAft>
              <a:buClr>
                <a:schemeClr val="dk1"/>
              </a:buClr>
              <a:buSzPts val="1400"/>
              <a:buChar char="○"/>
              <a:defRPr/>
            </a:lvl8pPr>
            <a:lvl9pPr marL="4114800" lvl="8" indent="-317500" algn="l">
              <a:lnSpc>
                <a:spcPct val="90000"/>
              </a:lnSpc>
              <a:spcBef>
                <a:spcPts val="1200"/>
              </a:spcBef>
              <a:spcAft>
                <a:spcPts val="1200"/>
              </a:spcAft>
              <a:buClr>
                <a:schemeClr val="dk1"/>
              </a:buClr>
              <a:buSzPts val="1400"/>
              <a:buChar char="■"/>
              <a:defRPr/>
            </a:lvl9pPr>
          </a:lstStyle>
          <a:p>
            <a:endParaRPr/>
          </a:p>
        </p:txBody>
      </p:sp>
      <p:sp>
        <p:nvSpPr>
          <p:cNvPr id="41" name="Google Shape;41;p52"/>
          <p:cNvSpPr txBox="1">
            <a:spLocks noGrp="1"/>
          </p:cNvSpPr>
          <p:nvPr>
            <p:ph type="title"/>
          </p:nvPr>
        </p:nvSpPr>
        <p:spPr>
          <a:xfrm>
            <a:off x="478338" y="1066352"/>
            <a:ext cx="2349000" cy="9450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300"/>
              <a:buFont typeface="Public Sans Medium"/>
              <a:buNone/>
              <a:defRPr>
                <a:solidFill>
                  <a:schemeClr val="l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2" name="Google Shape;42;p52"/>
          <p:cNvSpPr txBox="1">
            <a:spLocks noGrp="1"/>
          </p:cNvSpPr>
          <p:nvPr>
            <p:ph type="dt" idx="10"/>
          </p:nvPr>
        </p:nvSpPr>
        <p:spPr>
          <a:xfrm>
            <a:off x="5045572" y="4766531"/>
            <a:ext cx="1890000" cy="2700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100" b="0" i="0" u="none" strike="noStrike" cap="none">
                <a:solidFill>
                  <a:srgbClr val="000000"/>
                </a:solidFill>
                <a:latin typeface="Arial"/>
                <a:ea typeface="Arial"/>
                <a:cs typeface="Arial"/>
                <a:sym typeface="Arial"/>
              </a:defRPr>
            </a:lvl9pPr>
          </a:lstStyle>
          <a:p>
            <a:endParaRPr/>
          </a:p>
        </p:txBody>
      </p:sp>
      <p:sp>
        <p:nvSpPr>
          <p:cNvPr id="43" name="Google Shape;43;p52"/>
          <p:cNvSpPr txBox="1">
            <a:spLocks noGrp="1"/>
          </p:cNvSpPr>
          <p:nvPr>
            <p:ph type="sldNum" idx="12"/>
          </p:nvPr>
        </p:nvSpPr>
        <p:spPr>
          <a:xfrm>
            <a:off x="8394206" y="4766531"/>
            <a:ext cx="540000" cy="2700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71C86A40-893B-4C72-B96D-AABEA3CE2623}"/>
              </a:ext>
            </a:extLst>
          </p:cNvPr>
          <p:cNvSpPr/>
          <p:nvPr userDrawn="1"/>
        </p:nvSpPr>
        <p:spPr bwMode="gray">
          <a:xfrm>
            <a:off x="5773483" y="-119676"/>
            <a:ext cx="5799953" cy="5510018"/>
          </a:xfrm>
          <a:prstGeom prst="ellipse">
            <a:avLst/>
          </a:prstGeom>
          <a:solidFill>
            <a:srgbClr val="9DD4CF">
              <a:alpha val="70000"/>
            </a:srgbClr>
          </a:solidFill>
          <a:ln w="19050" algn="ctr">
            <a:noFill/>
            <a:miter lim="800000"/>
            <a:headEnd/>
            <a:tailEnd/>
          </a:ln>
        </p:spPr>
        <p:txBody>
          <a:bodyPr wrap="square" lIns="66674" tIns="66674" rIns="66674" bIns="66674" rtlCol="0" anchor="ctr"/>
          <a:lstStyle/>
          <a:p>
            <a:pPr algn="ctr" defTabSz="685770">
              <a:lnSpc>
                <a:spcPct val="106000"/>
              </a:lnSpc>
              <a:defRPr/>
            </a:pPr>
            <a:endParaRPr lang="en-US" sz="1200" b="1">
              <a:solidFill>
                <a:prstClr val="white"/>
              </a:solidFill>
              <a:latin typeface="Verdana"/>
            </a:endParaRPr>
          </a:p>
        </p:txBody>
      </p:sp>
      <p:sp>
        <p:nvSpPr>
          <p:cNvPr id="13" name="Freeform 11">
            <a:extLst>
              <a:ext uri="{FF2B5EF4-FFF2-40B4-BE49-F238E27FC236}">
                <a16:creationId xmlns:a16="http://schemas.microsoft.com/office/drawing/2014/main" id="{A64B3F5F-2BCF-4C0A-927C-0CD86DB0ED68}"/>
              </a:ext>
            </a:extLst>
          </p:cNvPr>
          <p:cNvSpPr>
            <a:spLocks/>
          </p:cNvSpPr>
          <p:nvPr userDrawn="1"/>
        </p:nvSpPr>
        <p:spPr bwMode="auto">
          <a:xfrm rot="6328484">
            <a:off x="5225200" y="484577"/>
            <a:ext cx="5761718" cy="3627227"/>
          </a:xfrm>
          <a:custGeom>
            <a:avLst/>
            <a:gdLst>
              <a:gd name="connsiteX0" fmla="*/ 76082 w 4824573"/>
              <a:gd name="connsiteY0" fmla="*/ 1462516 h 2963542"/>
              <a:gd name="connsiteX1" fmla="*/ 17447 w 4824573"/>
              <a:gd name="connsiteY1" fmla="*/ 1199849 h 2963542"/>
              <a:gd name="connsiteX2" fmla="*/ 0 w 4824573"/>
              <a:gd name="connsiteY2" fmla="*/ 1053477 h 2963542"/>
              <a:gd name="connsiteX3" fmla="*/ 22233 w 4824573"/>
              <a:gd name="connsiteY3" fmla="*/ 999267 h 2963542"/>
              <a:gd name="connsiteX4" fmla="*/ 756800 w 4824573"/>
              <a:gd name="connsiteY4" fmla="*/ 574417 h 2963542"/>
              <a:gd name="connsiteX5" fmla="*/ 3865411 w 4824573"/>
              <a:gd name="connsiteY5" fmla="*/ 116285 h 2963542"/>
              <a:gd name="connsiteX6" fmla="*/ 4816833 w 4824573"/>
              <a:gd name="connsiteY6" fmla="*/ 1539268 h 2963542"/>
              <a:gd name="connsiteX7" fmla="*/ 3022317 w 4824573"/>
              <a:gd name="connsiteY7" fmla="*/ 2962252 h 2963542"/>
              <a:gd name="connsiteX8" fmla="*/ 398838 w 4824573"/>
              <a:gd name="connsiteY8" fmla="*/ 1907162 h 2963542"/>
              <a:gd name="connsiteX9" fmla="*/ 265111 w 4824573"/>
              <a:gd name="connsiteY9" fmla="*/ 1824018 h 2963542"/>
              <a:gd name="connsiteX10" fmla="*/ 173742 w 4824573"/>
              <a:gd name="connsiteY10" fmla="*/ 1746623 h 2963542"/>
              <a:gd name="connsiteX11" fmla="*/ 160880 w 4824573"/>
              <a:gd name="connsiteY11" fmla="*/ 1717941 h 2963542"/>
              <a:gd name="connsiteX12" fmla="*/ 76082 w 4824573"/>
              <a:gd name="connsiteY12" fmla="*/ 1462516 h 29635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24573" h="2963542">
                <a:moveTo>
                  <a:pt x="76082" y="1462516"/>
                </a:moveTo>
                <a:cubicBezTo>
                  <a:pt x="51871" y="1375062"/>
                  <a:pt x="32376" y="1287416"/>
                  <a:pt x="17447" y="1199849"/>
                </a:cubicBezTo>
                <a:lnTo>
                  <a:pt x="0" y="1053477"/>
                </a:lnTo>
                <a:lnTo>
                  <a:pt x="22233" y="999267"/>
                </a:lnTo>
                <a:cubicBezTo>
                  <a:pt x="139898" y="770294"/>
                  <a:pt x="402371" y="592637"/>
                  <a:pt x="756800" y="574417"/>
                </a:cubicBezTo>
                <a:cubicBezTo>
                  <a:pt x="1566923" y="532768"/>
                  <a:pt x="2753846" y="-300197"/>
                  <a:pt x="3865411" y="116285"/>
                </a:cubicBezTo>
                <a:cubicBezTo>
                  <a:pt x="4974620" y="532768"/>
                  <a:pt x="4816833" y="1539268"/>
                  <a:pt x="4816833" y="1539268"/>
                </a:cubicBezTo>
                <a:cubicBezTo>
                  <a:pt x="4732054" y="2115403"/>
                  <a:pt x="4157432" y="2927545"/>
                  <a:pt x="3022317" y="2962252"/>
                </a:cubicBezTo>
                <a:cubicBezTo>
                  <a:pt x="1884848" y="2996959"/>
                  <a:pt x="1180701" y="2323645"/>
                  <a:pt x="398838" y="1907162"/>
                </a:cubicBezTo>
                <a:cubicBezTo>
                  <a:pt x="349972" y="1881132"/>
                  <a:pt x="305448" y="1853312"/>
                  <a:pt x="265111" y="1824018"/>
                </a:cubicBezTo>
                <a:lnTo>
                  <a:pt x="173742" y="1746623"/>
                </a:lnTo>
                <a:lnTo>
                  <a:pt x="160880" y="1717941"/>
                </a:lnTo>
                <a:cubicBezTo>
                  <a:pt x="128650" y="1635163"/>
                  <a:pt x="100294" y="1549971"/>
                  <a:pt x="76082" y="1462516"/>
                </a:cubicBezTo>
                <a:close/>
              </a:path>
            </a:pathLst>
          </a:custGeom>
          <a:solidFill>
            <a:srgbClr val="019A44">
              <a:alpha val="60000"/>
            </a:srgbClr>
          </a:solidFill>
          <a:ln>
            <a:noFill/>
          </a:ln>
        </p:spPr>
        <p:txBody>
          <a:bodyPr vert="horz" wrap="square" lIns="68579" tIns="34289" rIns="68579" bIns="34289" numCol="1" anchor="t" anchorCtr="0" compatLnSpc="1">
            <a:prstTxWarp prst="textNoShape">
              <a:avLst/>
            </a:prstTxWarp>
            <a:noAutofit/>
          </a:bodyPr>
          <a:lstStyle/>
          <a:p>
            <a:pPr defTabSz="685770">
              <a:defRPr/>
            </a:pPr>
            <a:endParaRPr lang="en-US" sz="1350">
              <a:solidFill>
                <a:srgbClr val="3B68B7"/>
              </a:solidFill>
              <a:latin typeface="Calibri"/>
            </a:endParaRPr>
          </a:p>
        </p:txBody>
      </p:sp>
      <p:sp>
        <p:nvSpPr>
          <p:cNvPr id="2" name="Title 1">
            <a:extLst>
              <a:ext uri="{FF2B5EF4-FFF2-40B4-BE49-F238E27FC236}">
                <a16:creationId xmlns:a16="http://schemas.microsoft.com/office/drawing/2014/main" id="{1AF9768D-D2E6-F007-B40B-0F9E9D5D27C0}"/>
              </a:ext>
            </a:extLst>
          </p:cNvPr>
          <p:cNvSpPr>
            <a:spLocks noGrp="1"/>
          </p:cNvSpPr>
          <p:nvPr>
            <p:ph type="title"/>
          </p:nvPr>
        </p:nvSpPr>
        <p:spPr>
          <a:xfrm>
            <a:off x="352426" y="2331557"/>
            <a:ext cx="8439150" cy="519113"/>
          </a:xfrm>
        </p:spPr>
        <p:txBody>
          <a:bodyPr vert="horz" lIns="0" tIns="0" rIns="0" bIns="0" rtlCol="0" anchor="b" anchorCtr="0">
            <a:noAutofit/>
          </a:bodyPr>
          <a:lstStyle>
            <a:lvl1pPr>
              <a:defRPr lang="en-AU" sz="2279" b="1" i="0">
                <a:ea typeface="Open Sans Extrabold" panose="020B0606030504020204" pitchFamily="34" charset="0"/>
                <a:cs typeface="Open Sans Extrabold" panose="020B0606030504020204" pitchFamily="34" charset="0"/>
              </a:defRPr>
            </a:lvl1pPr>
          </a:lstStyle>
          <a:p>
            <a:pPr marL="0" lvl="0"/>
            <a:r>
              <a:rPr lang="en-US"/>
              <a:t>Click to edit Master title style</a:t>
            </a:r>
            <a:endParaRPr lang="en-AU"/>
          </a:p>
        </p:txBody>
      </p:sp>
      <p:sp>
        <p:nvSpPr>
          <p:cNvPr id="4" name="Text Placeholder 4">
            <a:extLst>
              <a:ext uri="{FF2B5EF4-FFF2-40B4-BE49-F238E27FC236}">
                <a16:creationId xmlns:a16="http://schemas.microsoft.com/office/drawing/2014/main" id="{571C7E93-A8E3-1450-1FD1-B9C237C43F2E}"/>
              </a:ext>
            </a:extLst>
          </p:cNvPr>
          <p:cNvSpPr>
            <a:spLocks noGrp="1"/>
          </p:cNvSpPr>
          <p:nvPr>
            <p:ph type="body" sz="quarter" idx="10"/>
          </p:nvPr>
        </p:nvSpPr>
        <p:spPr>
          <a:xfrm>
            <a:off x="352426" y="2872668"/>
            <a:ext cx="8382280" cy="382394"/>
          </a:xfrm>
        </p:spPr>
        <p:txBody>
          <a:bodyPr vert="horz" lIns="0" tIns="0" rIns="0" bIns="0" rtlCol="0" anchor="t">
            <a:noAutofit/>
          </a:bodyPr>
          <a:lstStyle>
            <a:lvl1pPr>
              <a:defRPr lang="en-US" sz="1500" i="0" spc="38" smtClean="0">
                <a:solidFill>
                  <a:prstClr val="black"/>
                </a:solidFill>
                <a:latin typeface="Open Sans Light" panose="020B0306030504020204" pitchFamily="34" charset="0"/>
                <a:ea typeface="Open Sans Light" panose="020B0306030504020204" pitchFamily="34" charset="0"/>
                <a:cs typeface="Open Sans Light" panose="020B0306030504020204" pitchFamily="34" charset="0"/>
              </a:defRPr>
            </a:lvl1pPr>
            <a:lvl2pPr>
              <a:defRPr lang="en-US" sz="20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2pPr>
            <a:lvl3pPr>
              <a:defRPr lang="en-US" sz="18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3pPr>
            <a:lvl4pPr>
              <a:defRPr lang="en-US" sz="1600" smtClean="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4pPr>
            <a:lvl5pPr>
              <a:defRPr lang="en-AU"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5pPr>
          </a:lstStyle>
          <a:p>
            <a:pPr lvl="0">
              <a:lnSpc>
                <a:spcPct val="120000"/>
              </a:lnSpc>
              <a:spcAft>
                <a:spcPts val="0"/>
              </a:spcAft>
            </a:pPr>
            <a:r>
              <a:rPr lang="en-US"/>
              <a:t>Click to edit Master text styles</a:t>
            </a:r>
          </a:p>
        </p:txBody>
      </p:sp>
    </p:spTree>
    <p:extLst>
      <p:ext uri="{BB962C8B-B14F-4D97-AF65-F5344CB8AC3E}">
        <p14:creationId xmlns:p14="http://schemas.microsoft.com/office/powerpoint/2010/main" val="4010466587"/>
      </p:ext>
    </p:extLst>
  </p:cSld>
  <p:clrMapOvr>
    <a:masterClrMapping/>
  </p:clrMapOvr>
  <p:transition>
    <p:fad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Divider - Deloitte green">
    <p:bg bwMode="gray">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5161"/>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3" name="Text Placeholder 2"/>
          <p:cNvSpPr>
            <a:spLocks noGrp="1"/>
          </p:cNvSpPr>
          <p:nvPr>
            <p:ph type="body" idx="1"/>
          </p:nvPr>
        </p:nvSpPr>
        <p:spPr bwMode="gray">
          <a:xfrm>
            <a:off x="352426" y="2567659"/>
            <a:ext cx="7813676"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12" name="TextBox 11"/>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4" name="TextBox 13"/>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97445472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green">
    <p:bg bwMode="gray">
      <p:bgPr>
        <a:solidFill>
          <a:schemeClr val="accent2"/>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19"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20" name="TextBox 19"/>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2" name="TextBox 21"/>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35820729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ue">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3"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7" name="TextBox 6"/>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9" name="TextBox 8"/>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10"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8743248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Divider - Deloitte dark blue">
    <p:bg bwMode="gray">
      <p:bgPr>
        <a:solidFill>
          <a:schemeClr val="accent4"/>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19"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20" name="TextBox 19"/>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2" name="TextBox 21"/>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43428463"/>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Divider - Deloitte black">
    <p:bg bwMode="gray">
      <p:bgPr>
        <a:solidFill>
          <a:schemeClr val="tx1"/>
        </a:solidFill>
        <a:effectLst/>
      </p:bgPr>
    </p:bg>
    <p:spTree>
      <p:nvGrpSpPr>
        <p:cNvPr id="1" name=""/>
        <p:cNvGrpSpPr/>
        <p:nvPr/>
      </p:nvGrpSpPr>
      <p:grpSpPr>
        <a:xfrm>
          <a:off x="0" y="0"/>
          <a:ext cx="0" cy="0"/>
          <a:chOff x="0" y="0"/>
          <a:chExt cx="0" cy="0"/>
        </a:xfrm>
      </p:grpSpPr>
      <p:sp>
        <p:nvSpPr>
          <p:cNvPr id="18" name="Title 1"/>
          <p:cNvSpPr>
            <a:spLocks noGrp="1"/>
          </p:cNvSpPr>
          <p:nvPr>
            <p:ph type="title"/>
          </p:nvPr>
        </p:nvSpPr>
        <p:spPr bwMode="gray">
          <a:xfrm>
            <a:off x="352426" y="1279252"/>
            <a:ext cx="7813675" cy="1194302"/>
          </a:xfrm>
        </p:spPr>
        <p:txBody>
          <a:bodyPr anchor="b"/>
          <a:lstStyle>
            <a:lvl1pPr>
              <a:lnSpc>
                <a:spcPct val="95000"/>
              </a:lnSpc>
              <a:defRPr sz="2888" b="1">
                <a:solidFill>
                  <a:schemeClr val="bg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19" name="Text Placeholder 2"/>
          <p:cNvSpPr>
            <a:spLocks noGrp="1"/>
          </p:cNvSpPr>
          <p:nvPr>
            <p:ph type="body" idx="1"/>
          </p:nvPr>
        </p:nvSpPr>
        <p:spPr bwMode="gray">
          <a:xfrm>
            <a:off x="352426" y="2571750"/>
            <a:ext cx="7813675" cy="1174899"/>
          </a:xfrm>
        </p:spPr>
        <p:txBody>
          <a:bodyPr lIns="0" tIns="0" rIns="0" bIns="0">
            <a:noAutofit/>
          </a:bodyPr>
          <a:lstStyle>
            <a:lvl1pPr marL="0" indent="0">
              <a:lnSpc>
                <a:spcPct val="95000"/>
              </a:lnSpc>
              <a:spcAft>
                <a:spcPts val="0"/>
              </a:spcAft>
              <a:buNone/>
              <a:defRPr sz="2888">
                <a:solidFill>
                  <a:schemeClr val="bg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
        <p:nvSpPr>
          <p:cNvPr id="20" name="TextBox 19"/>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2" name="TextBox 21"/>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7"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367824570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Divider - Deloitte whi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352426" y="1279252"/>
            <a:ext cx="7905749" cy="1194302"/>
          </a:xfrm>
        </p:spPr>
        <p:txBody>
          <a:bodyPr anchor="b"/>
          <a:lstStyle>
            <a:lvl1pPr>
              <a:lnSpc>
                <a:spcPct val="95000"/>
              </a:lnSpc>
              <a:defRPr sz="2888" b="1">
                <a:solidFill>
                  <a:schemeClr val="tx1"/>
                </a:solidFill>
                <a:latin typeface="+mj-lt"/>
                <a:ea typeface="Open Sans" panose="020B0606030504020204" pitchFamily="34" charset="0"/>
                <a:cs typeface="Open Sans" panose="020B0606030504020204" pitchFamily="34" charset="0"/>
              </a:defRPr>
            </a:lvl1pPr>
          </a:lstStyle>
          <a:p>
            <a:r>
              <a:rPr lang="en-AU" noProof="0"/>
              <a:t>Click to edit Master title style</a:t>
            </a:r>
          </a:p>
        </p:txBody>
      </p:sp>
      <p:sp>
        <p:nvSpPr>
          <p:cNvPr id="3" name="Text Placeholder 2"/>
          <p:cNvSpPr>
            <a:spLocks noGrp="1"/>
          </p:cNvSpPr>
          <p:nvPr>
            <p:ph type="body" idx="1"/>
          </p:nvPr>
        </p:nvSpPr>
        <p:spPr bwMode="gray">
          <a:xfrm>
            <a:off x="352425" y="2571750"/>
            <a:ext cx="7905750" cy="1174899"/>
          </a:xfrm>
        </p:spPr>
        <p:txBody>
          <a:bodyPr lIns="0" tIns="0" rIns="0" bIns="0">
            <a:noAutofit/>
          </a:bodyPr>
          <a:lstStyle>
            <a:lvl1pPr marL="0" indent="0">
              <a:lnSpc>
                <a:spcPct val="95000"/>
              </a:lnSpc>
              <a:spcAft>
                <a:spcPts val="0"/>
              </a:spcAft>
              <a:buNone/>
              <a:defRPr sz="2888">
                <a:solidFill>
                  <a:schemeClr val="tx1"/>
                </a:solidFill>
              </a:defRPr>
            </a:lvl1pPr>
            <a:lvl2pPr marL="457169" indent="0">
              <a:buNone/>
              <a:defRPr sz="2000">
                <a:solidFill>
                  <a:schemeClr val="tx1">
                    <a:tint val="75000"/>
                  </a:schemeClr>
                </a:solidFill>
              </a:defRPr>
            </a:lvl2pPr>
            <a:lvl3pPr marL="914338" indent="0">
              <a:buNone/>
              <a:defRPr sz="1800">
                <a:solidFill>
                  <a:schemeClr val="tx1">
                    <a:tint val="75000"/>
                  </a:schemeClr>
                </a:solidFill>
              </a:defRPr>
            </a:lvl3pPr>
            <a:lvl4pPr marL="1371506" indent="0">
              <a:buNone/>
              <a:defRPr sz="1600">
                <a:solidFill>
                  <a:schemeClr val="tx1">
                    <a:tint val="75000"/>
                  </a:schemeClr>
                </a:solidFill>
              </a:defRPr>
            </a:lvl4pPr>
            <a:lvl5pPr marL="1828674" indent="0">
              <a:buNone/>
              <a:defRPr sz="1600">
                <a:solidFill>
                  <a:schemeClr val="tx1">
                    <a:tint val="75000"/>
                  </a:schemeClr>
                </a:solidFill>
              </a:defRPr>
            </a:lvl5pPr>
            <a:lvl6pPr marL="2285843" indent="0">
              <a:buNone/>
              <a:defRPr sz="1600">
                <a:solidFill>
                  <a:schemeClr val="tx1">
                    <a:tint val="75000"/>
                  </a:schemeClr>
                </a:solidFill>
              </a:defRPr>
            </a:lvl6pPr>
            <a:lvl7pPr marL="2743012" indent="0">
              <a:buNone/>
              <a:defRPr sz="1600">
                <a:solidFill>
                  <a:schemeClr val="tx1">
                    <a:tint val="75000"/>
                  </a:schemeClr>
                </a:solidFill>
              </a:defRPr>
            </a:lvl7pPr>
            <a:lvl8pPr marL="3200180" indent="0">
              <a:buNone/>
              <a:defRPr sz="1600">
                <a:solidFill>
                  <a:schemeClr val="tx1">
                    <a:tint val="75000"/>
                  </a:schemeClr>
                </a:solidFill>
              </a:defRPr>
            </a:lvl8pPr>
            <a:lvl9pPr marL="3657348" indent="0">
              <a:buNone/>
              <a:defRPr sz="1600">
                <a:solidFill>
                  <a:schemeClr val="tx1">
                    <a:tint val="75000"/>
                  </a:schemeClr>
                </a:solidFill>
              </a:defRPr>
            </a:lvl9pPr>
          </a:lstStyle>
          <a:p>
            <a:pPr lvl="0"/>
            <a:r>
              <a:rPr lang="en-AU" noProof="0"/>
              <a:t>Click to edit Master text styles</a:t>
            </a:r>
            <a:endParaRPr lang="en-AU"/>
          </a:p>
        </p:txBody>
      </p:sp>
    </p:spTree>
    <p:extLst>
      <p:ext uri="{BB962C8B-B14F-4D97-AF65-F5344CB8AC3E}">
        <p14:creationId xmlns:p14="http://schemas.microsoft.com/office/powerpoint/2010/main" val="12951026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green">
    <p:bg>
      <p:bgPr>
        <a:solidFill>
          <a:schemeClr val="accent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9" name="TextBox 8"/>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4" name="TextBox 13"/>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2561380332"/>
      </p:ext>
    </p:extLst>
  </p:cSld>
  <p:clrMapOvr>
    <a:masterClrMapping/>
  </p:clrMapOvr>
  <p:transition>
    <p:fad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Key statement dark blue">
    <p:bg>
      <p:bgPr>
        <a:solidFill>
          <a:schemeClr val="accent4"/>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14" name="TextBox 13"/>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6" name="TextBox 15"/>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1639506703"/>
      </p:ext>
    </p:extLst>
  </p:cSld>
  <p:clrMapOvr>
    <a:masterClrMapping/>
  </p:clrMapOvr>
  <p:transition>
    <p:fad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Key statement teal">
    <p:bg>
      <p:bgPr>
        <a:solidFill>
          <a:schemeClr val="accent5"/>
        </a:solidFill>
        <a:effectLst/>
      </p:bgPr>
    </p:bg>
    <p:spTree>
      <p:nvGrpSpPr>
        <p:cNvPr id="1" name=""/>
        <p:cNvGrpSpPr/>
        <p:nvPr/>
      </p:nvGrpSpPr>
      <p:grpSpPr>
        <a:xfrm>
          <a:off x="0" y="0"/>
          <a:ext cx="0" cy="0"/>
          <a:chOff x="0" y="0"/>
          <a:chExt cx="0" cy="0"/>
        </a:xfrm>
      </p:grpSpPr>
      <p:sp>
        <p:nvSpPr>
          <p:cNvPr id="17"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18" name="TextBox 17"/>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20" name="TextBox 19"/>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3638820514"/>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4"/>
        <p:cNvGrpSpPr/>
        <p:nvPr/>
      </p:nvGrpSpPr>
      <p:grpSpPr>
        <a:xfrm>
          <a:off x="0" y="0"/>
          <a:ext cx="0" cy="0"/>
          <a:chOff x="0" y="0"/>
          <a:chExt cx="0" cy="0"/>
        </a:xfrm>
      </p:grpSpPr>
      <p:sp>
        <p:nvSpPr>
          <p:cNvPr id="45" name="Google Shape;45;p5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46" name="Google Shape;46;p53"/>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7" name="Google Shape;47;p53"/>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48" name="Google Shape;48;p5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Key statement black">
    <p:bg>
      <p:bgPr>
        <a:solidFill>
          <a:schemeClr val="tx1"/>
        </a:solidFill>
        <a:effectLst/>
      </p:bgPr>
    </p:bg>
    <p:spTree>
      <p:nvGrpSpPr>
        <p:cNvPr id="1" name=""/>
        <p:cNvGrpSpPr/>
        <p:nvPr/>
      </p:nvGrpSpPr>
      <p:grpSpPr>
        <a:xfrm>
          <a:off x="0" y="0"/>
          <a:ext cx="0" cy="0"/>
          <a:chOff x="0" y="0"/>
          <a:chExt cx="0" cy="0"/>
        </a:xfrm>
      </p:grpSpPr>
      <p:sp>
        <p:nvSpPr>
          <p:cNvPr id="13" name="Text Placeholder 3"/>
          <p:cNvSpPr>
            <a:spLocks noGrp="1"/>
          </p:cNvSpPr>
          <p:nvPr>
            <p:ph type="body" sz="quarter" idx="10"/>
          </p:nvPr>
        </p:nvSpPr>
        <p:spPr>
          <a:xfrm>
            <a:off x="360363" y="1193007"/>
            <a:ext cx="6772203" cy="3531394"/>
          </a:xfrm>
          <a:prstGeom prst="rect">
            <a:avLst/>
          </a:prstGeom>
        </p:spPr>
        <p:txBody>
          <a:bodyPr>
            <a:noAutofit/>
          </a:bodyPr>
          <a:lstStyle>
            <a:lvl1pPr>
              <a:spcBef>
                <a:spcPts val="3600"/>
              </a:spcBef>
              <a:defRPr sz="2100">
                <a:solidFill>
                  <a:schemeClr val="bg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
        <p:nvSpPr>
          <p:cNvPr id="14" name="TextBox 13"/>
          <p:cNvSpPr txBox="1"/>
          <p:nvPr userDrawn="1"/>
        </p:nvSpPr>
        <p:spPr>
          <a:xfrm>
            <a:off x="4368800" y="4857751"/>
            <a:ext cx="3672420" cy="75085"/>
          </a:xfrm>
          <a:prstGeom prst="rect">
            <a:avLst/>
          </a:prstGeom>
          <a:noFill/>
        </p:spPr>
        <p:txBody>
          <a:bodyPr wrap="square" lIns="0" tIns="0" rIns="0" bIns="0" rtlCol="0">
            <a:spAutoFit/>
          </a:bodyPr>
          <a:lstStyle/>
          <a:p>
            <a:pPr marL="0" indent="0" algn="r">
              <a:spcBef>
                <a:spcPts val="0"/>
              </a:spcBef>
              <a:buSzPct val="100000"/>
              <a:buFont typeface="Arial"/>
              <a:buNone/>
            </a:pPr>
            <a:r>
              <a:rPr lang="en-AU" sz="488" noProof="0">
                <a:solidFill>
                  <a:schemeClr val="bg1"/>
                </a:solidFill>
              </a:rPr>
              <a:t>TS&amp;T Reimagined</a:t>
            </a:r>
            <a:endParaRPr lang="en-AU" sz="1350">
              <a:solidFill>
                <a:schemeClr val="bg1"/>
              </a:solidFill>
            </a:endParaRPr>
          </a:p>
        </p:txBody>
      </p:sp>
      <p:sp>
        <p:nvSpPr>
          <p:cNvPr id="16" name="TextBox 15"/>
          <p:cNvSpPr txBox="1"/>
          <p:nvPr userDrawn="1"/>
        </p:nvSpPr>
        <p:spPr>
          <a:xfrm>
            <a:off x="8560595" y="4857751"/>
            <a:ext cx="230981" cy="75085"/>
          </a:xfrm>
          <a:prstGeom prst="rect">
            <a:avLst/>
          </a:prstGeom>
          <a:noFill/>
        </p:spPr>
        <p:txBody>
          <a:bodyPr wrap="square" lIns="0" tIns="0" rIns="0" bIns="0" rtlCol="0">
            <a:spAutoFit/>
          </a:bodyPr>
          <a:lstStyle/>
          <a:p>
            <a:pPr marL="0" indent="0" algn="r">
              <a:spcBef>
                <a:spcPts val="600"/>
              </a:spcBef>
              <a:buSzPct val="100000"/>
              <a:buFont typeface="Arial"/>
              <a:buNone/>
            </a:pPr>
            <a:fld id="{C58DF478-B544-4ED8-9ED4-6A2648E2D233}" type="slidenum">
              <a:rPr lang="en-AU" sz="488" noProof="0" smtClean="0">
                <a:solidFill>
                  <a:schemeClr val="bg1"/>
                </a:solidFill>
              </a:rPr>
              <a:pPr marL="0" indent="0" algn="r">
                <a:spcBef>
                  <a:spcPts val="600"/>
                </a:spcBef>
                <a:buSzPct val="100000"/>
                <a:buFont typeface="Arial"/>
                <a:buNone/>
              </a:pPr>
              <a:t>‹#›</a:t>
            </a:fld>
            <a:endParaRPr lang="en-AU" sz="488" noProof="0">
              <a:solidFill>
                <a:schemeClr val="bg1"/>
              </a:solidFill>
            </a:endParaRPr>
          </a:p>
        </p:txBody>
      </p:sp>
      <p:sp>
        <p:nvSpPr>
          <p:cNvPr id="6" name="Copyright"/>
          <p:cNvSpPr/>
          <p:nvPr userDrawn="1"/>
        </p:nvSpPr>
        <p:spPr bwMode="gray">
          <a:xfrm>
            <a:off x="352426" y="4859057"/>
            <a:ext cx="1692137" cy="152402"/>
          </a:xfrm>
          <a:prstGeom prst="rect">
            <a:avLst/>
          </a:prstGeom>
          <a:noFill/>
          <a:ln w="19050" algn="ctr">
            <a:noFill/>
            <a:miter lim="800000"/>
            <a:headEnd/>
            <a:tailEnd/>
          </a:ln>
        </p:spPr>
        <p:txBody>
          <a:bodyPr wrap="square" lIns="0" tIns="0" rIns="0" bIns="0" rtlCol="0" anchor="t" anchorCtr="0"/>
          <a:lstStyle/>
          <a:p>
            <a:pPr algn="l">
              <a:lnSpc>
                <a:spcPct val="106000"/>
              </a:lnSpc>
              <a:buFont typeface="Wingdings 2" pitchFamily="18" charset="2"/>
              <a:buNone/>
            </a:pPr>
            <a:r>
              <a:rPr lang="en-AU" sz="488" b="0" noProof="0">
                <a:solidFill>
                  <a:schemeClr val="bg1"/>
                </a:solidFill>
              </a:rPr>
              <a:t>© 2023 Deloitte Consulting. Deloitte </a:t>
            </a:r>
            <a:r>
              <a:rPr lang="en-AU" sz="488" b="0" noProof="0" err="1">
                <a:solidFill>
                  <a:schemeClr val="bg1"/>
                </a:solidFill>
              </a:rPr>
              <a:t>Touche</a:t>
            </a:r>
            <a:r>
              <a:rPr lang="en-AU" sz="488" b="0" noProof="0">
                <a:solidFill>
                  <a:schemeClr val="bg1"/>
                </a:solidFill>
              </a:rPr>
              <a:t> Tohmatsu.</a:t>
            </a:r>
          </a:p>
        </p:txBody>
      </p:sp>
    </p:spTree>
    <p:extLst>
      <p:ext uri="{BB962C8B-B14F-4D97-AF65-F5344CB8AC3E}">
        <p14:creationId xmlns:p14="http://schemas.microsoft.com/office/powerpoint/2010/main" val="1501783762"/>
      </p:ext>
    </p:extLst>
  </p:cSld>
  <p:clrMapOvr>
    <a:masterClrMapping/>
  </p:clrMapOvr>
  <p:transition>
    <p:fad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Key statement white">
    <p:bg>
      <p:bgRef idx="1001">
        <a:schemeClr val="bg1"/>
      </p:bgRef>
    </p:bg>
    <p:spTree>
      <p:nvGrpSpPr>
        <p:cNvPr id="1" name=""/>
        <p:cNvGrpSpPr/>
        <p:nvPr/>
      </p:nvGrpSpPr>
      <p:grpSpPr>
        <a:xfrm>
          <a:off x="0" y="0"/>
          <a:ext cx="0" cy="0"/>
          <a:chOff x="0" y="0"/>
          <a:chExt cx="0" cy="0"/>
        </a:xfrm>
      </p:grpSpPr>
      <p:sp>
        <p:nvSpPr>
          <p:cNvPr id="7" name="Text Placeholder 3"/>
          <p:cNvSpPr>
            <a:spLocks noGrp="1"/>
          </p:cNvSpPr>
          <p:nvPr>
            <p:ph type="body" sz="quarter" idx="10"/>
          </p:nvPr>
        </p:nvSpPr>
        <p:spPr>
          <a:xfrm>
            <a:off x="352425" y="1193007"/>
            <a:ext cx="6772203" cy="3531394"/>
          </a:xfrm>
          <a:prstGeom prst="rect">
            <a:avLst/>
          </a:prstGeom>
        </p:spPr>
        <p:txBody>
          <a:bodyPr>
            <a:noAutofit/>
          </a:bodyPr>
          <a:lstStyle>
            <a:lvl1pPr>
              <a:spcBef>
                <a:spcPts val="3600"/>
              </a:spcBef>
              <a:defRPr sz="2100">
                <a:solidFill>
                  <a:schemeClr val="tx1"/>
                </a:solidFill>
              </a:defRPr>
            </a:lvl1pPr>
            <a:lvl2pPr marL="457169" indent="-457169">
              <a:defRPr sz="3000">
                <a:solidFill>
                  <a:schemeClr val="bg2"/>
                </a:solidFill>
              </a:defRPr>
            </a:lvl2pPr>
            <a:lvl3pPr>
              <a:defRPr sz="3000">
                <a:solidFill>
                  <a:schemeClr val="bg2"/>
                </a:solidFill>
              </a:defRPr>
            </a:lvl3pPr>
            <a:lvl4pPr>
              <a:defRPr sz="3000">
                <a:solidFill>
                  <a:schemeClr val="bg2"/>
                </a:solidFill>
              </a:defRPr>
            </a:lvl4pPr>
            <a:lvl5pPr>
              <a:defRPr sz="3000">
                <a:solidFill>
                  <a:schemeClr val="bg2"/>
                </a:solidFill>
              </a:defRPr>
            </a:lvl5pPr>
          </a:lstStyle>
          <a:p>
            <a:pPr lvl="0"/>
            <a:r>
              <a:rPr lang="en-AU" noProof="0"/>
              <a:t>Click to edit Master text styles</a:t>
            </a:r>
            <a:endParaRPr lang="en-AU"/>
          </a:p>
        </p:txBody>
      </p:sp>
    </p:spTree>
    <p:extLst>
      <p:ext uri="{BB962C8B-B14F-4D97-AF65-F5344CB8AC3E}">
        <p14:creationId xmlns:p14="http://schemas.microsoft.com/office/powerpoint/2010/main" val="21990651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45679745"/>
      </p:ext>
    </p:extLst>
  </p:cSld>
  <p:clrMapOvr>
    <a:masterClrMapping/>
  </p:clrMapOvr>
  <p:transition>
    <p:fad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352426" y="301940"/>
            <a:ext cx="8439150" cy="523876"/>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986899443"/>
      </p:ext>
    </p:extLst>
  </p:cSld>
  <p:clrMapOvr>
    <a:masterClrMapping/>
  </p:clrMapOvr>
  <p:transition>
    <p:fad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4"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5"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1906555064"/>
      </p:ext>
    </p:extLst>
  </p:cSld>
  <p:clrMapOvr>
    <a:masterClrMapping/>
  </p:clrMapOvr>
  <p:transition>
    <p:fad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Contents">
    <p:spTree>
      <p:nvGrpSpPr>
        <p:cNvPr id="1" name=""/>
        <p:cNvGrpSpPr/>
        <p:nvPr/>
      </p:nvGrpSpPr>
      <p:grpSpPr>
        <a:xfrm>
          <a:off x="0" y="0"/>
          <a:ext cx="0" cy="0"/>
          <a:chOff x="0" y="0"/>
          <a:chExt cx="0" cy="0"/>
        </a:xfrm>
      </p:grpSpPr>
      <p:sp>
        <p:nvSpPr>
          <p:cNvPr id="4" name="Content Placeholder 3"/>
          <p:cNvSpPr>
            <a:spLocks noGrp="1"/>
          </p:cNvSpPr>
          <p:nvPr>
            <p:ph sz="quarter" idx="10"/>
          </p:nvPr>
        </p:nvSpPr>
        <p:spPr>
          <a:xfrm>
            <a:off x="352426" y="1248968"/>
            <a:ext cx="7011590" cy="3475433"/>
          </a:xfrm>
          <a:prstGeom prst="rect">
            <a:avLst/>
          </a:prstGeom>
        </p:spPr>
        <p:txBody>
          <a:bodyPr/>
          <a:lstStyle>
            <a:lvl1pPr>
              <a:tabLst>
                <a:tab pos="6728951" algn="r"/>
              </a:tabLst>
              <a:defRPr/>
            </a:lvl1pPr>
            <a:lvl2pPr>
              <a:tabLst>
                <a:tab pos="6728951" algn="r"/>
              </a:tabLst>
              <a:defRPr/>
            </a:lvl2pPr>
            <a:lvl3pPr>
              <a:tabLst>
                <a:tab pos="6728951" algn="r"/>
              </a:tabLst>
              <a:defRPr/>
            </a:lvl3pPr>
            <a:lvl4pPr>
              <a:tabLst>
                <a:tab pos="6728951" algn="r"/>
              </a:tabLst>
              <a:defRPr/>
            </a:lvl4pPr>
            <a:lvl5pPr>
              <a:tabLst>
                <a:tab pos="5028854" algn="r"/>
              </a:tabLst>
              <a:defRPr baseline="0"/>
            </a:lvl5pPr>
            <a:lvl6pPr>
              <a:tabLst>
                <a:tab pos="6728951" algn="r"/>
              </a:tabLst>
              <a:defRPr/>
            </a:lvl6pPr>
            <a:lvl7pPr>
              <a:tabLst>
                <a:tab pos="6728951" algn="r"/>
              </a:tabLst>
              <a:defRPr/>
            </a:lvl7pPr>
            <a:lvl8pPr>
              <a:tabLst>
                <a:tab pos="6728951" algn="r"/>
              </a:tabLst>
              <a:defRPr/>
            </a:lvl8pPr>
            <a:lvl9pPr>
              <a:tabLst>
                <a:tab pos="6728951" algn="r"/>
              </a:tabLst>
              <a:defRPr/>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5"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6"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543371585"/>
      </p:ext>
    </p:extLst>
  </p:cSld>
  <p:clrMapOvr>
    <a:masterClrMapping/>
  </p:clrMapOvr>
  <p:transition>
    <p:fad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ts with image">
    <p:spTree>
      <p:nvGrpSpPr>
        <p:cNvPr id="1" name=""/>
        <p:cNvGrpSpPr/>
        <p:nvPr/>
      </p:nvGrpSpPr>
      <p:grpSpPr>
        <a:xfrm>
          <a:off x="0" y="0"/>
          <a:ext cx="0" cy="0"/>
          <a:chOff x="0" y="0"/>
          <a:chExt cx="0" cy="0"/>
        </a:xfrm>
      </p:grpSpPr>
      <p:sp>
        <p:nvSpPr>
          <p:cNvPr id="5" name="Picture Placeholder 9"/>
          <p:cNvSpPr>
            <a:spLocks noGrp="1"/>
          </p:cNvSpPr>
          <p:nvPr>
            <p:ph type="pic" sz="quarter" idx="15"/>
          </p:nvPr>
        </p:nvSpPr>
        <p:spPr>
          <a:xfrm>
            <a:off x="4203651" y="1275160"/>
            <a:ext cx="4587925" cy="3449241"/>
          </a:xfrm>
        </p:spPr>
        <p:txBody>
          <a:bodyPr/>
          <a:lstStyle/>
          <a:p>
            <a:r>
              <a:rPr lang="en-AU" noProof="0"/>
              <a:t>Click icon to add picture</a:t>
            </a:r>
          </a:p>
        </p:txBody>
      </p:sp>
      <p:sp>
        <p:nvSpPr>
          <p:cNvPr id="6" name="Content Placeholder 3"/>
          <p:cNvSpPr>
            <a:spLocks noGrp="1"/>
          </p:cNvSpPr>
          <p:nvPr>
            <p:ph sz="quarter" idx="10"/>
          </p:nvPr>
        </p:nvSpPr>
        <p:spPr>
          <a:xfrm>
            <a:off x="352426" y="1248968"/>
            <a:ext cx="3250247" cy="3475433"/>
          </a:xfrm>
          <a:prstGeom prst="rect">
            <a:avLst/>
          </a:prstGeom>
        </p:spPr>
        <p:txBody>
          <a:bodyPr/>
          <a:lstStyle>
            <a:lvl1pPr>
              <a:tabLst>
                <a:tab pos="5028854" algn="r"/>
              </a:tabLst>
              <a:defRPr/>
            </a:lvl1pPr>
            <a:lvl2pPr>
              <a:tabLst>
                <a:tab pos="5028854" algn="r"/>
              </a:tabLst>
              <a:defRPr/>
            </a:lvl2pPr>
            <a:lvl3pPr>
              <a:tabLst>
                <a:tab pos="5028854" algn="r"/>
              </a:tabLst>
              <a:defRPr/>
            </a:lvl3pPr>
            <a:lvl4pPr>
              <a:tabLst>
                <a:tab pos="5028854" algn="r"/>
              </a:tabLst>
              <a:defRPr/>
            </a:lvl4pPr>
            <a:lvl5pPr>
              <a:tabLst>
                <a:tab pos="5028854" algn="r"/>
              </a:tabLst>
              <a:defRPr baseline="0"/>
            </a:lvl5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8"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9"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860372435"/>
      </p:ext>
    </p:extLst>
  </p:cSld>
  <p:clrMapOvr>
    <a:masterClrMapping/>
  </p:clrMapOvr>
  <p:transition>
    <p:fad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amp; 1 column text">
    <p:spTree>
      <p:nvGrpSpPr>
        <p:cNvPr id="1" name=""/>
        <p:cNvGrpSpPr/>
        <p:nvPr/>
      </p:nvGrpSpPr>
      <p:grpSpPr>
        <a:xfrm>
          <a:off x="0" y="0"/>
          <a:ext cx="0" cy="0"/>
          <a:chOff x="0" y="0"/>
          <a:chExt cx="0" cy="0"/>
        </a:xfrm>
      </p:grpSpPr>
      <p:sp>
        <p:nvSpPr>
          <p:cNvPr id="14" name="Text Placeholder 18"/>
          <p:cNvSpPr>
            <a:spLocks noGrp="1"/>
          </p:cNvSpPr>
          <p:nvPr>
            <p:ph idx="1"/>
          </p:nvPr>
        </p:nvSpPr>
        <p:spPr>
          <a:xfrm>
            <a:off x="352426" y="1248968"/>
            <a:ext cx="8439150" cy="3475433"/>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4"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5"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2723680308"/>
      </p:ext>
    </p:extLst>
  </p:cSld>
  <p:clrMapOvr>
    <a:masterClrMapping/>
  </p:clrMapOvr>
  <p:transition>
    <p:fad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ubtitle &amp; 1 column text">
    <p:spTree>
      <p:nvGrpSpPr>
        <p:cNvPr id="1" name=""/>
        <p:cNvGrpSpPr/>
        <p:nvPr/>
      </p:nvGrpSpPr>
      <p:grpSpPr>
        <a:xfrm>
          <a:off x="0" y="0"/>
          <a:ext cx="0" cy="0"/>
          <a:chOff x="0" y="0"/>
          <a:chExt cx="0" cy="0"/>
        </a:xfrm>
      </p:grpSpPr>
      <p:sp>
        <p:nvSpPr>
          <p:cNvPr id="9"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14"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
        <p:nvSpPr>
          <p:cNvPr id="8" name="Text Placeholder 18"/>
          <p:cNvSpPr>
            <a:spLocks noGrp="1"/>
          </p:cNvSpPr>
          <p:nvPr>
            <p:ph idx="1"/>
          </p:nvPr>
        </p:nvSpPr>
        <p:spPr>
          <a:xfrm>
            <a:off x="352426" y="1249365"/>
            <a:ext cx="8439150" cy="3475037"/>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Tree>
    <p:extLst>
      <p:ext uri="{BB962C8B-B14F-4D97-AF65-F5344CB8AC3E}">
        <p14:creationId xmlns:p14="http://schemas.microsoft.com/office/powerpoint/2010/main" val="2718367333"/>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subtitle &amp; 1 column - large">
    <p:spTree>
      <p:nvGrpSpPr>
        <p:cNvPr id="1" name=""/>
        <p:cNvGrpSpPr/>
        <p:nvPr/>
      </p:nvGrpSpPr>
      <p:grpSpPr>
        <a:xfrm>
          <a:off x="0" y="0"/>
          <a:ext cx="0" cy="0"/>
          <a:chOff x="0" y="0"/>
          <a:chExt cx="0" cy="0"/>
        </a:xfrm>
      </p:grpSpPr>
      <p:sp>
        <p:nvSpPr>
          <p:cNvPr id="8" name="Text Placeholder 18"/>
          <p:cNvSpPr>
            <a:spLocks noGrp="1"/>
          </p:cNvSpPr>
          <p:nvPr>
            <p:ph idx="1"/>
          </p:nvPr>
        </p:nvSpPr>
        <p:spPr>
          <a:xfrm>
            <a:off x="352426" y="1257303"/>
            <a:ext cx="8439150" cy="3467099"/>
          </a:xfrm>
          <a:prstGeom prst="rect">
            <a:avLst/>
          </a:prstGeom>
        </p:spPr>
        <p:txBody>
          <a:bodyPr vert="horz" lIns="0" tIns="0" rIns="0" bIns="0" rtlCol="0">
            <a:noAutofit/>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5" name="Text Placeholder 8"/>
          <p:cNvSpPr>
            <a:spLocks noGrp="1"/>
          </p:cNvSpPr>
          <p:nvPr>
            <p:ph type="body" sz="quarter" idx="13" hasCustomPrompt="1"/>
          </p:nvPr>
        </p:nvSpPr>
        <p:spPr>
          <a:xfrm>
            <a:off x="352426" y="552517"/>
            <a:ext cx="8439150" cy="567941"/>
          </a:xfrm>
          <a:prstGeom prst="rect">
            <a:avLst/>
          </a:prstGeom>
        </p:spPr>
        <p:txBody>
          <a:bodyPr lIns="0" tIns="0" rIns="0" bIns="0">
            <a:noAutofit/>
          </a:bodyPr>
          <a:lstStyle>
            <a:lvl1pPr marL="0" indent="0">
              <a:buNone/>
              <a:defRPr sz="1500" b="0">
                <a:solidFill>
                  <a:srgbClr val="575757"/>
                </a:solidFill>
              </a:defRPr>
            </a:lvl1pPr>
          </a:lstStyle>
          <a:p>
            <a:pPr lvl="0"/>
            <a:r>
              <a:rPr lang="en-AU" noProof="0"/>
              <a:t>Click to add subtitle</a:t>
            </a:r>
            <a:endParaRPr lang="en-AU"/>
          </a:p>
        </p:txBody>
      </p:sp>
      <p:sp>
        <p:nvSpPr>
          <p:cNvPr id="6" name="Title Placeholder 1"/>
          <p:cNvSpPr>
            <a:spLocks noGrp="1"/>
          </p:cNvSpPr>
          <p:nvPr>
            <p:ph type="title"/>
          </p:nvPr>
        </p:nvSpPr>
        <p:spPr>
          <a:xfrm>
            <a:off x="352426" y="301940"/>
            <a:ext cx="8439150" cy="250577"/>
          </a:xfrm>
          <a:prstGeom prst="rect">
            <a:avLst/>
          </a:prstGeom>
        </p:spPr>
        <p:txBody>
          <a:bodyPr vert="horz" lIns="0" tIns="0" rIns="0" bIns="0" rtlCol="0" anchor="t" anchorCtr="0">
            <a:noAutofit/>
          </a:bodyPr>
          <a:lstStyle>
            <a:lvl1pPr>
              <a:defRPr sz="1500"/>
            </a:lvl1pPr>
          </a:lstStyle>
          <a:p>
            <a:r>
              <a:rPr lang="en-AU" noProof="0"/>
              <a:t>Click to edit Master title style</a:t>
            </a:r>
          </a:p>
        </p:txBody>
      </p:sp>
    </p:spTree>
    <p:extLst>
      <p:ext uri="{BB962C8B-B14F-4D97-AF65-F5344CB8AC3E}">
        <p14:creationId xmlns:p14="http://schemas.microsoft.com/office/powerpoint/2010/main" val="3931460703"/>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theme" Target="../theme/theme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3.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29" Type="http://schemas.openxmlformats.org/officeDocument/2006/relationships/theme" Target="../theme/theme4.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32" Type="http://schemas.openxmlformats.org/officeDocument/2006/relationships/image" Target="../media/image9.svg"/><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slideLayout" Target="../slideLayouts/slideLayout75.xml"/><Relationship Id="rId10" Type="http://schemas.openxmlformats.org/officeDocument/2006/relationships/slideLayout" Target="../slideLayouts/slideLayout57.xml"/><Relationship Id="rId19" Type="http://schemas.openxmlformats.org/officeDocument/2006/relationships/slideLayout" Target="../slideLayouts/slideLayout66.xml"/><Relationship Id="rId31" Type="http://schemas.openxmlformats.org/officeDocument/2006/relationships/image" Target="../media/image8.png"/><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slideLayout" Target="../slideLayouts/slideLayout74.xml"/><Relationship Id="rId30" Type="http://schemas.openxmlformats.org/officeDocument/2006/relationships/image" Target="../media/image11.png"/></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88.xml"/><Relationship Id="rId18" Type="http://schemas.openxmlformats.org/officeDocument/2006/relationships/slideLayout" Target="../slideLayouts/slideLayout93.xml"/><Relationship Id="rId26" Type="http://schemas.openxmlformats.org/officeDocument/2006/relationships/slideLayout" Target="../slideLayouts/slideLayout101.xml"/><Relationship Id="rId39" Type="http://schemas.openxmlformats.org/officeDocument/2006/relationships/slideLayout" Target="../slideLayouts/slideLayout114.xml"/><Relationship Id="rId21" Type="http://schemas.openxmlformats.org/officeDocument/2006/relationships/slideLayout" Target="../slideLayouts/slideLayout96.xml"/><Relationship Id="rId34" Type="http://schemas.openxmlformats.org/officeDocument/2006/relationships/slideLayout" Target="../slideLayouts/slideLayout109.xml"/><Relationship Id="rId42" Type="http://schemas.openxmlformats.org/officeDocument/2006/relationships/slideLayout" Target="../slideLayouts/slideLayout117.xml"/><Relationship Id="rId47" Type="http://schemas.openxmlformats.org/officeDocument/2006/relationships/slideLayout" Target="../slideLayouts/slideLayout122.xml"/><Relationship Id="rId50" Type="http://schemas.openxmlformats.org/officeDocument/2006/relationships/oleObject" Target="../embeddings/oleObject1.bin"/><Relationship Id="rId7" Type="http://schemas.openxmlformats.org/officeDocument/2006/relationships/slideLayout" Target="../slideLayouts/slideLayout82.xml"/><Relationship Id="rId2" Type="http://schemas.openxmlformats.org/officeDocument/2006/relationships/slideLayout" Target="../slideLayouts/slideLayout77.xml"/><Relationship Id="rId16" Type="http://schemas.openxmlformats.org/officeDocument/2006/relationships/slideLayout" Target="../slideLayouts/slideLayout91.xml"/><Relationship Id="rId29" Type="http://schemas.openxmlformats.org/officeDocument/2006/relationships/slideLayout" Target="../slideLayouts/slideLayout104.xml"/><Relationship Id="rId11" Type="http://schemas.openxmlformats.org/officeDocument/2006/relationships/slideLayout" Target="../slideLayouts/slideLayout86.xml"/><Relationship Id="rId24" Type="http://schemas.openxmlformats.org/officeDocument/2006/relationships/slideLayout" Target="../slideLayouts/slideLayout99.xml"/><Relationship Id="rId32" Type="http://schemas.openxmlformats.org/officeDocument/2006/relationships/slideLayout" Target="../slideLayouts/slideLayout107.xml"/><Relationship Id="rId37" Type="http://schemas.openxmlformats.org/officeDocument/2006/relationships/slideLayout" Target="../slideLayouts/slideLayout112.xml"/><Relationship Id="rId40" Type="http://schemas.openxmlformats.org/officeDocument/2006/relationships/slideLayout" Target="../slideLayouts/slideLayout115.xml"/><Relationship Id="rId45" Type="http://schemas.openxmlformats.org/officeDocument/2006/relationships/slideLayout" Target="../slideLayouts/slideLayout120.xml"/><Relationship Id="rId5" Type="http://schemas.openxmlformats.org/officeDocument/2006/relationships/slideLayout" Target="../slideLayouts/slideLayout80.xml"/><Relationship Id="rId15" Type="http://schemas.openxmlformats.org/officeDocument/2006/relationships/slideLayout" Target="../slideLayouts/slideLayout90.xml"/><Relationship Id="rId23" Type="http://schemas.openxmlformats.org/officeDocument/2006/relationships/slideLayout" Target="../slideLayouts/slideLayout98.xml"/><Relationship Id="rId28" Type="http://schemas.openxmlformats.org/officeDocument/2006/relationships/slideLayout" Target="../slideLayouts/slideLayout103.xml"/><Relationship Id="rId36" Type="http://schemas.openxmlformats.org/officeDocument/2006/relationships/slideLayout" Target="../slideLayouts/slideLayout111.xml"/><Relationship Id="rId49" Type="http://schemas.openxmlformats.org/officeDocument/2006/relationships/tags" Target="../tags/tag1.xml"/><Relationship Id="rId10" Type="http://schemas.openxmlformats.org/officeDocument/2006/relationships/slideLayout" Target="../slideLayouts/slideLayout85.xml"/><Relationship Id="rId19" Type="http://schemas.openxmlformats.org/officeDocument/2006/relationships/slideLayout" Target="../slideLayouts/slideLayout94.xml"/><Relationship Id="rId31" Type="http://schemas.openxmlformats.org/officeDocument/2006/relationships/slideLayout" Target="../slideLayouts/slideLayout106.xml"/><Relationship Id="rId44" Type="http://schemas.openxmlformats.org/officeDocument/2006/relationships/slideLayout" Target="../slideLayouts/slideLayout119.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slideLayout" Target="../slideLayouts/slideLayout89.xml"/><Relationship Id="rId22" Type="http://schemas.openxmlformats.org/officeDocument/2006/relationships/slideLayout" Target="../slideLayouts/slideLayout97.xml"/><Relationship Id="rId27" Type="http://schemas.openxmlformats.org/officeDocument/2006/relationships/slideLayout" Target="../slideLayouts/slideLayout102.xml"/><Relationship Id="rId30" Type="http://schemas.openxmlformats.org/officeDocument/2006/relationships/slideLayout" Target="../slideLayouts/slideLayout105.xml"/><Relationship Id="rId35" Type="http://schemas.openxmlformats.org/officeDocument/2006/relationships/slideLayout" Target="../slideLayouts/slideLayout110.xml"/><Relationship Id="rId43" Type="http://schemas.openxmlformats.org/officeDocument/2006/relationships/slideLayout" Target="../slideLayouts/slideLayout118.xml"/><Relationship Id="rId48" Type="http://schemas.openxmlformats.org/officeDocument/2006/relationships/theme" Target="../theme/theme5.xml"/><Relationship Id="rId8" Type="http://schemas.openxmlformats.org/officeDocument/2006/relationships/slideLayout" Target="../slideLayouts/slideLayout83.xml"/><Relationship Id="rId51" Type="http://schemas.openxmlformats.org/officeDocument/2006/relationships/image" Target="../media/image32.emf"/><Relationship Id="rId3" Type="http://schemas.openxmlformats.org/officeDocument/2006/relationships/slideLayout" Target="../slideLayouts/slideLayout78.xml"/><Relationship Id="rId12" Type="http://schemas.openxmlformats.org/officeDocument/2006/relationships/slideLayout" Target="../slideLayouts/slideLayout87.xml"/><Relationship Id="rId17" Type="http://schemas.openxmlformats.org/officeDocument/2006/relationships/slideLayout" Target="../slideLayouts/slideLayout92.xml"/><Relationship Id="rId25" Type="http://schemas.openxmlformats.org/officeDocument/2006/relationships/slideLayout" Target="../slideLayouts/slideLayout100.xml"/><Relationship Id="rId33" Type="http://schemas.openxmlformats.org/officeDocument/2006/relationships/slideLayout" Target="../slideLayouts/slideLayout108.xml"/><Relationship Id="rId38" Type="http://schemas.openxmlformats.org/officeDocument/2006/relationships/slideLayout" Target="../slideLayouts/slideLayout113.xml"/><Relationship Id="rId46" Type="http://schemas.openxmlformats.org/officeDocument/2006/relationships/slideLayout" Target="../slideLayouts/slideLayout121.xml"/><Relationship Id="rId20" Type="http://schemas.openxmlformats.org/officeDocument/2006/relationships/slideLayout" Target="../slideLayouts/slideLayout95.xml"/><Relationship Id="rId41" Type="http://schemas.openxmlformats.org/officeDocument/2006/relationships/slideLayout" Target="../slideLayouts/slideLayout116.xml"/><Relationship Id="rId1" Type="http://schemas.openxmlformats.org/officeDocument/2006/relationships/slideLayout" Target="../slideLayouts/slideLayout76.xml"/><Relationship Id="rId6" Type="http://schemas.openxmlformats.org/officeDocument/2006/relationships/slideLayout" Target="../slideLayouts/slideLayout8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5.xml"/><Relationship Id="rId18" Type="http://schemas.openxmlformats.org/officeDocument/2006/relationships/slideLayout" Target="../slideLayouts/slideLayout140.xml"/><Relationship Id="rId26" Type="http://schemas.openxmlformats.org/officeDocument/2006/relationships/slideLayout" Target="../slideLayouts/slideLayout148.xml"/><Relationship Id="rId39" Type="http://schemas.openxmlformats.org/officeDocument/2006/relationships/slideLayout" Target="../slideLayouts/slideLayout161.xml"/><Relationship Id="rId21" Type="http://schemas.openxmlformats.org/officeDocument/2006/relationships/slideLayout" Target="../slideLayouts/slideLayout143.xml"/><Relationship Id="rId34" Type="http://schemas.openxmlformats.org/officeDocument/2006/relationships/slideLayout" Target="../slideLayouts/slideLayout156.xml"/><Relationship Id="rId42" Type="http://schemas.openxmlformats.org/officeDocument/2006/relationships/slideLayout" Target="../slideLayouts/slideLayout164.xml"/><Relationship Id="rId47" Type="http://schemas.openxmlformats.org/officeDocument/2006/relationships/slideLayout" Target="../slideLayouts/slideLayout169.xml"/><Relationship Id="rId50" Type="http://schemas.openxmlformats.org/officeDocument/2006/relationships/tags" Target="../tags/tag3.xml"/><Relationship Id="rId7" Type="http://schemas.openxmlformats.org/officeDocument/2006/relationships/slideLayout" Target="../slideLayouts/slideLayout129.xml"/><Relationship Id="rId2" Type="http://schemas.openxmlformats.org/officeDocument/2006/relationships/slideLayout" Target="../slideLayouts/slideLayout124.xml"/><Relationship Id="rId16" Type="http://schemas.openxmlformats.org/officeDocument/2006/relationships/slideLayout" Target="../slideLayouts/slideLayout138.xml"/><Relationship Id="rId29" Type="http://schemas.openxmlformats.org/officeDocument/2006/relationships/slideLayout" Target="../slideLayouts/slideLayout151.xml"/><Relationship Id="rId11" Type="http://schemas.openxmlformats.org/officeDocument/2006/relationships/slideLayout" Target="../slideLayouts/slideLayout133.xml"/><Relationship Id="rId24" Type="http://schemas.openxmlformats.org/officeDocument/2006/relationships/slideLayout" Target="../slideLayouts/slideLayout146.xml"/><Relationship Id="rId32" Type="http://schemas.openxmlformats.org/officeDocument/2006/relationships/slideLayout" Target="../slideLayouts/slideLayout154.xml"/><Relationship Id="rId37" Type="http://schemas.openxmlformats.org/officeDocument/2006/relationships/slideLayout" Target="../slideLayouts/slideLayout159.xml"/><Relationship Id="rId40" Type="http://schemas.openxmlformats.org/officeDocument/2006/relationships/slideLayout" Target="../slideLayouts/slideLayout162.xml"/><Relationship Id="rId45" Type="http://schemas.openxmlformats.org/officeDocument/2006/relationships/slideLayout" Target="../slideLayouts/slideLayout167.xml"/><Relationship Id="rId5" Type="http://schemas.openxmlformats.org/officeDocument/2006/relationships/slideLayout" Target="../slideLayouts/slideLayout127.xml"/><Relationship Id="rId15" Type="http://schemas.openxmlformats.org/officeDocument/2006/relationships/slideLayout" Target="../slideLayouts/slideLayout137.xml"/><Relationship Id="rId23" Type="http://schemas.openxmlformats.org/officeDocument/2006/relationships/slideLayout" Target="../slideLayouts/slideLayout145.xml"/><Relationship Id="rId28" Type="http://schemas.openxmlformats.org/officeDocument/2006/relationships/slideLayout" Target="../slideLayouts/slideLayout150.xml"/><Relationship Id="rId36" Type="http://schemas.openxmlformats.org/officeDocument/2006/relationships/slideLayout" Target="../slideLayouts/slideLayout158.xml"/><Relationship Id="rId49" Type="http://schemas.openxmlformats.org/officeDocument/2006/relationships/theme" Target="../theme/theme6.xml"/><Relationship Id="rId10" Type="http://schemas.openxmlformats.org/officeDocument/2006/relationships/slideLayout" Target="../slideLayouts/slideLayout132.xml"/><Relationship Id="rId19" Type="http://schemas.openxmlformats.org/officeDocument/2006/relationships/slideLayout" Target="../slideLayouts/slideLayout141.xml"/><Relationship Id="rId31" Type="http://schemas.openxmlformats.org/officeDocument/2006/relationships/slideLayout" Target="../slideLayouts/slideLayout153.xml"/><Relationship Id="rId44" Type="http://schemas.openxmlformats.org/officeDocument/2006/relationships/slideLayout" Target="../slideLayouts/slideLayout166.xml"/><Relationship Id="rId52" Type="http://schemas.openxmlformats.org/officeDocument/2006/relationships/image" Target="../media/image32.emf"/><Relationship Id="rId4" Type="http://schemas.openxmlformats.org/officeDocument/2006/relationships/slideLayout" Target="../slideLayouts/slideLayout126.xml"/><Relationship Id="rId9" Type="http://schemas.openxmlformats.org/officeDocument/2006/relationships/slideLayout" Target="../slideLayouts/slideLayout131.xml"/><Relationship Id="rId14" Type="http://schemas.openxmlformats.org/officeDocument/2006/relationships/slideLayout" Target="../slideLayouts/slideLayout136.xml"/><Relationship Id="rId22" Type="http://schemas.openxmlformats.org/officeDocument/2006/relationships/slideLayout" Target="../slideLayouts/slideLayout144.xml"/><Relationship Id="rId27" Type="http://schemas.openxmlformats.org/officeDocument/2006/relationships/slideLayout" Target="../slideLayouts/slideLayout149.xml"/><Relationship Id="rId30" Type="http://schemas.openxmlformats.org/officeDocument/2006/relationships/slideLayout" Target="../slideLayouts/slideLayout152.xml"/><Relationship Id="rId35" Type="http://schemas.openxmlformats.org/officeDocument/2006/relationships/slideLayout" Target="../slideLayouts/slideLayout157.xml"/><Relationship Id="rId43" Type="http://schemas.openxmlformats.org/officeDocument/2006/relationships/slideLayout" Target="../slideLayouts/slideLayout165.xml"/><Relationship Id="rId48" Type="http://schemas.openxmlformats.org/officeDocument/2006/relationships/slideLayout" Target="../slideLayouts/slideLayout170.xml"/><Relationship Id="rId8" Type="http://schemas.openxmlformats.org/officeDocument/2006/relationships/slideLayout" Target="../slideLayouts/slideLayout130.xml"/><Relationship Id="rId51" Type="http://schemas.openxmlformats.org/officeDocument/2006/relationships/oleObject" Target="../embeddings/oleObject1.bin"/><Relationship Id="rId3" Type="http://schemas.openxmlformats.org/officeDocument/2006/relationships/slideLayout" Target="../slideLayouts/slideLayout125.xml"/><Relationship Id="rId12" Type="http://schemas.openxmlformats.org/officeDocument/2006/relationships/slideLayout" Target="../slideLayouts/slideLayout134.xml"/><Relationship Id="rId17" Type="http://schemas.openxmlformats.org/officeDocument/2006/relationships/slideLayout" Target="../slideLayouts/slideLayout139.xml"/><Relationship Id="rId25" Type="http://schemas.openxmlformats.org/officeDocument/2006/relationships/slideLayout" Target="../slideLayouts/slideLayout147.xml"/><Relationship Id="rId33" Type="http://schemas.openxmlformats.org/officeDocument/2006/relationships/slideLayout" Target="../slideLayouts/slideLayout155.xml"/><Relationship Id="rId38" Type="http://schemas.openxmlformats.org/officeDocument/2006/relationships/slideLayout" Target="../slideLayouts/slideLayout160.xml"/><Relationship Id="rId46" Type="http://schemas.openxmlformats.org/officeDocument/2006/relationships/slideLayout" Target="../slideLayouts/slideLayout168.xml"/><Relationship Id="rId20" Type="http://schemas.openxmlformats.org/officeDocument/2006/relationships/slideLayout" Target="../slideLayouts/slideLayout142.xml"/><Relationship Id="rId41" Type="http://schemas.openxmlformats.org/officeDocument/2006/relationships/slideLayout" Target="../slideLayouts/slideLayout163.xml"/><Relationship Id="rId1" Type="http://schemas.openxmlformats.org/officeDocument/2006/relationships/slideLayout" Target="../slideLayouts/slideLayout123.xml"/><Relationship Id="rId6" Type="http://schemas.openxmlformats.org/officeDocument/2006/relationships/slideLayout" Target="../slideLayouts/slideLayout12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18" Type="http://schemas.openxmlformats.org/officeDocument/2006/relationships/slideLayout" Target="../slideLayouts/slideLayout188.xml"/><Relationship Id="rId3" Type="http://schemas.openxmlformats.org/officeDocument/2006/relationships/slideLayout" Target="../slideLayouts/slideLayout173.xml"/><Relationship Id="rId21" Type="http://schemas.openxmlformats.org/officeDocument/2006/relationships/slideLayout" Target="../slideLayouts/slideLayout191.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17" Type="http://schemas.openxmlformats.org/officeDocument/2006/relationships/slideLayout" Target="../slideLayouts/slideLayout187.xml"/><Relationship Id="rId2" Type="http://schemas.openxmlformats.org/officeDocument/2006/relationships/slideLayout" Target="../slideLayouts/slideLayout172.xml"/><Relationship Id="rId16" Type="http://schemas.openxmlformats.org/officeDocument/2006/relationships/slideLayout" Target="../slideLayouts/slideLayout186.xml"/><Relationship Id="rId20" Type="http://schemas.openxmlformats.org/officeDocument/2006/relationships/slideLayout" Target="../slideLayouts/slideLayout190.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slideLayout" Target="../slideLayouts/slideLayout185.xml"/><Relationship Id="rId10" Type="http://schemas.openxmlformats.org/officeDocument/2006/relationships/slideLayout" Target="../slideLayouts/slideLayout180.xml"/><Relationship Id="rId19" Type="http://schemas.openxmlformats.org/officeDocument/2006/relationships/slideLayout" Target="../slideLayouts/slideLayout189.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slideLayout" Target="../slideLayouts/slideLayout184.xml"/><Relationship Id="rId22" Type="http://schemas.openxmlformats.org/officeDocument/2006/relationships/theme" Target="../theme/theme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2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7" name="Google Shape;7;p2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8" name="Google Shape;8;p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5"/>
        <p:cNvGrpSpPr/>
        <p:nvPr/>
      </p:nvGrpSpPr>
      <p:grpSpPr>
        <a:xfrm>
          <a:off x="0" y="0"/>
          <a:ext cx="0" cy="0"/>
          <a:chOff x="0" y="0"/>
          <a:chExt cx="0" cy="0"/>
        </a:xfrm>
      </p:grpSpPr>
      <p:sp>
        <p:nvSpPr>
          <p:cNvPr id="126" name="Google Shape;126;p29"/>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7" name="Google Shape;127;p29"/>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8" name="Google Shape;128;p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710" r:id="rId14"/>
    <p:sldLayoutId id="2147483859"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77"/>
        <p:cNvGrpSpPr/>
        <p:nvPr/>
      </p:nvGrpSpPr>
      <p:grpSpPr>
        <a:xfrm>
          <a:off x="0" y="0"/>
          <a:ext cx="0" cy="0"/>
          <a:chOff x="0" y="0"/>
          <a:chExt cx="0" cy="0"/>
        </a:xfrm>
      </p:grpSpPr>
      <p:sp>
        <p:nvSpPr>
          <p:cNvPr id="178" name="Google Shape;178;p32"/>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79" name="Google Shape;179;p32"/>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80" name="Google Shape;180;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 id="2147483707" r:id="rId14"/>
    <p:sldLayoutId id="2147483708" r:id="rId15"/>
    <p:sldLayoutId id="2147483709"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89AE97C-0D2D-EB44-2BC7-9FB390654F73}"/>
              </a:ext>
            </a:extLst>
          </p:cNvPr>
          <p:cNvPicPr>
            <a:picLocks noChangeAspect="1"/>
          </p:cNvPicPr>
          <p:nvPr userDrawn="1"/>
        </p:nvPicPr>
        <p:blipFill>
          <a:blip r:embed="rId30"/>
          <a:srcRect/>
          <a:stretch/>
        </p:blipFill>
        <p:spPr>
          <a:xfrm>
            <a:off x="0" y="0"/>
            <a:ext cx="9144000" cy="5143500"/>
          </a:xfrm>
          <a:prstGeom prst="rect">
            <a:avLst/>
          </a:prstGeom>
        </p:spPr>
      </p:pic>
      <p:sp>
        <p:nvSpPr>
          <p:cNvPr id="2" name="Title Placeholder 1"/>
          <p:cNvSpPr>
            <a:spLocks noGrp="1"/>
          </p:cNvSpPr>
          <p:nvPr>
            <p:ph type="title"/>
          </p:nvPr>
        </p:nvSpPr>
        <p:spPr>
          <a:xfrm>
            <a:off x="459549" y="311422"/>
            <a:ext cx="6750000" cy="945000"/>
          </a:xfrm>
          <a:prstGeom prst="rect">
            <a:avLst/>
          </a:prstGeom>
        </p:spPr>
        <p:txBody>
          <a:bodyPr vert="horz" lIns="0" tIns="0" rIns="0" bIns="0" rtlCol="0" anchor="t">
            <a:noAutofit/>
          </a:bodyPr>
          <a:lstStyle/>
          <a:p>
            <a:r>
              <a:rPr lang="en-US"/>
              <a:t>Click to edit Master title style</a:t>
            </a:r>
            <a:endParaRPr lang="en-GB"/>
          </a:p>
        </p:txBody>
      </p:sp>
      <p:sp>
        <p:nvSpPr>
          <p:cNvPr id="3" name="Text Placeholder 2"/>
          <p:cNvSpPr>
            <a:spLocks noGrp="1"/>
          </p:cNvSpPr>
          <p:nvPr>
            <p:ph type="body" idx="1"/>
          </p:nvPr>
        </p:nvSpPr>
        <p:spPr>
          <a:xfrm>
            <a:off x="459549" y="1405605"/>
            <a:ext cx="7884000" cy="3105000"/>
          </a:xfrm>
          <a:prstGeom prst="rect">
            <a:avLst/>
          </a:prstGeom>
        </p:spPr>
        <p:txBody>
          <a:bodyPr vert="horz" lIns="0" tIns="0" rIns="0" bIns="0" rtlCol="0">
            <a:no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a:p>
            <a:pPr lvl="5"/>
            <a:r>
              <a:rPr lang="en-US"/>
              <a:t>Sixth level</a:t>
            </a:r>
          </a:p>
          <a:p>
            <a:pPr lvl="6"/>
            <a:r>
              <a:rPr lang="en-US"/>
              <a:t>Seventh level</a:t>
            </a:r>
          </a:p>
          <a:p>
            <a:pPr lvl="7"/>
            <a:r>
              <a:rPr lang="en-US"/>
              <a:t>Eighth level</a:t>
            </a:r>
          </a:p>
          <a:p>
            <a:pPr lvl="8"/>
            <a:r>
              <a:rPr lang="en-US"/>
              <a:t>Ninth level</a:t>
            </a:r>
            <a:endParaRPr lang="en-GB"/>
          </a:p>
        </p:txBody>
      </p:sp>
      <p:sp>
        <p:nvSpPr>
          <p:cNvPr id="4" name="Date Placeholder 3"/>
          <p:cNvSpPr>
            <a:spLocks noGrp="1"/>
          </p:cNvSpPr>
          <p:nvPr>
            <p:ph type="dt" sz="half" idx="2"/>
          </p:nvPr>
        </p:nvSpPr>
        <p:spPr>
          <a:xfrm>
            <a:off x="5045572" y="4766531"/>
            <a:ext cx="1890000" cy="270000"/>
          </a:xfrm>
          <a:prstGeom prst="rect">
            <a:avLst/>
          </a:prstGeom>
        </p:spPr>
        <p:txBody>
          <a:bodyPr vert="horz" lIns="0" tIns="0" rIns="0" bIns="0" rtlCol="0" anchor="ctr"/>
          <a:lstStyle>
            <a:lvl1pPr algn="l">
              <a:defRPr sz="900">
                <a:solidFill>
                  <a:schemeClr val="tx1"/>
                </a:solidFill>
              </a:defRPr>
            </a:lvl1pPr>
          </a:lstStyle>
          <a:p>
            <a:fld id="{E1A207F7-9DD9-4C08-9252-83A17E8D823C}" type="datetime1">
              <a:rPr lang="en-GB" smtClean="0"/>
              <a:t>15/07/2025</a:t>
            </a:fld>
            <a:endParaRPr lang="en-GB"/>
          </a:p>
        </p:txBody>
      </p:sp>
      <p:sp>
        <p:nvSpPr>
          <p:cNvPr id="5" name="Footer Placeholder 4"/>
          <p:cNvSpPr>
            <a:spLocks noGrp="1"/>
          </p:cNvSpPr>
          <p:nvPr>
            <p:ph type="ftr" sz="quarter" idx="3"/>
          </p:nvPr>
        </p:nvSpPr>
        <p:spPr>
          <a:xfrm>
            <a:off x="459549" y="4766531"/>
            <a:ext cx="4481429" cy="270000"/>
          </a:xfrm>
          <a:prstGeom prst="rect">
            <a:avLst/>
          </a:prstGeom>
        </p:spPr>
        <p:txBody>
          <a:bodyPr vert="horz" lIns="0" tIns="0" rIns="0" bIns="0" rtlCol="0" anchor="ctr"/>
          <a:lstStyle>
            <a:lvl1pPr algn="l">
              <a:defRPr sz="900">
                <a:solidFill>
                  <a:schemeClr val="tx1"/>
                </a:solidFill>
              </a:defRPr>
            </a:lvl1pPr>
          </a:lstStyle>
          <a:p>
            <a:r>
              <a:rPr lang="en-GB"/>
              <a:t>Presentation title: To edit, go to Insert &gt; Header &amp; Footer</a:t>
            </a:r>
          </a:p>
        </p:txBody>
      </p:sp>
      <p:sp>
        <p:nvSpPr>
          <p:cNvPr id="6" name="Slide Number Placeholder 5"/>
          <p:cNvSpPr>
            <a:spLocks noGrp="1"/>
          </p:cNvSpPr>
          <p:nvPr>
            <p:ph type="sldNum" sz="quarter" idx="4"/>
          </p:nvPr>
        </p:nvSpPr>
        <p:spPr>
          <a:xfrm>
            <a:off x="8394206" y="4766531"/>
            <a:ext cx="540000" cy="270000"/>
          </a:xfrm>
          <a:prstGeom prst="rect">
            <a:avLst/>
          </a:prstGeom>
        </p:spPr>
        <p:txBody>
          <a:bodyPr vert="horz" lIns="0" tIns="0" rIns="0" bIns="0" rtlCol="0" anchor="ctr"/>
          <a:lstStyle>
            <a:lvl1pPr algn="r">
              <a:defRPr sz="900">
                <a:solidFill>
                  <a:schemeClr val="tx1"/>
                </a:solidFill>
              </a:defRPr>
            </a:lvl1pPr>
          </a:lstStyle>
          <a:p>
            <a:fld id="{F5AEA0E0-5CC6-4BD0-905C-A0021E419432}" type="slidenum">
              <a:rPr lang="en-GB" smtClean="0"/>
              <a:pPr/>
              <a:t>‹#›</a:t>
            </a:fld>
            <a:endParaRPr lang="en-GB"/>
          </a:p>
        </p:txBody>
      </p:sp>
      <p:pic>
        <p:nvPicPr>
          <p:cNvPr id="11" name="Graphic 10">
            <a:extLst>
              <a:ext uri="{FF2B5EF4-FFF2-40B4-BE49-F238E27FC236}">
                <a16:creationId xmlns:a16="http://schemas.microsoft.com/office/drawing/2014/main" id="{B2B02C62-861E-7102-5DD9-B631B730B6DE}"/>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7643813" y="162509"/>
            <a:ext cx="1310085" cy="431823"/>
          </a:xfrm>
          <a:prstGeom prst="rect">
            <a:avLst/>
          </a:prstGeom>
        </p:spPr>
      </p:pic>
      <p:sp>
        <p:nvSpPr>
          <p:cNvPr id="13" name="TextBox 12">
            <a:extLst>
              <a:ext uri="{FF2B5EF4-FFF2-40B4-BE49-F238E27FC236}">
                <a16:creationId xmlns:a16="http://schemas.microsoft.com/office/drawing/2014/main" id="{E8B73592-82FD-E6F8-AD3A-88B99E604C2C}"/>
              </a:ext>
            </a:extLst>
          </p:cNvPr>
          <p:cNvSpPr txBox="1"/>
          <p:nvPr userDrawn="1">
            <p:extLst>
              <p:ext uri="{1162E1C5-73C7-4A58-AE30-91384D911F3F}">
                <p184:classification xmlns:p184="http://schemas.microsoft.com/office/powerpoint/2018/4/main" val="ftr"/>
              </p:ext>
            </p:extLst>
          </p:nvPr>
        </p:nvSpPr>
        <p:spPr>
          <a:xfrm>
            <a:off x="47625" y="4981575"/>
            <a:ext cx="1615679" cy="115416"/>
          </a:xfrm>
          <a:prstGeom prst="rect">
            <a:avLst/>
          </a:prstGeom>
        </p:spPr>
        <p:txBody>
          <a:bodyPr horzOverflow="overflow" lIns="0" tIns="0" rIns="0" bIns="0">
            <a:spAutoFit/>
          </a:bodyPr>
          <a:lstStyle/>
          <a:p>
            <a:pPr algn="l"/>
            <a:r>
              <a:rPr lang="en-AU" sz="750">
                <a:solidFill>
                  <a:srgbClr val="000000"/>
                </a:solidFill>
                <a:latin typeface="Calibri" panose="020F0502020204030204" pitchFamily="34" charset="0"/>
                <a:ea typeface="Calibri" panose="020F0502020204030204" pitchFamily="34" charset="0"/>
                <a:cs typeface="Calibri" panose="020F0502020204030204" pitchFamily="34" charset="0"/>
              </a:rPr>
              <a:t>Document security classification: Internal</a:t>
            </a:r>
          </a:p>
        </p:txBody>
      </p:sp>
    </p:spTree>
    <p:extLst>
      <p:ext uri="{BB962C8B-B14F-4D97-AF65-F5344CB8AC3E}">
        <p14:creationId xmlns:p14="http://schemas.microsoft.com/office/powerpoint/2010/main" val="988728446"/>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 id="2147483724" r:id="rId13"/>
    <p:sldLayoutId id="2147483725" r:id="rId14"/>
    <p:sldLayoutId id="2147483726" r:id="rId15"/>
    <p:sldLayoutId id="2147483727" r:id="rId16"/>
    <p:sldLayoutId id="2147483728" r:id="rId17"/>
    <p:sldLayoutId id="2147483729" r:id="rId18"/>
    <p:sldLayoutId id="2147483730" r:id="rId19"/>
    <p:sldLayoutId id="2147483731" r:id="rId20"/>
    <p:sldLayoutId id="2147483732" r:id="rId21"/>
    <p:sldLayoutId id="2147483733" r:id="rId22"/>
    <p:sldLayoutId id="2147483734" r:id="rId23"/>
    <p:sldLayoutId id="2147483735" r:id="rId24"/>
    <p:sldLayoutId id="2147483736" r:id="rId25"/>
    <p:sldLayoutId id="2147483737" r:id="rId26"/>
    <p:sldLayoutId id="2147483738" r:id="rId27"/>
    <p:sldLayoutId id="2147483739" r:id="rId28"/>
  </p:sldLayoutIdLst>
  <p:hf hdr="0" dt="0"/>
  <p:txStyles>
    <p:titleStyle>
      <a:lvl1pPr algn="l" defTabSz="685800" rtl="0" eaLnBrk="1" latinLnBrk="0" hangingPunct="1">
        <a:lnSpc>
          <a:spcPct val="90000"/>
        </a:lnSpc>
        <a:spcBef>
          <a:spcPct val="0"/>
        </a:spcBef>
        <a:buNone/>
        <a:defRPr sz="3300" kern="1200">
          <a:solidFill>
            <a:schemeClr val="tx2"/>
          </a:solidFill>
          <a:latin typeface="+mj-lt"/>
          <a:ea typeface="+mj-ea"/>
          <a:cs typeface="+mj-cs"/>
        </a:defRPr>
      </a:lvl1pPr>
    </p:titleStyle>
    <p:bodyStyle>
      <a:lvl1pPr marL="0" indent="0" algn="l" defTabSz="685800" rtl="0" eaLnBrk="1" latinLnBrk="0" hangingPunct="1">
        <a:lnSpc>
          <a:spcPct val="90000"/>
        </a:lnSpc>
        <a:spcBef>
          <a:spcPts val="750"/>
        </a:spcBef>
        <a:buFont typeface="Arial" panose="020B0604020202020204" pitchFamily="34" charset="0"/>
        <a:buNone/>
        <a:defRPr sz="2100" b="0" kern="1200">
          <a:solidFill>
            <a:schemeClr val="tx1"/>
          </a:solidFill>
          <a:latin typeface="+mn-lt"/>
          <a:ea typeface="+mn-ea"/>
          <a:cs typeface="+mn-cs"/>
        </a:defRPr>
      </a:lvl1pPr>
      <a:lvl2pPr marL="216000" indent="-216000" algn="l" defTabSz="685800" rtl="0" eaLnBrk="1" latinLnBrk="0" hangingPunct="1">
        <a:lnSpc>
          <a:spcPct val="90000"/>
        </a:lnSpc>
        <a:spcBef>
          <a:spcPts val="750"/>
        </a:spcBef>
        <a:buClr>
          <a:schemeClr val="tx2"/>
        </a:buClr>
        <a:buFont typeface="Public Sans Light" pitchFamily="2" charset="0"/>
        <a:buChar char="–"/>
        <a:defRPr sz="2100" kern="1200">
          <a:solidFill>
            <a:schemeClr val="tx1"/>
          </a:solidFill>
          <a:latin typeface="+mn-lt"/>
          <a:ea typeface="+mn-ea"/>
          <a:cs typeface="+mn-cs"/>
        </a:defRPr>
      </a:lvl2pPr>
      <a:lvl3pPr marL="432000" indent="-21600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3pPr>
      <a:lvl4pPr marL="216000" indent="-216000" algn="l" defTabSz="685800" rtl="0" eaLnBrk="1" latinLnBrk="0" hangingPunct="1">
        <a:lnSpc>
          <a:spcPct val="90000"/>
        </a:lnSpc>
        <a:spcBef>
          <a:spcPts val="750"/>
        </a:spcBef>
        <a:buFont typeface="+mj-lt"/>
        <a:buAutoNum type="arabicPeriod"/>
        <a:defRPr sz="2100" b="0" kern="1200">
          <a:solidFill>
            <a:schemeClr val="tx1"/>
          </a:solidFill>
          <a:latin typeface="+mn-lt"/>
          <a:ea typeface="+mn-ea"/>
          <a:cs typeface="+mn-cs"/>
        </a:defRPr>
      </a:lvl4pPr>
      <a:lvl5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j-lt"/>
          <a:ea typeface="+mn-ea"/>
          <a:cs typeface="+mn-cs"/>
        </a:defRPr>
      </a:lvl5pPr>
      <a:lvl6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6pPr>
      <a:lvl7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7pPr>
      <a:lvl8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8pPr>
      <a:lvl9pPr marL="0" indent="0" algn="l" defTabSz="685800" rtl="0" eaLnBrk="1" latinLnBrk="0" hangingPunct="1">
        <a:lnSpc>
          <a:spcPct val="90000"/>
        </a:lnSpc>
        <a:spcBef>
          <a:spcPts val="750"/>
        </a:spcBef>
        <a:buFont typeface="Arial" panose="020B0604020202020204" pitchFamily="34" charset="0"/>
        <a:buNone/>
        <a:defRPr sz="21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49"/>
            </p:custDataLst>
            <p:extLst>
              <p:ext uri="{D42A27DB-BD31-4B8C-83A1-F6EECF244321}">
                <p14:modId xmlns:p14="http://schemas.microsoft.com/office/powerpoint/2010/main" val="3273270393"/>
              </p:ext>
            </p:extLst>
          </p:nvPr>
        </p:nvGraphicFramePr>
        <p:xfrm>
          <a:off x="1589" y="1193"/>
          <a:ext cx="1587" cy="1190"/>
        </p:xfrm>
        <a:graphic>
          <a:graphicData uri="http://schemas.openxmlformats.org/presentationml/2006/ole">
            <mc:AlternateContent xmlns:mc="http://schemas.openxmlformats.org/markup-compatibility/2006">
              <mc:Choice xmlns:v="urn:schemas-microsoft-com:vml" Requires="v">
                <p:oleObj name="think-cell Slide" r:id="rId50" imgW="270" imgH="270" progId="TCLayout.ActiveDocument.1">
                  <p:embed/>
                </p:oleObj>
              </mc:Choice>
              <mc:Fallback>
                <p:oleObj name="think-cell Slide" r:id="rId50" imgW="270" imgH="270" progId="TCLayout.ActiveDocument.1">
                  <p:embed/>
                  <p:pic>
                    <p:nvPicPr>
                      <p:cNvPr id="4" name="Object 3" hidden="1"/>
                      <p:cNvPicPr/>
                      <p:nvPr/>
                    </p:nvPicPr>
                    <p:blipFill>
                      <a:blip r:embed="rId51"/>
                      <a:stretch>
                        <a:fillRect/>
                      </a:stretch>
                    </p:blipFill>
                    <p:spPr>
                      <a:xfrm>
                        <a:off x="1589" y="1193"/>
                        <a:ext cx="1587" cy="1190"/>
                      </a:xfrm>
                      <a:prstGeom prst="rect">
                        <a:avLst/>
                      </a:prstGeom>
                    </p:spPr>
                  </p:pic>
                </p:oleObj>
              </mc:Fallback>
            </mc:AlternateContent>
          </a:graphicData>
        </a:graphic>
      </p:graphicFrame>
      <p:sp>
        <p:nvSpPr>
          <p:cNvPr id="2" name="Title Placeholder 1"/>
          <p:cNvSpPr>
            <a:spLocks noGrp="1"/>
          </p:cNvSpPr>
          <p:nvPr>
            <p:ph type="title"/>
          </p:nvPr>
        </p:nvSpPr>
        <p:spPr bwMode="gray">
          <a:xfrm>
            <a:off x="352426" y="301941"/>
            <a:ext cx="8439150" cy="519113"/>
          </a:xfrm>
          <a:prstGeom prst="rect">
            <a:avLst/>
          </a:prstGeom>
        </p:spPr>
        <p:txBody>
          <a:bodyPr vert="horz" lIns="0" tIns="0" rIns="0" bIns="0" rtlCol="0" anchor="t" anchorCtr="0">
            <a:noAutofit/>
          </a:bodyPr>
          <a:lstStyle/>
          <a:p>
            <a:r>
              <a:rPr lang="en-AU" noProof="0"/>
              <a:t>Click to edit Master title style</a:t>
            </a:r>
          </a:p>
        </p:txBody>
      </p:sp>
      <p:sp>
        <p:nvSpPr>
          <p:cNvPr id="19" name="Text Placeholder 18"/>
          <p:cNvSpPr>
            <a:spLocks noGrp="1"/>
          </p:cNvSpPr>
          <p:nvPr>
            <p:ph type="body" idx="1"/>
          </p:nvPr>
        </p:nvSpPr>
        <p:spPr>
          <a:xfrm>
            <a:off x="352426" y="1248968"/>
            <a:ext cx="8439150" cy="3475433"/>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21" name="TextBox 20">
            <a:extLst>
              <a:ext uri="{FF2B5EF4-FFF2-40B4-BE49-F238E27FC236}">
                <a16:creationId xmlns:a16="http://schemas.microsoft.com/office/drawing/2014/main" id="{DA1231F4-3B6D-4A92-8C52-B95F4DE99EA6}"/>
              </a:ext>
            </a:extLst>
          </p:cNvPr>
          <p:cNvSpPr txBox="1"/>
          <p:nvPr userDrawn="1"/>
        </p:nvSpPr>
        <p:spPr>
          <a:xfrm>
            <a:off x="4752000" y="4857750"/>
            <a:ext cx="3672420" cy="75085"/>
          </a:xfrm>
          <a:prstGeom prst="rect">
            <a:avLst/>
          </a:prstGeom>
          <a:noFill/>
        </p:spPr>
        <p:txBody>
          <a:bodyPr wrap="square" lIns="0" tIns="0" rIns="0" bIns="0" rtlCol="0">
            <a:spAutoFit/>
          </a:bodyPr>
          <a:lstStyle/>
          <a:p>
            <a:pPr algn="r">
              <a:buSzPct val="100000"/>
              <a:buFont typeface="Arial"/>
              <a:buNone/>
            </a:pPr>
            <a:r>
              <a:rPr lang="en-AU" sz="488">
                <a:solidFill>
                  <a:prstClr val="black"/>
                </a:solidFill>
                <a:latin typeface="Open Sans" panose="020B0606030504020204" pitchFamily="34" charset="0"/>
                <a:ea typeface="Open Sans" panose="020B0606030504020204" pitchFamily="34" charset="0"/>
                <a:cs typeface="Open Sans" panose="020B0606030504020204" pitchFamily="34" charset="0"/>
              </a:rPr>
              <a:t>NEXUS</a:t>
            </a:r>
          </a:p>
        </p:txBody>
      </p:sp>
      <p:sp>
        <p:nvSpPr>
          <p:cNvPr id="22" name="TextBox 21">
            <a:extLst>
              <a:ext uri="{FF2B5EF4-FFF2-40B4-BE49-F238E27FC236}">
                <a16:creationId xmlns:a16="http://schemas.microsoft.com/office/drawing/2014/main" id="{8A95FB2B-426D-4C0D-97F2-36A3BF0F7BA0}"/>
              </a:ext>
            </a:extLst>
          </p:cNvPr>
          <p:cNvSpPr txBox="1"/>
          <p:nvPr userDrawn="1"/>
        </p:nvSpPr>
        <p:spPr>
          <a:xfrm>
            <a:off x="8558215" y="4857750"/>
            <a:ext cx="230981" cy="75085"/>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AU" sz="488" smtClean="0">
                <a:solidFill>
                  <a:prstClr val="black"/>
                </a:solidFill>
                <a:latin typeface="Open Sans" panose="020B0606030504020204" pitchFamily="34" charset="0"/>
                <a:ea typeface="Open Sans" panose="020B0606030504020204" pitchFamily="34" charset="0"/>
                <a:cs typeface="Open Sans" panose="020B0606030504020204" pitchFamily="34" charset="0"/>
              </a:rPr>
              <a:pPr algn="r">
                <a:spcBef>
                  <a:spcPts val="600"/>
                </a:spcBef>
                <a:buSzPct val="100000"/>
                <a:buFont typeface="Arial"/>
                <a:buNone/>
              </a:pPr>
              <a:t>‹#›</a:t>
            </a:fld>
            <a:endParaRPr lang="en-AU" sz="488">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6667FA47-E529-D4A1-C0F0-E72893B610EA}"/>
              </a:ext>
            </a:extLst>
          </p:cNvPr>
          <p:cNvSpPr/>
          <p:nvPr userDrawn="1"/>
        </p:nvSpPr>
        <p:spPr bwMode="gray">
          <a:xfrm>
            <a:off x="3684617" y="2383"/>
            <a:ext cx="1689562" cy="321617"/>
          </a:xfrm>
          <a:prstGeom prst="rect">
            <a:avLst/>
          </a:prstGeom>
          <a:no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r>
              <a:rPr lang="en-AU" sz="900" b="1">
                <a:solidFill>
                  <a:srgbClr val="DA291C"/>
                </a:solidFill>
                <a:latin typeface="+mj-lt"/>
              </a:rPr>
              <a:t>INTERNAL ONLY</a:t>
            </a:r>
          </a:p>
        </p:txBody>
      </p:sp>
    </p:spTree>
    <p:extLst>
      <p:ext uri="{BB962C8B-B14F-4D97-AF65-F5344CB8AC3E}">
        <p14:creationId xmlns:p14="http://schemas.microsoft.com/office/powerpoint/2010/main" val="3730166007"/>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43" r:id="rId3"/>
    <p:sldLayoutId id="2147483744" r:id="rId4"/>
    <p:sldLayoutId id="2147483745" r:id="rId5"/>
    <p:sldLayoutId id="2147483746" r:id="rId6"/>
    <p:sldLayoutId id="2147483747" r:id="rId7"/>
    <p:sldLayoutId id="2147483748" r:id="rId8"/>
    <p:sldLayoutId id="2147483749" r:id="rId9"/>
    <p:sldLayoutId id="2147483750" r:id="rId10"/>
    <p:sldLayoutId id="2147483751" r:id="rId11"/>
    <p:sldLayoutId id="2147483752" r:id="rId12"/>
    <p:sldLayoutId id="2147483753" r:id="rId13"/>
    <p:sldLayoutId id="2147483754" r:id="rId14"/>
    <p:sldLayoutId id="2147483755" r:id="rId15"/>
    <p:sldLayoutId id="2147483756" r:id="rId16"/>
    <p:sldLayoutId id="2147483757" r:id="rId17"/>
    <p:sldLayoutId id="2147483758" r:id="rId18"/>
    <p:sldLayoutId id="2147483759" r:id="rId19"/>
    <p:sldLayoutId id="2147483760" r:id="rId20"/>
    <p:sldLayoutId id="2147483761" r:id="rId21"/>
    <p:sldLayoutId id="2147483762" r:id="rId22"/>
    <p:sldLayoutId id="2147483763" r:id="rId23"/>
    <p:sldLayoutId id="2147483764" r:id="rId24"/>
    <p:sldLayoutId id="2147483765" r:id="rId25"/>
    <p:sldLayoutId id="2147483766" r:id="rId26"/>
    <p:sldLayoutId id="2147483767" r:id="rId27"/>
    <p:sldLayoutId id="2147483768" r:id="rId28"/>
    <p:sldLayoutId id="2147483769" r:id="rId29"/>
    <p:sldLayoutId id="2147483770" r:id="rId30"/>
    <p:sldLayoutId id="2147483771" r:id="rId31"/>
    <p:sldLayoutId id="2147483772" r:id="rId32"/>
    <p:sldLayoutId id="2147483773" r:id="rId33"/>
    <p:sldLayoutId id="2147483774" r:id="rId34"/>
    <p:sldLayoutId id="2147483775" r:id="rId35"/>
    <p:sldLayoutId id="2147483776" r:id="rId36"/>
    <p:sldLayoutId id="2147483777" r:id="rId37"/>
    <p:sldLayoutId id="2147483778" r:id="rId38"/>
    <p:sldLayoutId id="2147483779" r:id="rId39"/>
    <p:sldLayoutId id="2147483780" r:id="rId40"/>
    <p:sldLayoutId id="2147483781" r:id="rId41"/>
    <p:sldLayoutId id="2147483782" r:id="rId42"/>
    <p:sldLayoutId id="2147483783" r:id="rId43"/>
    <p:sldLayoutId id="2147483784" r:id="rId44"/>
    <p:sldLayoutId id="2147483785" r:id="rId45"/>
    <p:sldLayoutId id="2147483786" r:id="rId46"/>
    <p:sldLayoutId id="2147483787" r:id="rId47"/>
  </p:sldLayoutIdLst>
  <p:transition>
    <p:fade/>
  </p:transition>
  <p:hf hdr="0" dt="0"/>
  <p:txStyles>
    <p:titleStyle>
      <a:lvl1pPr algn="l" defTabSz="914338" rtl="0" eaLnBrk="1" latinLnBrk="0" hangingPunct="1">
        <a:spcBef>
          <a:spcPct val="0"/>
        </a:spcBef>
        <a:buNone/>
        <a:defRPr sz="1500" kern="1200">
          <a:solidFill>
            <a:schemeClr val="tx1"/>
          </a:solidFill>
          <a:latin typeface="+mj-lt"/>
          <a:ea typeface="+mj-ea"/>
          <a:cs typeface="+mj-cs"/>
        </a:defRPr>
      </a:lvl1pPr>
    </p:titleStyle>
    <p:bodyStyle>
      <a:lvl1pPr marL="0" indent="0" algn="l" defTabSz="914338" rtl="0" eaLnBrk="1" latinLnBrk="0" hangingPunct="1">
        <a:spcBef>
          <a:spcPts val="0"/>
        </a:spcBef>
        <a:spcAft>
          <a:spcPts val="1000"/>
        </a:spcAft>
        <a:buSzPct val="100000"/>
        <a:buFont typeface="Arial" panose="020B0604020202020204" pitchFamily="34" charset="0"/>
        <a:buNone/>
        <a:defRPr sz="900" b="0" kern="1200">
          <a:solidFill>
            <a:schemeClr val="tx1"/>
          </a:solidFill>
          <a:latin typeface="+mn-lt"/>
          <a:ea typeface="+mn-ea"/>
          <a:cs typeface="+mn-cs"/>
        </a:defRPr>
      </a:lvl1pPr>
      <a:lvl2pPr marL="0" indent="0" algn="l" defTabSz="914338" rtl="0" eaLnBrk="1" latinLnBrk="0" hangingPunct="1">
        <a:spcBef>
          <a:spcPts val="0"/>
        </a:spcBef>
        <a:spcAft>
          <a:spcPts val="1000"/>
        </a:spcAft>
        <a:buClrTx/>
        <a:buSzPct val="100000"/>
        <a:buFont typeface="Arial"/>
        <a:buNone/>
        <a:defRPr lang="en-US" sz="900" b="1" kern="1200" dirty="0" smtClean="0">
          <a:solidFill>
            <a:schemeClr val="tx1"/>
          </a:solidFill>
          <a:latin typeface="+mn-lt"/>
          <a:ea typeface="+mn-ea"/>
          <a:cs typeface="+mn-cs"/>
        </a:defRPr>
      </a:lvl2pPr>
      <a:lvl3pPr marL="176388" indent="-176388" algn="l" defTabSz="914338" rtl="0" eaLnBrk="1" latinLnBrk="0" hangingPunct="1">
        <a:spcBef>
          <a:spcPts val="0"/>
        </a:spcBef>
        <a:spcAft>
          <a:spcPts val="100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356375" indent="-176388" algn="l" defTabSz="914338" rtl="0" eaLnBrk="1" latinLnBrk="0" hangingPunct="1">
        <a:spcBef>
          <a:spcPts val="0"/>
        </a:spcBef>
        <a:spcAft>
          <a:spcPts val="1000"/>
        </a:spcAft>
        <a:buClrTx/>
        <a:buSzPct val="100000"/>
        <a:buFont typeface="Verdana" panose="020B0604030504040204" pitchFamily="34" charset="0"/>
        <a:buChar char="−"/>
        <a:defRPr lang="en-US" sz="900" kern="1200" baseline="0" dirty="0" smtClean="0">
          <a:solidFill>
            <a:schemeClr val="tx1"/>
          </a:solidFill>
          <a:latin typeface="+mn-lt"/>
          <a:ea typeface="+mn-ea"/>
          <a:cs typeface="+mn-cs"/>
        </a:defRPr>
      </a:lvl4pPr>
      <a:lvl5pPr marL="532763" indent="-176388" algn="l" defTabSz="798458" rtl="0" eaLnBrk="1" latinLnBrk="0" hangingPunct="1">
        <a:spcBef>
          <a:spcPts val="0"/>
        </a:spcBef>
        <a:spcAft>
          <a:spcPts val="1000"/>
        </a:spcAft>
        <a:buClrTx/>
        <a:buSzPct val="100000"/>
        <a:buFont typeface="Verdana" panose="020B0604030504040204" pitchFamily="34" charset="0"/>
        <a:buChar char="−"/>
        <a:tabLst/>
        <a:defRPr lang="en-US" sz="900" kern="1200" baseline="0" dirty="0" smtClean="0">
          <a:solidFill>
            <a:schemeClr val="tx1"/>
          </a:solidFill>
          <a:latin typeface="+mn-lt"/>
          <a:ea typeface="+mn-ea"/>
          <a:cs typeface="+mn-cs"/>
        </a:defRPr>
      </a:lvl5pPr>
      <a:lvl6pPr marL="532763" indent="-176388" algn="l" defTabSz="91433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63" indent="-176388" algn="l" defTabSz="914338"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63" indent="-176388" algn="l" defTabSz="91433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63" indent="-176388" algn="l" defTabSz="91433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38" rtl="0" eaLnBrk="1" latinLnBrk="0" hangingPunct="1">
        <a:defRPr sz="1800" kern="1200">
          <a:solidFill>
            <a:schemeClr val="tx1"/>
          </a:solidFill>
          <a:latin typeface="+mn-lt"/>
          <a:ea typeface="+mn-ea"/>
          <a:cs typeface="+mn-cs"/>
        </a:defRPr>
      </a:lvl1pPr>
      <a:lvl2pPr marL="457169" algn="l" defTabSz="914338" rtl="0" eaLnBrk="1" latinLnBrk="0" hangingPunct="1">
        <a:defRPr sz="1800" kern="1200">
          <a:solidFill>
            <a:schemeClr val="tx1"/>
          </a:solidFill>
          <a:latin typeface="+mn-lt"/>
          <a:ea typeface="+mn-ea"/>
          <a:cs typeface="+mn-cs"/>
        </a:defRPr>
      </a:lvl2pPr>
      <a:lvl3pPr marL="914338" algn="l" defTabSz="914338" rtl="0" eaLnBrk="1" latinLnBrk="0" hangingPunct="1">
        <a:defRPr sz="1800" kern="1200">
          <a:solidFill>
            <a:schemeClr val="tx1"/>
          </a:solidFill>
          <a:latin typeface="+mn-lt"/>
          <a:ea typeface="+mn-ea"/>
          <a:cs typeface="+mn-cs"/>
        </a:defRPr>
      </a:lvl3pPr>
      <a:lvl4pPr marL="1371506" algn="l" defTabSz="914338" rtl="0" eaLnBrk="1" latinLnBrk="0" hangingPunct="1">
        <a:defRPr sz="1800" kern="1200">
          <a:solidFill>
            <a:schemeClr val="tx1"/>
          </a:solidFill>
          <a:latin typeface="+mn-lt"/>
          <a:ea typeface="+mn-ea"/>
          <a:cs typeface="+mn-cs"/>
        </a:defRPr>
      </a:lvl4pPr>
      <a:lvl5pPr marL="1828674" algn="l" defTabSz="914338" rtl="0" eaLnBrk="1" latinLnBrk="0" hangingPunct="1">
        <a:defRPr sz="1800" kern="1200">
          <a:solidFill>
            <a:schemeClr val="tx1"/>
          </a:solidFill>
          <a:latin typeface="+mn-lt"/>
          <a:ea typeface="+mn-ea"/>
          <a:cs typeface="+mn-cs"/>
        </a:defRPr>
      </a:lvl5pPr>
      <a:lvl6pPr marL="2285843" algn="l" defTabSz="914338" rtl="0" eaLnBrk="1" latinLnBrk="0" hangingPunct="1">
        <a:defRPr sz="1800" kern="1200">
          <a:solidFill>
            <a:schemeClr val="tx1"/>
          </a:solidFill>
          <a:latin typeface="+mn-lt"/>
          <a:ea typeface="+mn-ea"/>
          <a:cs typeface="+mn-cs"/>
        </a:defRPr>
      </a:lvl6pPr>
      <a:lvl7pPr marL="2743012" algn="l" defTabSz="914338" rtl="0" eaLnBrk="1" latinLnBrk="0" hangingPunct="1">
        <a:defRPr sz="1800" kern="1200">
          <a:solidFill>
            <a:schemeClr val="tx1"/>
          </a:solidFill>
          <a:latin typeface="+mn-lt"/>
          <a:ea typeface="+mn-ea"/>
          <a:cs typeface="+mn-cs"/>
        </a:defRPr>
      </a:lvl7pPr>
      <a:lvl8pPr marL="3200180" algn="l" defTabSz="914338" rtl="0" eaLnBrk="1" latinLnBrk="0" hangingPunct="1">
        <a:defRPr sz="1800" kern="1200">
          <a:solidFill>
            <a:schemeClr val="tx1"/>
          </a:solidFill>
          <a:latin typeface="+mn-lt"/>
          <a:ea typeface="+mn-ea"/>
          <a:cs typeface="+mn-cs"/>
        </a:defRPr>
      </a:lvl8pPr>
      <a:lvl9pPr marL="3657348" algn="l" defTabSz="9143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p:custDataLst>
              <p:tags r:id="rId50"/>
            </p:custDataLst>
            <p:extLst>
              <p:ext uri="{D42A27DB-BD31-4B8C-83A1-F6EECF244321}">
                <p14:modId xmlns:p14="http://schemas.microsoft.com/office/powerpoint/2010/main" val="3273270393"/>
              </p:ext>
            </p:extLst>
          </p:nvPr>
        </p:nvGraphicFramePr>
        <p:xfrm>
          <a:off x="1589" y="1193"/>
          <a:ext cx="1587" cy="1190"/>
        </p:xfrm>
        <a:graphic>
          <a:graphicData uri="http://schemas.openxmlformats.org/presentationml/2006/ole">
            <mc:AlternateContent xmlns:mc="http://schemas.openxmlformats.org/markup-compatibility/2006">
              <mc:Choice xmlns:v="urn:schemas-microsoft-com:vml" Requires="v">
                <p:oleObj name="think-cell Slide" r:id="rId51" imgW="270" imgH="270" progId="TCLayout.ActiveDocument.1">
                  <p:embed/>
                </p:oleObj>
              </mc:Choice>
              <mc:Fallback>
                <p:oleObj name="think-cell Slide" r:id="rId51" imgW="270" imgH="270" progId="TCLayout.ActiveDocument.1">
                  <p:embed/>
                  <p:pic>
                    <p:nvPicPr>
                      <p:cNvPr id="4" name="Object 3" hidden="1"/>
                      <p:cNvPicPr/>
                      <p:nvPr/>
                    </p:nvPicPr>
                    <p:blipFill>
                      <a:blip r:embed="rId52"/>
                      <a:stretch>
                        <a:fillRect/>
                      </a:stretch>
                    </p:blipFill>
                    <p:spPr>
                      <a:xfrm>
                        <a:off x="1589" y="1193"/>
                        <a:ext cx="1587" cy="1190"/>
                      </a:xfrm>
                      <a:prstGeom prst="rect">
                        <a:avLst/>
                      </a:prstGeom>
                    </p:spPr>
                  </p:pic>
                </p:oleObj>
              </mc:Fallback>
            </mc:AlternateContent>
          </a:graphicData>
        </a:graphic>
      </p:graphicFrame>
      <p:sp>
        <p:nvSpPr>
          <p:cNvPr id="2" name="Title Placeholder 1"/>
          <p:cNvSpPr>
            <a:spLocks noGrp="1"/>
          </p:cNvSpPr>
          <p:nvPr>
            <p:ph type="title"/>
          </p:nvPr>
        </p:nvSpPr>
        <p:spPr bwMode="gray">
          <a:xfrm>
            <a:off x="352426" y="301941"/>
            <a:ext cx="8439150" cy="519113"/>
          </a:xfrm>
          <a:prstGeom prst="rect">
            <a:avLst/>
          </a:prstGeom>
        </p:spPr>
        <p:txBody>
          <a:bodyPr vert="horz" lIns="0" tIns="0" rIns="0" bIns="0" rtlCol="0" anchor="t" anchorCtr="0">
            <a:noAutofit/>
          </a:bodyPr>
          <a:lstStyle/>
          <a:p>
            <a:r>
              <a:rPr lang="en-AU" noProof="0"/>
              <a:t>Click to edit Master title style</a:t>
            </a:r>
          </a:p>
        </p:txBody>
      </p:sp>
      <p:sp>
        <p:nvSpPr>
          <p:cNvPr id="19" name="Text Placeholder 18"/>
          <p:cNvSpPr>
            <a:spLocks noGrp="1"/>
          </p:cNvSpPr>
          <p:nvPr>
            <p:ph type="body" idx="1"/>
          </p:nvPr>
        </p:nvSpPr>
        <p:spPr>
          <a:xfrm>
            <a:off x="352426" y="1248968"/>
            <a:ext cx="8439150" cy="3475433"/>
          </a:xfrm>
          <a:prstGeom prst="rect">
            <a:avLst/>
          </a:prstGeom>
        </p:spPr>
        <p:txBody>
          <a:bodyPr vert="horz" lIns="0" tIns="0" rIns="0" bIns="0" rtlCol="0">
            <a:noAutofit/>
          </a:bodyPr>
          <a:lstStyle/>
          <a:p>
            <a:pPr lvl="0"/>
            <a:r>
              <a:rPr lang="en-AU" noProof="0"/>
              <a:t>Click to edit Master text styles</a:t>
            </a:r>
            <a:endParaRPr lang="en-AU"/>
          </a:p>
          <a:p>
            <a:pPr lvl="1"/>
            <a:r>
              <a:rPr lang="en-AU" noProof="0"/>
              <a:t>Second level</a:t>
            </a:r>
            <a:endParaRPr lang="en-AU"/>
          </a:p>
          <a:p>
            <a:pPr lvl="2"/>
            <a:r>
              <a:rPr lang="en-AU" noProof="0"/>
              <a:t>Third level</a:t>
            </a:r>
            <a:endParaRPr lang="en-AU"/>
          </a:p>
          <a:p>
            <a:pPr lvl="3"/>
            <a:r>
              <a:rPr lang="en-AU" noProof="0"/>
              <a:t>Fourth level</a:t>
            </a:r>
            <a:endParaRPr lang="en-AU"/>
          </a:p>
          <a:p>
            <a:pPr lvl="4"/>
            <a:r>
              <a:rPr lang="en-AU" noProof="0"/>
              <a:t>Fifth level</a:t>
            </a:r>
          </a:p>
        </p:txBody>
      </p:sp>
      <p:sp>
        <p:nvSpPr>
          <p:cNvPr id="21" name="TextBox 20">
            <a:extLst>
              <a:ext uri="{FF2B5EF4-FFF2-40B4-BE49-F238E27FC236}">
                <a16:creationId xmlns:a16="http://schemas.microsoft.com/office/drawing/2014/main" id="{DA1231F4-3B6D-4A92-8C52-B95F4DE99EA6}"/>
              </a:ext>
            </a:extLst>
          </p:cNvPr>
          <p:cNvSpPr txBox="1"/>
          <p:nvPr userDrawn="1"/>
        </p:nvSpPr>
        <p:spPr>
          <a:xfrm>
            <a:off x="4752000" y="4857750"/>
            <a:ext cx="3672420" cy="75085"/>
          </a:xfrm>
          <a:prstGeom prst="rect">
            <a:avLst/>
          </a:prstGeom>
          <a:noFill/>
        </p:spPr>
        <p:txBody>
          <a:bodyPr wrap="square" lIns="0" tIns="0" rIns="0" bIns="0" rtlCol="0">
            <a:spAutoFit/>
          </a:bodyPr>
          <a:lstStyle/>
          <a:p>
            <a:pPr algn="r">
              <a:buSzPct val="100000"/>
              <a:buFont typeface="Arial"/>
              <a:buNone/>
            </a:pPr>
            <a:r>
              <a:rPr lang="en-AU" sz="488">
                <a:solidFill>
                  <a:prstClr val="black"/>
                </a:solidFill>
                <a:latin typeface="Open Sans" panose="020B0606030504020204" pitchFamily="34" charset="0"/>
                <a:ea typeface="Open Sans" panose="020B0606030504020204" pitchFamily="34" charset="0"/>
                <a:cs typeface="Open Sans" panose="020B0606030504020204" pitchFamily="34" charset="0"/>
              </a:rPr>
              <a:t>NEXUS</a:t>
            </a:r>
          </a:p>
        </p:txBody>
      </p:sp>
      <p:sp>
        <p:nvSpPr>
          <p:cNvPr id="22" name="TextBox 21">
            <a:extLst>
              <a:ext uri="{FF2B5EF4-FFF2-40B4-BE49-F238E27FC236}">
                <a16:creationId xmlns:a16="http://schemas.microsoft.com/office/drawing/2014/main" id="{8A95FB2B-426D-4C0D-97F2-36A3BF0F7BA0}"/>
              </a:ext>
            </a:extLst>
          </p:cNvPr>
          <p:cNvSpPr txBox="1"/>
          <p:nvPr userDrawn="1"/>
        </p:nvSpPr>
        <p:spPr>
          <a:xfrm>
            <a:off x="8558215" y="4857750"/>
            <a:ext cx="230981" cy="75085"/>
          </a:xfrm>
          <a:prstGeom prst="rect">
            <a:avLst/>
          </a:prstGeom>
          <a:noFill/>
        </p:spPr>
        <p:txBody>
          <a:bodyPr wrap="square" lIns="0" tIns="0" rIns="0" bIns="0" rtlCol="0">
            <a:spAutoFit/>
          </a:bodyPr>
          <a:lstStyle/>
          <a:p>
            <a:pPr algn="r">
              <a:spcBef>
                <a:spcPts val="600"/>
              </a:spcBef>
              <a:buSzPct val="100000"/>
              <a:buFont typeface="Arial"/>
              <a:buNone/>
            </a:pPr>
            <a:fld id="{C58DF478-B544-4ED8-9ED4-6A2648E2D233}" type="slidenum">
              <a:rPr lang="en-AU" sz="488" smtClean="0">
                <a:solidFill>
                  <a:prstClr val="black"/>
                </a:solidFill>
                <a:latin typeface="Open Sans" panose="020B0606030504020204" pitchFamily="34" charset="0"/>
                <a:ea typeface="Open Sans" panose="020B0606030504020204" pitchFamily="34" charset="0"/>
                <a:cs typeface="Open Sans" panose="020B0606030504020204" pitchFamily="34" charset="0"/>
              </a:rPr>
              <a:pPr algn="r">
                <a:spcBef>
                  <a:spcPts val="600"/>
                </a:spcBef>
                <a:buSzPct val="100000"/>
                <a:buFont typeface="Arial"/>
                <a:buNone/>
              </a:pPr>
              <a:t>‹#›</a:t>
            </a:fld>
            <a:endParaRPr lang="en-AU" sz="488">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Rectangle 4">
            <a:extLst>
              <a:ext uri="{FF2B5EF4-FFF2-40B4-BE49-F238E27FC236}">
                <a16:creationId xmlns:a16="http://schemas.microsoft.com/office/drawing/2014/main" id="{6667FA47-E529-D4A1-C0F0-E72893B610EA}"/>
              </a:ext>
            </a:extLst>
          </p:cNvPr>
          <p:cNvSpPr/>
          <p:nvPr userDrawn="1"/>
        </p:nvSpPr>
        <p:spPr bwMode="gray">
          <a:xfrm>
            <a:off x="3684617" y="2383"/>
            <a:ext cx="1689562" cy="321617"/>
          </a:xfrm>
          <a:prstGeom prst="rect">
            <a:avLst/>
          </a:prstGeom>
          <a:noFill/>
          <a:ln w="19050" algn="ctr">
            <a:noFill/>
            <a:miter lim="800000"/>
            <a:headEnd/>
            <a:tailEnd/>
          </a:ln>
        </p:spPr>
        <p:txBody>
          <a:bodyPr wrap="square" lIns="66675" tIns="66675" rIns="66675" bIns="66675" rtlCol="0" anchor="ctr"/>
          <a:lstStyle/>
          <a:p>
            <a:pPr algn="ctr">
              <a:lnSpc>
                <a:spcPct val="106000"/>
              </a:lnSpc>
              <a:buFont typeface="Wingdings 2" pitchFamily="18" charset="2"/>
              <a:buNone/>
            </a:pPr>
            <a:r>
              <a:rPr lang="en-AU" sz="900" b="1">
                <a:solidFill>
                  <a:srgbClr val="DA291C"/>
                </a:solidFill>
                <a:latin typeface="+mj-lt"/>
              </a:rPr>
              <a:t>INTERNAL ONLY</a:t>
            </a:r>
          </a:p>
        </p:txBody>
      </p:sp>
    </p:spTree>
    <p:extLst>
      <p:ext uri="{BB962C8B-B14F-4D97-AF65-F5344CB8AC3E}">
        <p14:creationId xmlns:p14="http://schemas.microsoft.com/office/powerpoint/2010/main" val="2695028449"/>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 id="2147483812" r:id="rId24"/>
    <p:sldLayoutId id="2147483813" r:id="rId25"/>
    <p:sldLayoutId id="2147483814" r:id="rId26"/>
    <p:sldLayoutId id="2147483815" r:id="rId27"/>
    <p:sldLayoutId id="2147483816" r:id="rId28"/>
    <p:sldLayoutId id="2147483817" r:id="rId29"/>
    <p:sldLayoutId id="2147483818" r:id="rId30"/>
    <p:sldLayoutId id="2147483819" r:id="rId31"/>
    <p:sldLayoutId id="2147483820" r:id="rId32"/>
    <p:sldLayoutId id="2147483821" r:id="rId33"/>
    <p:sldLayoutId id="2147483822" r:id="rId34"/>
    <p:sldLayoutId id="2147483823" r:id="rId35"/>
    <p:sldLayoutId id="2147483824" r:id="rId36"/>
    <p:sldLayoutId id="2147483825" r:id="rId37"/>
    <p:sldLayoutId id="2147483826" r:id="rId38"/>
    <p:sldLayoutId id="2147483827" r:id="rId39"/>
    <p:sldLayoutId id="2147483828" r:id="rId40"/>
    <p:sldLayoutId id="2147483829" r:id="rId41"/>
    <p:sldLayoutId id="2147483830" r:id="rId42"/>
    <p:sldLayoutId id="2147483831" r:id="rId43"/>
    <p:sldLayoutId id="2147483832" r:id="rId44"/>
    <p:sldLayoutId id="2147483833" r:id="rId45"/>
    <p:sldLayoutId id="2147483834" r:id="rId46"/>
    <p:sldLayoutId id="2147483835" r:id="rId47"/>
    <p:sldLayoutId id="2147483836" r:id="rId48"/>
  </p:sldLayoutIdLst>
  <p:transition>
    <p:fade/>
  </p:transition>
  <p:hf hdr="0" dt="0"/>
  <p:txStyles>
    <p:titleStyle>
      <a:lvl1pPr algn="l" defTabSz="914338" rtl="0" eaLnBrk="1" latinLnBrk="0" hangingPunct="1">
        <a:spcBef>
          <a:spcPct val="0"/>
        </a:spcBef>
        <a:buNone/>
        <a:defRPr sz="1500" kern="1200">
          <a:solidFill>
            <a:schemeClr val="tx1"/>
          </a:solidFill>
          <a:latin typeface="+mj-lt"/>
          <a:ea typeface="+mj-ea"/>
          <a:cs typeface="+mj-cs"/>
        </a:defRPr>
      </a:lvl1pPr>
    </p:titleStyle>
    <p:bodyStyle>
      <a:lvl1pPr marL="0" indent="0" algn="l" defTabSz="914338" rtl="0" eaLnBrk="1" latinLnBrk="0" hangingPunct="1">
        <a:spcBef>
          <a:spcPts val="0"/>
        </a:spcBef>
        <a:spcAft>
          <a:spcPts val="1000"/>
        </a:spcAft>
        <a:buSzPct val="100000"/>
        <a:buFont typeface="Arial" panose="020B0604020202020204" pitchFamily="34" charset="0"/>
        <a:buNone/>
        <a:defRPr sz="900" b="0" kern="1200">
          <a:solidFill>
            <a:schemeClr val="tx1"/>
          </a:solidFill>
          <a:latin typeface="+mn-lt"/>
          <a:ea typeface="+mn-ea"/>
          <a:cs typeface="+mn-cs"/>
        </a:defRPr>
      </a:lvl1pPr>
      <a:lvl2pPr marL="0" indent="0" algn="l" defTabSz="914338" rtl="0" eaLnBrk="1" latinLnBrk="0" hangingPunct="1">
        <a:spcBef>
          <a:spcPts val="0"/>
        </a:spcBef>
        <a:spcAft>
          <a:spcPts val="1000"/>
        </a:spcAft>
        <a:buClrTx/>
        <a:buSzPct val="100000"/>
        <a:buFont typeface="Arial"/>
        <a:buNone/>
        <a:defRPr lang="en-US" sz="900" b="1" kern="1200" dirty="0" smtClean="0">
          <a:solidFill>
            <a:schemeClr val="tx1"/>
          </a:solidFill>
          <a:latin typeface="+mn-lt"/>
          <a:ea typeface="+mn-ea"/>
          <a:cs typeface="+mn-cs"/>
        </a:defRPr>
      </a:lvl2pPr>
      <a:lvl3pPr marL="176388" indent="-176388" algn="l" defTabSz="914338" rtl="0" eaLnBrk="1" latinLnBrk="0" hangingPunct="1">
        <a:spcBef>
          <a:spcPts val="0"/>
        </a:spcBef>
        <a:spcAft>
          <a:spcPts val="1000"/>
        </a:spcAft>
        <a:buClrTx/>
        <a:buSzPct val="100000"/>
        <a:buFont typeface="Arial" panose="020B0604020202020204" pitchFamily="34" charset="0"/>
        <a:buChar char="•"/>
        <a:defRPr lang="en-US" sz="900" kern="1200" dirty="0" smtClean="0">
          <a:solidFill>
            <a:schemeClr val="tx1"/>
          </a:solidFill>
          <a:latin typeface="+mn-lt"/>
          <a:ea typeface="+mn-ea"/>
          <a:cs typeface="+mn-cs"/>
        </a:defRPr>
      </a:lvl3pPr>
      <a:lvl4pPr marL="356375" indent="-176388" algn="l" defTabSz="914338" rtl="0" eaLnBrk="1" latinLnBrk="0" hangingPunct="1">
        <a:spcBef>
          <a:spcPts val="0"/>
        </a:spcBef>
        <a:spcAft>
          <a:spcPts val="1000"/>
        </a:spcAft>
        <a:buClrTx/>
        <a:buSzPct val="100000"/>
        <a:buFont typeface="Verdana" panose="020B0604030504040204" pitchFamily="34" charset="0"/>
        <a:buChar char="−"/>
        <a:defRPr lang="en-US" sz="900" kern="1200" baseline="0" dirty="0" smtClean="0">
          <a:solidFill>
            <a:schemeClr val="tx1"/>
          </a:solidFill>
          <a:latin typeface="+mn-lt"/>
          <a:ea typeface="+mn-ea"/>
          <a:cs typeface="+mn-cs"/>
        </a:defRPr>
      </a:lvl4pPr>
      <a:lvl5pPr marL="532763" indent="-176388" algn="l" defTabSz="798458" rtl="0" eaLnBrk="1" latinLnBrk="0" hangingPunct="1">
        <a:spcBef>
          <a:spcPts val="0"/>
        </a:spcBef>
        <a:spcAft>
          <a:spcPts val="1000"/>
        </a:spcAft>
        <a:buClrTx/>
        <a:buSzPct val="100000"/>
        <a:buFont typeface="Verdana" panose="020B0604030504040204" pitchFamily="34" charset="0"/>
        <a:buChar char="−"/>
        <a:tabLst/>
        <a:defRPr lang="en-US" sz="900" kern="1200" baseline="0" dirty="0" smtClean="0">
          <a:solidFill>
            <a:schemeClr val="tx1"/>
          </a:solidFill>
          <a:latin typeface="+mn-lt"/>
          <a:ea typeface="+mn-ea"/>
          <a:cs typeface="+mn-cs"/>
        </a:defRPr>
      </a:lvl5pPr>
      <a:lvl6pPr marL="532763" indent="-176388" algn="l" defTabSz="91433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6pPr>
      <a:lvl7pPr marL="532763" indent="-176388" algn="l" defTabSz="914338" rtl="0" eaLnBrk="1" latinLnBrk="0" hangingPunct="1">
        <a:spcBef>
          <a:spcPts val="0"/>
        </a:spcBef>
        <a:spcAft>
          <a:spcPts val="1000"/>
        </a:spcAft>
        <a:buFont typeface="Verdana" panose="020B0604030504040204" pitchFamily="34" charset="0"/>
        <a:buChar char="−"/>
        <a:defRPr sz="1200" kern="1200">
          <a:solidFill>
            <a:schemeClr val="tx1"/>
          </a:solidFill>
          <a:latin typeface="+mn-lt"/>
          <a:ea typeface="+mn-ea"/>
          <a:cs typeface="+mn-cs"/>
        </a:defRPr>
      </a:lvl7pPr>
      <a:lvl8pPr marL="532763" indent="-176388" algn="l" defTabSz="91433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8pPr>
      <a:lvl9pPr marL="532763" indent="-176388" algn="l" defTabSz="914338" rtl="0" eaLnBrk="1" latinLnBrk="0" hangingPunct="1">
        <a:spcBef>
          <a:spcPts val="0"/>
        </a:spcBef>
        <a:spcAft>
          <a:spcPts val="1000"/>
        </a:spcAft>
        <a:buFont typeface="Verdana" panose="020B0604030504040204" pitchFamily="34" charset="0"/>
        <a:buChar char="−"/>
        <a:defRPr sz="1200" kern="1200" baseline="0">
          <a:solidFill>
            <a:schemeClr val="tx1"/>
          </a:solidFill>
          <a:latin typeface="+mn-lt"/>
          <a:ea typeface="+mn-ea"/>
          <a:cs typeface="+mn-cs"/>
        </a:defRPr>
      </a:lvl9pPr>
    </p:bodyStyle>
    <p:otherStyle>
      <a:defPPr>
        <a:defRPr lang="en-US"/>
      </a:defPPr>
      <a:lvl1pPr marL="0" algn="l" defTabSz="914338" rtl="0" eaLnBrk="1" latinLnBrk="0" hangingPunct="1">
        <a:defRPr sz="1800" kern="1200">
          <a:solidFill>
            <a:schemeClr val="tx1"/>
          </a:solidFill>
          <a:latin typeface="+mn-lt"/>
          <a:ea typeface="+mn-ea"/>
          <a:cs typeface="+mn-cs"/>
        </a:defRPr>
      </a:lvl1pPr>
      <a:lvl2pPr marL="457169" algn="l" defTabSz="914338" rtl="0" eaLnBrk="1" latinLnBrk="0" hangingPunct="1">
        <a:defRPr sz="1800" kern="1200">
          <a:solidFill>
            <a:schemeClr val="tx1"/>
          </a:solidFill>
          <a:latin typeface="+mn-lt"/>
          <a:ea typeface="+mn-ea"/>
          <a:cs typeface="+mn-cs"/>
        </a:defRPr>
      </a:lvl2pPr>
      <a:lvl3pPr marL="914338" algn="l" defTabSz="914338" rtl="0" eaLnBrk="1" latinLnBrk="0" hangingPunct="1">
        <a:defRPr sz="1800" kern="1200">
          <a:solidFill>
            <a:schemeClr val="tx1"/>
          </a:solidFill>
          <a:latin typeface="+mn-lt"/>
          <a:ea typeface="+mn-ea"/>
          <a:cs typeface="+mn-cs"/>
        </a:defRPr>
      </a:lvl3pPr>
      <a:lvl4pPr marL="1371506" algn="l" defTabSz="914338" rtl="0" eaLnBrk="1" latinLnBrk="0" hangingPunct="1">
        <a:defRPr sz="1800" kern="1200">
          <a:solidFill>
            <a:schemeClr val="tx1"/>
          </a:solidFill>
          <a:latin typeface="+mn-lt"/>
          <a:ea typeface="+mn-ea"/>
          <a:cs typeface="+mn-cs"/>
        </a:defRPr>
      </a:lvl4pPr>
      <a:lvl5pPr marL="1828674" algn="l" defTabSz="914338" rtl="0" eaLnBrk="1" latinLnBrk="0" hangingPunct="1">
        <a:defRPr sz="1800" kern="1200">
          <a:solidFill>
            <a:schemeClr val="tx1"/>
          </a:solidFill>
          <a:latin typeface="+mn-lt"/>
          <a:ea typeface="+mn-ea"/>
          <a:cs typeface="+mn-cs"/>
        </a:defRPr>
      </a:lvl5pPr>
      <a:lvl6pPr marL="2285843" algn="l" defTabSz="914338" rtl="0" eaLnBrk="1" latinLnBrk="0" hangingPunct="1">
        <a:defRPr sz="1800" kern="1200">
          <a:solidFill>
            <a:schemeClr val="tx1"/>
          </a:solidFill>
          <a:latin typeface="+mn-lt"/>
          <a:ea typeface="+mn-ea"/>
          <a:cs typeface="+mn-cs"/>
        </a:defRPr>
      </a:lvl6pPr>
      <a:lvl7pPr marL="2743012" algn="l" defTabSz="914338" rtl="0" eaLnBrk="1" latinLnBrk="0" hangingPunct="1">
        <a:defRPr sz="1800" kern="1200">
          <a:solidFill>
            <a:schemeClr val="tx1"/>
          </a:solidFill>
          <a:latin typeface="+mn-lt"/>
          <a:ea typeface="+mn-ea"/>
          <a:cs typeface="+mn-cs"/>
        </a:defRPr>
      </a:lvl7pPr>
      <a:lvl8pPr marL="3200180" algn="l" defTabSz="914338" rtl="0" eaLnBrk="1" latinLnBrk="0" hangingPunct="1">
        <a:defRPr sz="1800" kern="1200">
          <a:solidFill>
            <a:schemeClr val="tx1"/>
          </a:solidFill>
          <a:latin typeface="+mn-lt"/>
          <a:ea typeface="+mn-ea"/>
          <a:cs typeface="+mn-cs"/>
        </a:defRPr>
      </a:lvl8pPr>
      <a:lvl9pPr marL="3657348" algn="l" defTabSz="91433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098">
          <p15:clr>
            <a:srgbClr val="F26B43"/>
          </p15:clr>
        </p15:guide>
        <p15:guide id="2" orient="horz" pos="2160">
          <p15:clr>
            <a:srgbClr val="F26B43"/>
          </p15:clr>
        </p15:guide>
        <p15:guide id="3" orient="horz" pos="3968">
          <p15:clr>
            <a:srgbClr val="F26B43"/>
          </p15:clr>
        </p15:guide>
        <p15:guide id="4" pos="296">
          <p15:clr>
            <a:srgbClr val="F26B43"/>
          </p15:clr>
        </p15:guide>
        <p15:guide id="5" pos="7384">
          <p15:clr>
            <a:srgbClr val="F26B43"/>
          </p15:clr>
        </p15:guide>
        <p15:guide id="6" orient="horz" pos="1071">
          <p15:clr>
            <a:srgbClr val="F26B43"/>
          </p15:clr>
        </p15:guide>
        <p15:guide id="7" orient="horz" pos="245">
          <p15:clr>
            <a:srgbClr val="F26B43"/>
          </p15:clr>
        </p15:guide>
        <p15:guide id="8" orient="horz" pos="4081">
          <p15:clr>
            <a:srgbClr val="F26B43"/>
          </p15:clr>
        </p15:guide>
        <p15:guide id="10" pos="4986">
          <p15:clr>
            <a:srgbClr val="F26B43"/>
          </p15:clr>
        </p15:guide>
        <p15:guide id="12" pos="1382">
          <p15:clr>
            <a:srgbClr val="F26B43"/>
          </p15:clr>
        </p15:guide>
        <p15:guide id="13" pos="1496">
          <p15:clr>
            <a:srgbClr val="F26B43"/>
          </p15:clr>
        </p15:guide>
        <p15:guide id="14" pos="2581">
          <p15:clr>
            <a:srgbClr val="F26B43"/>
          </p15:clr>
        </p15:guide>
        <p15:guide id="15" pos="2695">
          <p15:clr>
            <a:srgbClr val="F26B43"/>
          </p15:clr>
        </p15:guide>
        <p15:guide id="16" pos="6185">
          <p15:clr>
            <a:srgbClr val="F26B43"/>
          </p15:clr>
        </p15:guide>
        <p15:guide id="17" pos="3783">
          <p15:clr>
            <a:srgbClr val="F26B43"/>
          </p15:clr>
        </p15:guide>
        <p15:guide id="18" pos="3896">
          <p15:clr>
            <a:srgbClr val="F26B43"/>
          </p15:clr>
        </p15:guide>
        <p15:guide id="19" pos="3840">
          <p15:clr>
            <a:srgbClr val="F26B43"/>
          </p15:clr>
        </p15:guide>
        <p15:guide id="20" pos="6299">
          <p15:clr>
            <a:srgbClr val="F26B43"/>
          </p15:clr>
        </p15:guide>
        <p15:guide id="21" orient="horz" pos="1049">
          <p15:clr>
            <a:srgbClr val="F26B43"/>
          </p15:clr>
        </p15:guide>
        <p15:guide id="22" orient="horz" pos="641">
          <p15:clr>
            <a:srgbClr val="F26B43"/>
          </p15:clr>
        </p15:guide>
        <p15:guide id="23" orient="horz" pos="288">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4332" y="395213"/>
            <a:ext cx="5773341" cy="443160"/>
          </a:xfrm>
          <a:prstGeom prst="rect">
            <a:avLst/>
          </a:prstGeom>
        </p:spPr>
        <p:txBody>
          <a:bodyPr vert="horz" lIns="0" tIns="0" rIns="0" bIns="0" rtlCol="0" anchor="t" anchorCtr="0">
            <a:noAutofit/>
          </a:bodyPr>
          <a:lstStyle/>
          <a:p>
            <a:r>
              <a:rPr lang="en-US"/>
              <a:t>Click to edit Master title style</a:t>
            </a:r>
            <a:endParaRPr lang="en-GB"/>
          </a:p>
        </p:txBody>
      </p:sp>
      <p:sp>
        <p:nvSpPr>
          <p:cNvPr id="3" name="Text Placeholder 2"/>
          <p:cNvSpPr>
            <a:spLocks noGrp="1"/>
          </p:cNvSpPr>
          <p:nvPr>
            <p:ph type="body" idx="1"/>
          </p:nvPr>
        </p:nvSpPr>
        <p:spPr>
          <a:xfrm>
            <a:off x="364335" y="897735"/>
            <a:ext cx="8392715" cy="3569491"/>
          </a:xfrm>
          <a:prstGeom prst="rect">
            <a:avLst/>
          </a:prstGeom>
        </p:spPr>
        <p:txBody>
          <a:bodyPr vert="horz" lIns="0" tIns="0" rIns="0" bIns="0" rtlCol="0" anchor="t" anchorCtr="0">
            <a:noAutofit/>
          </a:bodyPr>
          <a:lstStyle/>
          <a:p>
            <a:pPr lvl="0"/>
            <a:r>
              <a:rPr lang="en-US"/>
              <a:t>Main Text Style </a:t>
            </a:r>
          </a:p>
          <a:p>
            <a:pPr lvl="1"/>
            <a:r>
              <a:rPr lang="en-US"/>
              <a:t>Bulleted Point</a:t>
            </a:r>
          </a:p>
          <a:p>
            <a:pPr lvl="2"/>
            <a:r>
              <a:rPr lang="en-US"/>
              <a:t>Third level</a:t>
            </a:r>
          </a:p>
          <a:p>
            <a:pPr lvl="3"/>
            <a:r>
              <a:rPr lang="en-US"/>
              <a:t>Second list level</a:t>
            </a:r>
          </a:p>
          <a:p>
            <a:pPr lvl="4"/>
            <a:r>
              <a:rPr lang="en-US"/>
              <a:t>Third list level</a:t>
            </a:r>
          </a:p>
          <a:p>
            <a:pPr lvl="5"/>
            <a:r>
              <a:rPr lang="en-US"/>
              <a:t>This is a heading</a:t>
            </a:r>
          </a:p>
          <a:p>
            <a:pPr lvl="6"/>
            <a:r>
              <a:rPr lang="en-US"/>
              <a:t>This is an introduction</a:t>
            </a:r>
          </a:p>
          <a:p>
            <a:pPr lvl="7"/>
            <a:r>
              <a:rPr lang="en-US"/>
              <a:t>This is a subheading</a:t>
            </a:r>
          </a:p>
          <a:p>
            <a:pPr lvl="8"/>
            <a:r>
              <a:rPr lang="en-US"/>
              <a:t>This is a caption</a:t>
            </a:r>
            <a:endParaRPr lang="en-GB"/>
          </a:p>
        </p:txBody>
      </p:sp>
      <p:sp>
        <p:nvSpPr>
          <p:cNvPr id="21" name="Slide Number Placeholder 5">
            <a:extLst>
              <a:ext uri="{FF2B5EF4-FFF2-40B4-BE49-F238E27FC236}">
                <a16:creationId xmlns:a16="http://schemas.microsoft.com/office/drawing/2014/main" id="{3B540F9A-D485-4BD0-B905-41F8A52593F8}"/>
              </a:ext>
            </a:extLst>
          </p:cNvPr>
          <p:cNvSpPr>
            <a:spLocks noGrp="1"/>
          </p:cNvSpPr>
          <p:nvPr>
            <p:ph type="sldNum" sz="quarter" idx="4"/>
          </p:nvPr>
        </p:nvSpPr>
        <p:spPr>
          <a:xfrm>
            <a:off x="7410977" y="4699136"/>
            <a:ext cx="1346074" cy="243140"/>
          </a:xfrm>
          <a:prstGeom prst="rect">
            <a:avLst/>
          </a:prstGeom>
        </p:spPr>
        <p:txBody>
          <a:bodyPr vert="horz" lIns="0" tIns="0" rIns="0" bIns="0" rtlCol="0" anchor="ctr"/>
          <a:lstStyle>
            <a:lvl1pPr marL="0" algn="r" defTabSz="385545" rtl="0" eaLnBrk="1" latinLnBrk="0" hangingPunct="1">
              <a:defRPr lang="en-IN" sz="385" b="1" i="0" kern="1200" smtClean="0">
                <a:solidFill>
                  <a:schemeClr val="tx1"/>
                </a:solidFill>
                <a:latin typeface="Avenir Next LT Pro" panose="020B0504020202020204" pitchFamily="34" charset="77"/>
                <a:ea typeface="+mn-ea"/>
                <a:cs typeface="+mn-cs"/>
              </a:defRPr>
            </a:lvl1pPr>
          </a:lstStyle>
          <a:p>
            <a:r>
              <a:rPr lang="en-US"/>
              <a:t>FROMHEREON   |   Page </a:t>
            </a:r>
            <a:fld id="{F1BC30E3-FFE5-4B91-AA19-87A149EBB9EE}" type="slidenum">
              <a:rPr smtClean="0"/>
              <a:pPr/>
              <a:t>‹#›</a:t>
            </a:fld>
            <a:endParaRPr/>
          </a:p>
        </p:txBody>
      </p:sp>
      <p:cxnSp>
        <p:nvCxnSpPr>
          <p:cNvPr id="15" name="Straight Connector 14">
            <a:extLst>
              <a:ext uri="{FF2B5EF4-FFF2-40B4-BE49-F238E27FC236}">
                <a16:creationId xmlns:a16="http://schemas.microsoft.com/office/drawing/2014/main" id="{4410D348-7C9C-6751-CF2D-9B97C6EAB395}"/>
              </a:ext>
            </a:extLst>
          </p:cNvPr>
          <p:cNvCxnSpPr/>
          <p:nvPr userDrawn="1"/>
        </p:nvCxnSpPr>
        <p:spPr>
          <a:xfrm>
            <a:off x="372411" y="4681538"/>
            <a:ext cx="8384639" cy="0"/>
          </a:xfrm>
          <a:prstGeom prst="line">
            <a:avLst/>
          </a:prstGeom>
          <a:ln w="9525">
            <a:solidFill>
              <a:schemeClr val="tx1"/>
            </a:solidFill>
            <a:tailEnd type="non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7176927"/>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858" r:id="rId21"/>
  </p:sldLayoutIdLst>
  <p:hf hdr="0" dt="0"/>
  <p:txStyles>
    <p:titleStyle>
      <a:lvl1pPr algn="l" defTabSz="385545" rtl="0" eaLnBrk="1" latinLnBrk="0" hangingPunct="1">
        <a:lnSpc>
          <a:spcPct val="85000"/>
        </a:lnSpc>
        <a:spcBef>
          <a:spcPct val="0"/>
        </a:spcBef>
        <a:buNone/>
        <a:defRPr sz="1148" b="1" i="0" kern="1200">
          <a:solidFill>
            <a:schemeClr val="tx1"/>
          </a:solidFill>
          <a:latin typeface="Avenir Next LT Pro" panose="020B0504020202020204" pitchFamily="34" charset="77"/>
          <a:ea typeface="+mj-ea"/>
          <a:cs typeface="Arial" pitchFamily="34" charset="0"/>
        </a:defRPr>
      </a:lvl1pPr>
    </p:titleStyle>
    <p:bodyStyle>
      <a:lvl1pPr marL="0" indent="0" algn="l" defTabSz="385545" rtl="0" eaLnBrk="1" latinLnBrk="0" hangingPunct="1">
        <a:spcBef>
          <a:spcPts val="115"/>
        </a:spcBef>
        <a:spcAft>
          <a:spcPts val="115"/>
        </a:spcAft>
        <a:buClrTx/>
        <a:buSzPct val="100000"/>
        <a:buFont typeface="Arial" panose="020B0604020202020204" pitchFamily="34" charset="0"/>
        <a:buNone/>
        <a:defRPr sz="689" b="0" i="0" kern="1200">
          <a:solidFill>
            <a:schemeClr val="tx1"/>
          </a:solidFill>
          <a:latin typeface="Avenir Next LT Pro" panose="020B0504020202020204" pitchFamily="34" charset="77"/>
          <a:ea typeface="+mn-ea"/>
          <a:cs typeface="+mn-cs"/>
        </a:defRPr>
      </a:lvl1pPr>
      <a:lvl2pPr marL="102058" indent="-99627" algn="l" defTabSz="385545" rtl="0" eaLnBrk="1" latinLnBrk="0" hangingPunct="1">
        <a:spcBef>
          <a:spcPts val="115"/>
        </a:spcBef>
        <a:spcAft>
          <a:spcPts val="115"/>
        </a:spcAft>
        <a:buClr>
          <a:schemeClr val="bg2"/>
        </a:buClr>
        <a:buSzPct val="100000"/>
        <a:buFont typeface="Arial" panose="020B0604020202020204" pitchFamily="34" charset="0"/>
        <a:buChar char="•"/>
        <a:tabLst/>
        <a:defRPr sz="689" b="0" i="0" kern="1200">
          <a:solidFill>
            <a:schemeClr val="tx1"/>
          </a:solidFill>
          <a:latin typeface="Avenir Next LT Pro" panose="020B0504020202020204" pitchFamily="34" charset="77"/>
          <a:ea typeface="+mn-ea"/>
          <a:cs typeface="+mn-cs"/>
        </a:defRPr>
      </a:lvl2pPr>
      <a:lvl3pPr marL="102058" indent="-99627" algn="l" defTabSz="385545" rtl="0" eaLnBrk="1" latinLnBrk="0" hangingPunct="1">
        <a:spcBef>
          <a:spcPts val="115"/>
        </a:spcBef>
        <a:spcAft>
          <a:spcPts val="115"/>
        </a:spcAft>
        <a:buClr>
          <a:schemeClr val="bg2"/>
        </a:buClr>
        <a:buSzPct val="80000"/>
        <a:buFont typeface="+mj-lt"/>
        <a:buAutoNum type="arabicPeriod"/>
        <a:tabLst>
          <a:tab pos="117852" algn="l"/>
        </a:tabLst>
        <a:defRPr sz="689" b="0" i="0" kern="1200">
          <a:solidFill>
            <a:schemeClr val="tx1"/>
          </a:solidFill>
          <a:latin typeface="Avenir Next LT Pro" panose="020B0504020202020204" pitchFamily="34" charset="77"/>
          <a:ea typeface="+mn-ea"/>
          <a:cs typeface="+mn-cs"/>
        </a:defRPr>
      </a:lvl3pPr>
      <a:lvl4pPr marL="188929" indent="-86870" algn="l" defTabSz="385545" rtl="0" eaLnBrk="1" latinLnBrk="0" hangingPunct="1">
        <a:spcBef>
          <a:spcPts val="115"/>
        </a:spcBef>
        <a:spcAft>
          <a:spcPts val="115"/>
        </a:spcAft>
        <a:buClrTx/>
        <a:buSzPct val="100000"/>
        <a:buFont typeface="Arial" panose="020B0604020202020204" pitchFamily="34" charset="0"/>
        <a:buChar char="•"/>
        <a:tabLst/>
        <a:defRPr sz="689" b="0" i="0" kern="1200">
          <a:solidFill>
            <a:schemeClr val="tx1"/>
          </a:solidFill>
          <a:latin typeface="Avenir Next LT Pro" panose="020B0504020202020204" pitchFamily="34" charset="77"/>
          <a:ea typeface="+mn-ea"/>
          <a:cs typeface="+mn-cs"/>
        </a:defRPr>
      </a:lvl4pPr>
      <a:lvl5pPr marL="306780" indent="-102058" algn="l" defTabSz="385545" rtl="0" eaLnBrk="1" latinLnBrk="0" hangingPunct="1">
        <a:spcBef>
          <a:spcPts val="115"/>
        </a:spcBef>
        <a:spcAft>
          <a:spcPts val="115"/>
        </a:spcAft>
        <a:buClrTx/>
        <a:buSzPct val="100000"/>
        <a:buFont typeface="Arial" panose="020B0604020202020204" pitchFamily="34" charset="0"/>
        <a:buChar char="•"/>
        <a:tabLst/>
        <a:defRPr sz="689" b="0" i="0" kern="1200">
          <a:solidFill>
            <a:schemeClr val="tx1"/>
          </a:solidFill>
          <a:latin typeface="Avenir Next LT Pro" panose="020B0504020202020204" pitchFamily="34" charset="77"/>
          <a:ea typeface="+mn-ea"/>
          <a:cs typeface="+mn-cs"/>
        </a:defRPr>
      </a:lvl5pPr>
      <a:lvl6pPr marL="0" indent="0" algn="l" defTabSz="385545" rtl="0" eaLnBrk="1" latinLnBrk="0" hangingPunct="1">
        <a:spcBef>
          <a:spcPts val="344"/>
        </a:spcBef>
        <a:spcAft>
          <a:spcPts val="115"/>
        </a:spcAft>
        <a:buFont typeface="Arial" pitchFamily="34" charset="0"/>
        <a:buNone/>
        <a:tabLst/>
        <a:defRPr lang="en-US" sz="689" b="1" i="0" kern="1200" dirty="0" smtClean="0">
          <a:solidFill>
            <a:schemeClr val="tx1"/>
          </a:solidFill>
          <a:latin typeface="Avenir Next LT Pro" panose="020B0504020202020204" pitchFamily="34" charset="77"/>
          <a:ea typeface="+mn-ea"/>
          <a:cs typeface="+mn-cs"/>
        </a:defRPr>
      </a:lvl6pPr>
      <a:lvl7pPr marL="2430" indent="0" algn="l" defTabSz="385545" rtl="0" eaLnBrk="1" latinLnBrk="0" hangingPunct="1">
        <a:spcBef>
          <a:spcPts val="344"/>
        </a:spcBef>
        <a:spcAft>
          <a:spcPts val="344"/>
        </a:spcAft>
        <a:buFont typeface="Arial" pitchFamily="34" charset="0"/>
        <a:buNone/>
        <a:tabLst/>
        <a:defRPr lang="en-US" sz="766" b="0" i="0" kern="1200" dirty="0" smtClean="0">
          <a:solidFill>
            <a:schemeClr val="tx1"/>
          </a:solidFill>
          <a:latin typeface="Avenir Next LT Pro" panose="020B0504020202020204" pitchFamily="34" charset="77"/>
          <a:ea typeface="+mn-ea"/>
          <a:cs typeface="+mn-cs"/>
        </a:defRPr>
      </a:lvl7pPr>
      <a:lvl8pPr marL="0" indent="0" algn="l" defTabSz="385545" rtl="0" eaLnBrk="1" latinLnBrk="0" hangingPunct="1">
        <a:spcBef>
          <a:spcPts val="344"/>
        </a:spcBef>
        <a:spcAft>
          <a:spcPts val="115"/>
        </a:spcAft>
        <a:buFont typeface="Arial" pitchFamily="34" charset="0"/>
        <a:buNone/>
        <a:tabLst/>
        <a:defRPr lang="en-US" sz="689" b="1" i="0" kern="1200" dirty="0" smtClean="0">
          <a:solidFill>
            <a:schemeClr val="bg2"/>
          </a:solidFill>
          <a:latin typeface="Avenir Next LT Pro Demi" panose="020B0504020202020204" pitchFamily="34" charset="77"/>
          <a:ea typeface="+mn-ea"/>
          <a:cs typeface="+mn-cs"/>
        </a:defRPr>
      </a:lvl8pPr>
      <a:lvl9pPr marL="0" indent="0" algn="l" defTabSz="385545" rtl="0" eaLnBrk="1" latinLnBrk="0" hangingPunct="1">
        <a:spcBef>
          <a:spcPts val="344"/>
        </a:spcBef>
        <a:spcAft>
          <a:spcPts val="115"/>
        </a:spcAft>
        <a:buFont typeface="Arial" pitchFamily="34" charset="0"/>
        <a:buNone/>
        <a:tabLst/>
        <a:defRPr lang="en-GB" sz="459" b="0" i="0" kern="1200" dirty="0">
          <a:solidFill>
            <a:schemeClr val="bg1">
              <a:lumMod val="50000"/>
            </a:schemeClr>
          </a:solidFill>
          <a:latin typeface="Avenir Next LT Pro" panose="020B0504020202020204" pitchFamily="34" charset="77"/>
          <a:ea typeface="+mn-ea"/>
          <a:cs typeface="+mn-cs"/>
        </a:defRPr>
      </a:lvl9pPr>
    </p:bodyStyle>
    <p:otherStyle>
      <a:defPPr>
        <a:defRPr lang="en-US"/>
      </a:defPPr>
      <a:lvl1pPr marL="0" algn="l" defTabSz="385545" rtl="0" eaLnBrk="1" latinLnBrk="0" hangingPunct="1">
        <a:defRPr sz="759" kern="1200">
          <a:solidFill>
            <a:schemeClr val="tx1"/>
          </a:solidFill>
          <a:latin typeface="+mn-lt"/>
          <a:ea typeface="+mn-ea"/>
          <a:cs typeface="+mn-cs"/>
        </a:defRPr>
      </a:lvl1pPr>
      <a:lvl2pPr marL="192773" algn="l" defTabSz="385545" rtl="0" eaLnBrk="1" latinLnBrk="0" hangingPunct="1">
        <a:defRPr sz="759" kern="1200">
          <a:solidFill>
            <a:schemeClr val="tx1"/>
          </a:solidFill>
          <a:latin typeface="+mn-lt"/>
          <a:ea typeface="+mn-ea"/>
          <a:cs typeface="+mn-cs"/>
        </a:defRPr>
      </a:lvl2pPr>
      <a:lvl3pPr marL="385545" algn="l" defTabSz="385545" rtl="0" eaLnBrk="1" latinLnBrk="0" hangingPunct="1">
        <a:defRPr sz="759" kern="1200">
          <a:solidFill>
            <a:schemeClr val="tx1"/>
          </a:solidFill>
          <a:latin typeface="+mn-lt"/>
          <a:ea typeface="+mn-ea"/>
          <a:cs typeface="+mn-cs"/>
        </a:defRPr>
      </a:lvl3pPr>
      <a:lvl4pPr marL="578318" algn="l" defTabSz="385545" rtl="0" eaLnBrk="1" latinLnBrk="0" hangingPunct="1">
        <a:defRPr sz="759" kern="1200">
          <a:solidFill>
            <a:schemeClr val="tx1"/>
          </a:solidFill>
          <a:latin typeface="+mn-lt"/>
          <a:ea typeface="+mn-ea"/>
          <a:cs typeface="+mn-cs"/>
        </a:defRPr>
      </a:lvl4pPr>
      <a:lvl5pPr marL="771091" algn="l" defTabSz="385545" rtl="0" eaLnBrk="1" latinLnBrk="0" hangingPunct="1">
        <a:defRPr sz="759" kern="1200">
          <a:solidFill>
            <a:schemeClr val="tx1"/>
          </a:solidFill>
          <a:latin typeface="+mn-lt"/>
          <a:ea typeface="+mn-ea"/>
          <a:cs typeface="+mn-cs"/>
        </a:defRPr>
      </a:lvl5pPr>
      <a:lvl6pPr marL="963865" algn="l" defTabSz="385545" rtl="0" eaLnBrk="1" latinLnBrk="0" hangingPunct="1">
        <a:defRPr sz="759" kern="1200">
          <a:solidFill>
            <a:schemeClr val="tx1"/>
          </a:solidFill>
          <a:latin typeface="+mn-lt"/>
          <a:ea typeface="+mn-ea"/>
          <a:cs typeface="+mn-cs"/>
        </a:defRPr>
      </a:lvl6pPr>
      <a:lvl7pPr marL="1156637" algn="l" defTabSz="385545" rtl="0" eaLnBrk="1" latinLnBrk="0" hangingPunct="1">
        <a:defRPr sz="759" kern="1200">
          <a:solidFill>
            <a:schemeClr val="tx1"/>
          </a:solidFill>
          <a:latin typeface="+mn-lt"/>
          <a:ea typeface="+mn-ea"/>
          <a:cs typeface="+mn-cs"/>
        </a:defRPr>
      </a:lvl7pPr>
      <a:lvl8pPr marL="1349410" algn="l" defTabSz="385545" rtl="0" eaLnBrk="1" latinLnBrk="0" hangingPunct="1">
        <a:defRPr sz="759" kern="1200">
          <a:solidFill>
            <a:schemeClr val="tx1"/>
          </a:solidFill>
          <a:latin typeface="+mn-lt"/>
          <a:ea typeface="+mn-ea"/>
          <a:cs typeface="+mn-cs"/>
        </a:defRPr>
      </a:lvl8pPr>
      <a:lvl9pPr marL="1542183" algn="l" defTabSz="385545" rtl="0" eaLnBrk="1" latinLnBrk="0" hangingPunct="1">
        <a:defRPr sz="75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52">
          <p15:clr>
            <a:srgbClr val="F26B43"/>
          </p15:clr>
        </p15:guide>
        <p15:guide id="3" pos="317">
          <p15:clr>
            <a:srgbClr val="F26B43"/>
          </p15:clr>
        </p15:guide>
        <p15:guide id="4" pos="2651">
          <p15:clr>
            <a:srgbClr val="F26B43"/>
          </p15:clr>
        </p15:guide>
        <p15:guide id="5" pos="2865">
          <p15:clr>
            <a:srgbClr val="F26B43"/>
          </p15:clr>
        </p15:guide>
        <p15:guide id="6" pos="7723">
          <p15:clr>
            <a:srgbClr val="F26B43"/>
          </p15:clr>
        </p15:guide>
        <p15:guide id="7" pos="5199">
          <p15:clr>
            <a:srgbClr val="F26B43"/>
          </p15:clr>
        </p15:guide>
        <p15:guide id="8" pos="5413">
          <p15:clr>
            <a:srgbClr val="F26B43"/>
          </p15:clr>
        </p15:guide>
        <p15:guide id="9" pos="4033">
          <p15:clr>
            <a:srgbClr val="F26B43"/>
          </p15:clr>
        </p15:guide>
        <p15:guide id="10" orient="horz" pos="5627">
          <p15:clr>
            <a:srgbClr val="F26B43"/>
          </p15:clr>
        </p15:guide>
        <p15:guide id="11" orient="horz" pos="1055">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32.xml"/><Relationship Id="rId5" Type="http://schemas.openxmlformats.org/officeDocument/2006/relationships/image" Target="../media/image3.png"/><Relationship Id="rId4" Type="http://schemas.openxmlformats.org/officeDocument/2006/relationships/image" Target="../media/image70.pn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30.xml"/><Relationship Id="rId4" Type="http://schemas.openxmlformats.org/officeDocument/2006/relationships/image" Target="../media/image73.png"/></Relationships>
</file>

<file path=ppt/slides/_rels/slide1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0.xml"/><Relationship Id="rId4" Type="http://schemas.openxmlformats.org/officeDocument/2006/relationships/image" Target="../media/image76.jpeg"/></Relationships>
</file>

<file path=ppt/slides/_rels/slide16.xml.rels><?xml version="1.0" encoding="UTF-8" standalone="yes"?>
<Relationships xmlns="http://schemas.openxmlformats.org/package/2006/relationships"><Relationship Id="rId8" Type="http://schemas.openxmlformats.org/officeDocument/2006/relationships/image" Target="../media/image82.svg"/><Relationship Id="rId3" Type="http://schemas.openxmlformats.org/officeDocument/2006/relationships/image" Target="../media/image77.png"/><Relationship Id="rId7" Type="http://schemas.openxmlformats.org/officeDocument/2006/relationships/image" Target="../media/image81.png"/><Relationship Id="rId12" Type="http://schemas.openxmlformats.org/officeDocument/2006/relationships/image" Target="../media/image86.svg"/><Relationship Id="rId2" Type="http://schemas.openxmlformats.org/officeDocument/2006/relationships/notesSlide" Target="../notesSlides/notesSlide14.xml"/><Relationship Id="rId1" Type="http://schemas.openxmlformats.org/officeDocument/2006/relationships/slideLayout" Target="../slideLayouts/slideLayout30.xml"/><Relationship Id="rId6" Type="http://schemas.openxmlformats.org/officeDocument/2006/relationships/image" Target="../media/image80.sv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svg"/><Relationship Id="rId4" Type="http://schemas.openxmlformats.org/officeDocument/2006/relationships/image" Target="../media/image78.svg"/><Relationship Id="rId9" Type="http://schemas.openxmlformats.org/officeDocument/2006/relationships/image" Target="../media/image83.png"/></Relationships>
</file>

<file path=ppt/slides/_rels/slide1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slideLayout" Target="../slideLayouts/slideLayout68.xml"/><Relationship Id="rId1" Type="http://schemas.openxmlformats.org/officeDocument/2006/relationships/themeOverride" Target="../theme/themeOverride1.xml"/><Relationship Id="rId4" Type="http://schemas.openxmlformats.org/officeDocument/2006/relationships/image" Target="../media/image88.png"/></Relationships>
</file>

<file path=ppt/slides/_rels/slide18.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xml"/><Relationship Id="rId1" Type="http://schemas.openxmlformats.org/officeDocument/2006/relationships/slideLayout" Target="../slideLayouts/slideLayout30.xml"/></Relationships>
</file>

<file path=ppt/slides/_rels/slide20.xml.rels><?xml version="1.0" encoding="UTF-8" standalone="yes"?>
<Relationships xmlns="http://schemas.openxmlformats.org/package/2006/relationships"><Relationship Id="rId8" Type="http://schemas.openxmlformats.org/officeDocument/2006/relationships/image" Target="../media/image96.sv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image" Target="../media/image90.png"/><Relationship Id="rId1" Type="http://schemas.openxmlformats.org/officeDocument/2006/relationships/slideLayout" Target="../slideLayouts/slideLayout170.xml"/><Relationship Id="rId6" Type="http://schemas.openxmlformats.org/officeDocument/2006/relationships/image" Target="../media/image94.gif"/><Relationship Id="rId5" Type="http://schemas.openxmlformats.org/officeDocument/2006/relationships/image" Target="../media/image93.png"/><Relationship Id="rId4" Type="http://schemas.openxmlformats.org/officeDocument/2006/relationships/image" Target="../media/image92.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70.xml"/></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18.xml"/><Relationship Id="rId1" Type="http://schemas.openxmlformats.org/officeDocument/2006/relationships/slideLayout" Target="../slideLayouts/slideLayout173.xml"/><Relationship Id="rId4" Type="http://schemas.openxmlformats.org/officeDocument/2006/relationships/image" Target="../media/image410.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png"/><Relationship Id="rId7" Type="http://schemas.openxmlformats.org/officeDocument/2006/relationships/image" Target="../media/image47.png"/><Relationship Id="rId12"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s>
</file>

<file path=ppt/slides/_rels/slide5.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3.png"/><Relationship Id="rId7" Type="http://schemas.openxmlformats.org/officeDocument/2006/relationships/image" Target="../media/image55.png"/><Relationship Id="rId12" Type="http://schemas.openxmlformats.org/officeDocument/2006/relationships/image" Target="../media/image60.png"/><Relationship Id="rId2" Type="http://schemas.openxmlformats.org/officeDocument/2006/relationships/notesSlide" Target="../notesSlides/notesSlide5.xml"/><Relationship Id="rId1" Type="http://schemas.openxmlformats.org/officeDocument/2006/relationships/slideLayout" Target="../slideLayouts/slideLayout17.xml"/><Relationship Id="rId6" Type="http://schemas.openxmlformats.org/officeDocument/2006/relationships/image" Target="../media/image54.png"/><Relationship Id="rId11" Type="http://schemas.openxmlformats.org/officeDocument/2006/relationships/image" Target="../media/image59.png"/><Relationship Id="rId5" Type="http://schemas.openxmlformats.org/officeDocument/2006/relationships/image" Target="../media/image53.png"/><Relationship Id="rId10" Type="http://schemas.openxmlformats.org/officeDocument/2006/relationships/image" Target="../media/image58.png"/><Relationship Id="rId4" Type="http://schemas.openxmlformats.org/officeDocument/2006/relationships/image" Target="../media/image52.png"/><Relationship Id="rId9" Type="http://schemas.openxmlformats.org/officeDocument/2006/relationships/image" Target="../media/image57.png"/></Relationships>
</file>

<file path=ppt/slides/_rels/slide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6.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7.xml"/><Relationship Id="rId1" Type="http://schemas.openxmlformats.org/officeDocument/2006/relationships/slideLayout" Target="../slideLayouts/slideLayout17.xml"/><Relationship Id="rId6" Type="http://schemas.openxmlformats.org/officeDocument/2006/relationships/image" Target="../media/image3.png"/><Relationship Id="rId5" Type="http://schemas.openxmlformats.org/officeDocument/2006/relationships/image" Target="../media/image64.png"/><Relationship Id="rId4" Type="http://schemas.openxmlformats.org/officeDocument/2006/relationships/image" Target="../media/image63.png"/></Relationships>
</file>

<file path=ppt/slides/_rels/slide8.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9.xml"/><Relationship Id="rId1" Type="http://schemas.openxmlformats.org/officeDocument/2006/relationships/slideLayout" Target="../slideLayouts/slideLayout17.x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
          <p:cNvSpPr txBox="1"/>
          <p:nvPr/>
        </p:nvSpPr>
        <p:spPr>
          <a:xfrm>
            <a:off x="805675" y="2817399"/>
            <a:ext cx="5581800" cy="366375"/>
          </a:xfrm>
          <a:prstGeom prst="rect">
            <a:avLst/>
          </a:prstGeom>
          <a:noFill/>
          <a:ln>
            <a:noFill/>
          </a:ln>
        </p:spPr>
        <p:txBody>
          <a:bodyPr spcFirstLastPara="1" wrap="square" lIns="0" tIns="0" rIns="0" bIns="0" anchor="t" anchorCtr="0">
            <a:noAutofit/>
          </a:bodyPr>
          <a:lstStyle/>
          <a:p>
            <a:pPr marL="0" marR="0" lvl="0" indent="0" algn="l" rtl="0">
              <a:lnSpc>
                <a:spcPct val="90000"/>
              </a:lnSpc>
              <a:spcBef>
                <a:spcPts val="800"/>
              </a:spcBef>
              <a:spcAft>
                <a:spcPts val="1200"/>
              </a:spcAft>
              <a:buClr>
                <a:srgbClr val="000000"/>
              </a:buClr>
              <a:buSzPts val="1400"/>
              <a:buFont typeface="Arial"/>
              <a:buNone/>
            </a:pPr>
            <a:r>
              <a:rPr lang="en" sz="1400" b="0" i="0" u="none" strike="noStrike" cap="none" dirty="0">
                <a:solidFill>
                  <a:srgbClr val="FFFFFF"/>
                </a:solidFill>
                <a:latin typeface="Arial"/>
                <a:ea typeface="Arial"/>
                <a:cs typeface="Arial"/>
                <a:sym typeface="Arial"/>
              </a:rPr>
              <a:t>Matthew White, Operational Platforms</a:t>
            </a:r>
            <a:endParaRPr sz="1400" b="0" i="0" u="none" strike="noStrike" cap="none" dirty="0">
              <a:solidFill>
                <a:srgbClr val="FFFFFF"/>
              </a:solidFill>
              <a:latin typeface="Arial"/>
              <a:ea typeface="Arial"/>
              <a:cs typeface="Arial"/>
              <a:sym typeface="Arial"/>
            </a:endParaRPr>
          </a:p>
        </p:txBody>
      </p:sp>
      <p:sp>
        <p:nvSpPr>
          <p:cNvPr id="252" name="Google Shape;252;p1"/>
          <p:cNvSpPr txBox="1"/>
          <p:nvPr/>
        </p:nvSpPr>
        <p:spPr>
          <a:xfrm>
            <a:off x="809847" y="1804421"/>
            <a:ext cx="6480000" cy="9450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2800"/>
              <a:buFont typeface="Arial"/>
              <a:buNone/>
            </a:pPr>
            <a:r>
              <a:rPr lang="en" sz="3000" b="1" i="0" u="none" strike="noStrike" cap="none" dirty="0">
                <a:solidFill>
                  <a:srgbClr val="FFFFFF"/>
                </a:solidFill>
                <a:latin typeface="Arial"/>
                <a:ea typeface="Arial"/>
                <a:cs typeface="Arial"/>
                <a:sym typeface="Arial"/>
              </a:rPr>
              <a:t>RFS Operational Technology.</a:t>
            </a:r>
            <a:endParaRPr sz="3000" b="1" i="0" u="none" strike="noStrike" cap="none" dirty="0">
              <a:solidFill>
                <a:srgbClr val="FFFFFF"/>
              </a:solidFill>
              <a:latin typeface="Arial"/>
              <a:ea typeface="Arial"/>
              <a:cs typeface="Arial"/>
              <a:sym typeface="Arial"/>
            </a:endParaRPr>
          </a:p>
        </p:txBody>
      </p:sp>
      <p:pic>
        <p:nvPicPr>
          <p:cNvPr id="253" name="Google Shape;253;p1"/>
          <p:cNvPicPr preferRelativeResize="0"/>
          <p:nvPr/>
        </p:nvPicPr>
        <p:blipFill rotWithShape="1">
          <a:blip r:embed="rId3">
            <a:alphaModFix/>
          </a:blip>
          <a:srcRect/>
          <a:stretch/>
        </p:blipFill>
        <p:spPr>
          <a:xfrm>
            <a:off x="315025" y="173250"/>
            <a:ext cx="1111675" cy="366375"/>
          </a:xfrm>
          <a:prstGeom prst="rect">
            <a:avLst/>
          </a:prstGeom>
          <a:noFill/>
          <a:ln>
            <a:noFill/>
          </a:ln>
        </p:spPr>
      </p:pic>
      <p:pic>
        <p:nvPicPr>
          <p:cNvPr id="254" name="Google Shape;254;p1"/>
          <p:cNvPicPr preferRelativeResize="0"/>
          <p:nvPr/>
        </p:nvPicPr>
        <p:blipFill rotWithShape="1">
          <a:blip r:embed="rId4">
            <a:alphaModFix/>
          </a:blip>
          <a:srcRect/>
          <a:stretch/>
        </p:blipFill>
        <p:spPr>
          <a:xfrm>
            <a:off x="8605252" y="173250"/>
            <a:ext cx="336601" cy="3653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1"/>
        <p:cNvGrpSpPr/>
        <p:nvPr/>
      </p:nvGrpSpPr>
      <p:grpSpPr>
        <a:xfrm>
          <a:off x="0" y="0"/>
          <a:ext cx="0" cy="0"/>
          <a:chOff x="0" y="0"/>
          <a:chExt cx="0" cy="0"/>
        </a:xfrm>
      </p:grpSpPr>
      <p:sp>
        <p:nvSpPr>
          <p:cNvPr id="472" name="Google Shape;472;p17"/>
          <p:cNvSpPr txBox="1"/>
          <p:nvPr/>
        </p:nvSpPr>
        <p:spPr>
          <a:xfrm flipH="1">
            <a:off x="626525" y="5360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Dynamic Coverage</a:t>
            </a:r>
            <a:endParaRPr sz="2200" b="1" i="0" u="none" strike="noStrike" cap="none">
              <a:solidFill>
                <a:srgbClr val="000000"/>
              </a:solidFill>
              <a:latin typeface="Arial"/>
              <a:ea typeface="Arial"/>
              <a:cs typeface="Arial"/>
              <a:sym typeface="Arial"/>
            </a:endParaRPr>
          </a:p>
        </p:txBody>
      </p:sp>
      <p:sp>
        <p:nvSpPr>
          <p:cNvPr id="473" name="Google Shape;473;p17"/>
          <p:cNvSpPr/>
          <p:nvPr/>
        </p:nvSpPr>
        <p:spPr>
          <a:xfrm>
            <a:off x="655125" y="1127025"/>
            <a:ext cx="2446500" cy="2841300"/>
          </a:xfrm>
          <a:prstGeom prst="rect">
            <a:avLst/>
          </a:prstGeom>
          <a:noFill/>
          <a:ln>
            <a:noFill/>
          </a:ln>
        </p:spPr>
        <p:txBody>
          <a:bodyPr spcFirstLastPara="1" wrap="square" lIns="68575" tIns="34275" rIns="68575" bIns="34275" anchor="ctr" anchorCtr="0">
            <a:noAutofit/>
          </a:bodyPr>
          <a:lstStyle/>
          <a:p>
            <a:pPr marL="142875" marR="0" lvl="0" indent="-142875" algn="l" rtl="0">
              <a:lnSpc>
                <a:spcPct val="115000"/>
              </a:lnSpc>
              <a:spcBef>
                <a:spcPts val="0"/>
              </a:spcBef>
              <a:spcAft>
                <a:spcPts val="0"/>
              </a:spcAft>
              <a:buClr>
                <a:srgbClr val="000000"/>
              </a:buClr>
              <a:buSzPts val="1000"/>
              <a:buFont typeface="Inter Medium"/>
              <a:buChar char="-"/>
            </a:pPr>
            <a:r>
              <a:rPr lang="en" sz="1000" b="0" i="0" u="none" strike="noStrike" cap="none">
                <a:solidFill>
                  <a:schemeClr val="dk1"/>
                </a:solidFill>
                <a:latin typeface="Arial"/>
                <a:ea typeface="Arial"/>
                <a:cs typeface="Arial"/>
                <a:sym typeface="Arial"/>
              </a:rPr>
              <a:t>Automated state, district, and brigade Appliance coverage gap analysis</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Medium"/>
              <a:buChar char="-"/>
            </a:pPr>
            <a:r>
              <a:rPr lang="en" sz="1000" b="0" i="0" u="none" strike="noStrike" cap="none">
                <a:solidFill>
                  <a:schemeClr val="dk1"/>
                </a:solidFill>
                <a:latin typeface="Arial"/>
                <a:ea typeface="Arial"/>
                <a:cs typeface="Arial"/>
                <a:sym typeface="Arial"/>
              </a:rPr>
              <a:t>Automated state Aircraft coverage gap analysis</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Medium"/>
              <a:buChar char="-"/>
            </a:pPr>
            <a:r>
              <a:rPr lang="en" sz="1000" b="0" i="0" u="none" strike="noStrike" cap="none">
                <a:solidFill>
                  <a:schemeClr val="dk1"/>
                </a:solidFill>
                <a:latin typeface="Arial"/>
                <a:ea typeface="Arial"/>
                <a:cs typeface="Arial"/>
                <a:sym typeface="Arial"/>
              </a:rPr>
              <a:t>Considers operational readiness and activation procedures based on district FDR</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1000"/>
              </a:spcAft>
              <a:buClr>
                <a:schemeClr val="dk1"/>
              </a:buClr>
              <a:buSzPts val="1000"/>
              <a:buFont typeface="Inter"/>
              <a:buChar char="-"/>
            </a:pPr>
            <a:r>
              <a:rPr lang="en" sz="1000" b="0" i="0" u="none" strike="noStrike" cap="none">
                <a:solidFill>
                  <a:schemeClr val="dk1"/>
                </a:solidFill>
                <a:latin typeface="Arial"/>
                <a:ea typeface="Arial"/>
                <a:cs typeface="Arial"/>
                <a:sym typeface="Arial"/>
              </a:rPr>
              <a:t>Manual overwrite if additional resources are available that Athena can’t access (National Parks, Forestry etc.)</a:t>
            </a:r>
            <a:endParaRPr sz="1000" b="0" i="0" u="none" strike="noStrike" cap="none">
              <a:solidFill>
                <a:schemeClr val="dk1"/>
              </a:solidFill>
              <a:latin typeface="Arial"/>
              <a:ea typeface="Arial"/>
              <a:cs typeface="Arial"/>
              <a:sym typeface="Arial"/>
            </a:endParaRPr>
          </a:p>
        </p:txBody>
      </p:sp>
      <p:pic>
        <p:nvPicPr>
          <p:cNvPr id="474" name="Google Shape;474;p17"/>
          <p:cNvPicPr preferRelativeResize="0"/>
          <p:nvPr/>
        </p:nvPicPr>
        <p:blipFill rotWithShape="1">
          <a:blip r:embed="rId3">
            <a:alphaModFix/>
          </a:blip>
          <a:srcRect/>
          <a:stretch/>
        </p:blipFill>
        <p:spPr>
          <a:xfrm>
            <a:off x="3108950" y="1114100"/>
            <a:ext cx="5516858" cy="3159950"/>
          </a:xfrm>
          <a:prstGeom prst="rect">
            <a:avLst/>
          </a:prstGeom>
          <a:noFill/>
          <a:ln>
            <a:noFill/>
          </a:ln>
        </p:spPr>
      </p:pic>
      <p:pic>
        <p:nvPicPr>
          <p:cNvPr id="475" name="Google Shape;475;p17"/>
          <p:cNvPicPr preferRelativeResize="0"/>
          <p:nvPr/>
        </p:nvPicPr>
        <p:blipFill rotWithShape="1">
          <a:blip r:embed="rId4">
            <a:alphaModFix amt="50000"/>
          </a:blip>
          <a:srcRect/>
          <a:stretch/>
        </p:blipFill>
        <p:spPr>
          <a:xfrm>
            <a:off x="354769" y="4602238"/>
            <a:ext cx="722700" cy="2382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79"/>
        <p:cNvGrpSpPr/>
        <p:nvPr/>
      </p:nvGrpSpPr>
      <p:grpSpPr>
        <a:xfrm>
          <a:off x="0" y="0"/>
          <a:ext cx="0" cy="0"/>
          <a:chOff x="0" y="0"/>
          <a:chExt cx="0" cy="0"/>
        </a:xfrm>
      </p:grpSpPr>
      <p:sp>
        <p:nvSpPr>
          <p:cNvPr id="480" name="Google Shape;480;p18"/>
          <p:cNvSpPr txBox="1"/>
          <p:nvPr/>
        </p:nvSpPr>
        <p:spPr>
          <a:xfrm flipH="1">
            <a:off x="626525" y="5360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Aviation Safety</a:t>
            </a:r>
            <a:endParaRPr sz="2200" b="1" i="0" u="none" strike="noStrike" cap="none">
              <a:solidFill>
                <a:srgbClr val="000000"/>
              </a:solidFill>
              <a:latin typeface="Arial"/>
              <a:ea typeface="Arial"/>
              <a:cs typeface="Arial"/>
              <a:sym typeface="Arial"/>
            </a:endParaRPr>
          </a:p>
        </p:txBody>
      </p:sp>
      <p:sp>
        <p:nvSpPr>
          <p:cNvPr id="481" name="Google Shape;481;p18"/>
          <p:cNvSpPr/>
          <p:nvPr/>
        </p:nvSpPr>
        <p:spPr>
          <a:xfrm>
            <a:off x="655125" y="1203225"/>
            <a:ext cx="2446500" cy="2599200"/>
          </a:xfrm>
          <a:prstGeom prst="rect">
            <a:avLst/>
          </a:prstGeom>
          <a:noFill/>
          <a:ln>
            <a:noFill/>
          </a:ln>
        </p:spPr>
        <p:txBody>
          <a:bodyPr spcFirstLastPara="1" wrap="square" lIns="68575" tIns="34275" rIns="68575" bIns="34275" anchor="ctr" anchorCtr="0">
            <a:noAutofit/>
          </a:bodyPr>
          <a:lstStyle/>
          <a:p>
            <a:pPr marL="142875" marR="0" lvl="0" indent="-142875" algn="l" rtl="0">
              <a:lnSpc>
                <a:spcPct val="115000"/>
              </a:lnSpc>
              <a:spcBef>
                <a:spcPts val="0"/>
              </a:spcBef>
              <a:spcAft>
                <a:spcPts val="0"/>
              </a:spcAft>
              <a:buClr>
                <a:srgbClr val="000000"/>
              </a:buClr>
              <a:buSzPts val="1000"/>
              <a:buFont typeface="Inter Medium"/>
              <a:buChar char="-"/>
            </a:pPr>
            <a:r>
              <a:rPr lang="en" sz="1000" b="0" i="0" u="none" strike="noStrike" cap="none">
                <a:solidFill>
                  <a:schemeClr val="dk1"/>
                </a:solidFill>
                <a:latin typeface="Arial"/>
                <a:ea typeface="Arial"/>
                <a:cs typeface="Arial"/>
                <a:sym typeface="Arial"/>
              </a:rPr>
              <a:t>Incident specific Aviation Risk Assessments (Based on weather only)</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chemeClr val="dk1"/>
              </a:buClr>
              <a:buSzPts val="1000"/>
              <a:buFont typeface="Inter"/>
              <a:buChar char="-"/>
            </a:pPr>
            <a:r>
              <a:rPr lang="en" sz="1000" b="0" i="0" u="none" strike="noStrike" cap="none">
                <a:solidFill>
                  <a:schemeClr val="dk1"/>
                </a:solidFill>
                <a:latin typeface="Arial"/>
                <a:ea typeface="Arial"/>
                <a:cs typeface="Arial"/>
                <a:sym typeface="Arial"/>
              </a:rPr>
              <a:t>Automated analysis of forecasted weather conditions over a fireground</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chemeClr val="dk1"/>
              </a:buClr>
              <a:buSzPts val="1000"/>
              <a:buFont typeface="Inter"/>
              <a:buChar char="-"/>
            </a:pPr>
            <a:r>
              <a:rPr lang="en" sz="1000" b="0" i="0" u="none" strike="noStrike" cap="none">
                <a:solidFill>
                  <a:schemeClr val="dk1"/>
                </a:solidFill>
                <a:latin typeface="Arial"/>
                <a:ea typeface="Arial"/>
                <a:cs typeface="Arial"/>
                <a:sym typeface="Arial"/>
              </a:rPr>
              <a:t>Considers the risk to 17 commonly used waterbombing airframes - both rotary and fixed-wing aircraft. </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chemeClr val="dk1"/>
              </a:buClr>
              <a:buSzPts val="1000"/>
              <a:buFont typeface="Inter"/>
              <a:buChar char="-"/>
            </a:pPr>
            <a:r>
              <a:rPr lang="en" sz="1000" b="0" i="0" u="none" strike="noStrike" cap="none">
                <a:solidFill>
                  <a:schemeClr val="dk1"/>
                </a:solidFill>
                <a:latin typeface="Arial"/>
                <a:ea typeface="Arial"/>
                <a:cs typeface="Arial"/>
                <a:sym typeface="Arial"/>
              </a:rPr>
              <a:t>State Red, Amber, Green (RAG) map</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1000"/>
              </a:spcAft>
              <a:buClr>
                <a:schemeClr val="dk1"/>
              </a:buClr>
              <a:buSzPts val="1000"/>
              <a:buFont typeface="Inter"/>
              <a:buChar char="-"/>
            </a:pPr>
            <a:r>
              <a:rPr lang="en" sz="1000" b="0" i="0" u="none" strike="noStrike" cap="none">
                <a:solidFill>
                  <a:schemeClr val="dk1"/>
                </a:solidFill>
                <a:latin typeface="Arial"/>
                <a:ea typeface="Arial"/>
                <a:cs typeface="Arial"/>
                <a:sym typeface="Arial"/>
              </a:rPr>
              <a:t>SMS notifications</a:t>
            </a:r>
            <a:endParaRPr sz="1000" b="0" i="0" u="none" strike="noStrike" cap="none">
              <a:solidFill>
                <a:schemeClr val="dk1"/>
              </a:solidFill>
              <a:latin typeface="Arial"/>
              <a:ea typeface="Arial"/>
              <a:cs typeface="Arial"/>
              <a:sym typeface="Arial"/>
            </a:endParaRPr>
          </a:p>
        </p:txBody>
      </p:sp>
      <p:pic>
        <p:nvPicPr>
          <p:cNvPr id="482" name="Google Shape;482;p18"/>
          <p:cNvPicPr preferRelativeResize="0"/>
          <p:nvPr/>
        </p:nvPicPr>
        <p:blipFill rotWithShape="1">
          <a:blip r:embed="rId3">
            <a:alphaModFix/>
          </a:blip>
          <a:srcRect/>
          <a:stretch/>
        </p:blipFill>
        <p:spPr>
          <a:xfrm>
            <a:off x="3110050" y="1008700"/>
            <a:ext cx="5524372" cy="3552552"/>
          </a:xfrm>
          <a:prstGeom prst="rect">
            <a:avLst/>
          </a:prstGeom>
          <a:noFill/>
          <a:ln>
            <a:noFill/>
          </a:ln>
        </p:spPr>
      </p:pic>
      <p:pic>
        <p:nvPicPr>
          <p:cNvPr id="483" name="Google Shape;483;p18"/>
          <p:cNvPicPr preferRelativeResize="0"/>
          <p:nvPr/>
        </p:nvPicPr>
        <p:blipFill rotWithShape="1">
          <a:blip r:embed="rId4">
            <a:alphaModFix amt="50000"/>
          </a:blip>
          <a:srcRect/>
          <a:stretch/>
        </p:blipFill>
        <p:spPr>
          <a:xfrm>
            <a:off x="354769" y="4602238"/>
            <a:ext cx="722700" cy="23821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22"/>
          <p:cNvSpPr txBox="1"/>
          <p:nvPr/>
        </p:nvSpPr>
        <p:spPr>
          <a:xfrm flipH="1">
            <a:off x="626575" y="459850"/>
            <a:ext cx="7404000" cy="6321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800" b="1" i="0" u="none" strike="noStrike" cap="none">
                <a:solidFill>
                  <a:srgbClr val="7F7F7F"/>
                </a:solidFill>
                <a:latin typeface="Arial"/>
                <a:ea typeface="Arial"/>
                <a:cs typeface="Arial"/>
                <a:sym typeface="Arial"/>
              </a:rPr>
              <a:t>PROJECT ATHENA</a:t>
            </a:r>
            <a:endParaRPr sz="800" b="1" i="0" u="none" strike="noStrike" cap="none">
              <a:solidFill>
                <a:srgbClr val="BFBFB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endParaRPr sz="400" b="1" i="0" u="none" strike="noStrike" cap="none">
              <a:solidFill>
                <a:srgbClr val="BFBFB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 sz="2100" b="1" i="0" u="none" strike="noStrike" cap="none">
                <a:solidFill>
                  <a:srgbClr val="000000"/>
                </a:solidFill>
                <a:latin typeface="Arial"/>
                <a:ea typeface="Arial"/>
                <a:cs typeface="Arial"/>
                <a:sym typeface="Arial"/>
              </a:rPr>
              <a:t>Risk Response Engine</a:t>
            </a:r>
            <a:endParaRPr sz="2100" b="1" i="0" u="none" strike="noStrike" cap="none">
              <a:solidFill>
                <a:srgbClr val="000000"/>
              </a:solidFill>
              <a:latin typeface="Arial"/>
              <a:ea typeface="Arial"/>
              <a:cs typeface="Arial"/>
              <a:sym typeface="Arial"/>
            </a:endParaRPr>
          </a:p>
        </p:txBody>
      </p:sp>
      <p:sp>
        <p:nvSpPr>
          <p:cNvPr id="555" name="Google Shape;555;p22"/>
          <p:cNvSpPr/>
          <p:nvPr/>
        </p:nvSpPr>
        <p:spPr>
          <a:xfrm>
            <a:off x="655125" y="1203225"/>
            <a:ext cx="2446500" cy="2841300"/>
          </a:xfrm>
          <a:prstGeom prst="rect">
            <a:avLst/>
          </a:prstGeom>
          <a:noFill/>
          <a:ln>
            <a:noFill/>
          </a:ln>
        </p:spPr>
        <p:txBody>
          <a:bodyPr spcFirstLastPara="1" wrap="square" lIns="68575" tIns="34275" rIns="68575" bIns="34275" anchor="ctr" anchorCtr="0">
            <a:noAutofit/>
          </a:bodyPr>
          <a:lstStyle/>
          <a:p>
            <a:pPr marL="142875" marR="0" lvl="0" indent="-142875" algn="l" rtl="0">
              <a:lnSpc>
                <a:spcPct val="115000"/>
              </a:lnSpc>
              <a:spcBef>
                <a:spcPts val="0"/>
              </a:spcBef>
              <a:spcAft>
                <a:spcPts val="0"/>
              </a:spcAft>
              <a:buClr>
                <a:srgbClr val="000000"/>
              </a:buClr>
              <a:buSzPts val="1000"/>
              <a:buFont typeface="Inter Medium"/>
              <a:buChar char="-"/>
            </a:pPr>
            <a:r>
              <a:rPr lang="en" sz="1000" b="0" i="0" u="none" strike="noStrike" cap="none">
                <a:solidFill>
                  <a:schemeClr val="dk1"/>
                </a:solidFill>
                <a:latin typeface="Arial"/>
                <a:ea typeface="Arial"/>
                <a:cs typeface="Arial"/>
                <a:sym typeface="Arial"/>
              </a:rPr>
              <a:t>Target of containing fires within 10 hectares</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chemeClr val="dk1"/>
              </a:buClr>
              <a:buSzPts val="1000"/>
              <a:buFont typeface="Inter"/>
              <a:buChar char="-"/>
            </a:pPr>
            <a:r>
              <a:rPr lang="en" sz="1000" b="0" i="0" u="none" strike="noStrike" cap="none">
                <a:solidFill>
                  <a:schemeClr val="dk1"/>
                </a:solidFill>
                <a:latin typeface="Arial"/>
                <a:ea typeface="Arial"/>
                <a:cs typeface="Arial"/>
                <a:sym typeface="Arial"/>
              </a:rPr>
              <a:t>Automated generation of recommended response strategies and resources required</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chemeClr val="dk1"/>
              </a:buClr>
              <a:buSzPts val="1000"/>
              <a:buFont typeface="Inter"/>
              <a:buChar char="-"/>
            </a:pPr>
            <a:r>
              <a:rPr lang="en" sz="1000" b="0" i="0" u="none" strike="noStrike" cap="none">
                <a:solidFill>
                  <a:schemeClr val="dk1"/>
                </a:solidFill>
                <a:latin typeface="Arial"/>
                <a:ea typeface="Arial"/>
                <a:cs typeface="Arial"/>
                <a:sym typeface="Arial"/>
              </a:rPr>
              <a:t>Considers Appliances, Aircraft, and Heavy Plant in response strategies</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chemeClr val="dk1"/>
              </a:buClr>
              <a:buSzPts val="1000"/>
              <a:buFont typeface="Inter"/>
              <a:buChar char="-"/>
            </a:pPr>
            <a:r>
              <a:rPr lang="en" sz="1000" b="0" i="0" u="none" strike="noStrike" cap="none">
                <a:solidFill>
                  <a:schemeClr val="dk1"/>
                </a:solidFill>
                <a:latin typeface="Arial"/>
                <a:ea typeface="Arial"/>
                <a:cs typeface="Arial"/>
                <a:sym typeface="Arial"/>
              </a:rPr>
              <a:t>Considers potential coverage gaps and Aviation Risk Assessments in response strategies</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1000"/>
              </a:spcAft>
              <a:buClr>
                <a:schemeClr val="dk1"/>
              </a:buClr>
              <a:buSzPts val="1000"/>
              <a:buFont typeface="Inter"/>
              <a:buChar char="-"/>
            </a:pPr>
            <a:r>
              <a:rPr lang="en" sz="1000" b="0" i="0" u="none" strike="noStrike" cap="none">
                <a:solidFill>
                  <a:schemeClr val="dk1"/>
                </a:solidFill>
                <a:latin typeface="Arial"/>
                <a:ea typeface="Arial"/>
                <a:cs typeface="Arial"/>
                <a:sym typeface="Arial"/>
              </a:rPr>
              <a:t>Currently a heuristic model, but a Machine Learning model is being trained</a:t>
            </a:r>
            <a:endParaRPr sz="1000" b="0" i="0" u="none" strike="noStrike" cap="none">
              <a:solidFill>
                <a:schemeClr val="dk1"/>
              </a:solidFill>
              <a:latin typeface="Arial"/>
              <a:ea typeface="Arial"/>
              <a:cs typeface="Arial"/>
              <a:sym typeface="Arial"/>
            </a:endParaRPr>
          </a:p>
        </p:txBody>
      </p:sp>
      <p:grpSp>
        <p:nvGrpSpPr>
          <p:cNvPr id="556" name="Google Shape;556;p22"/>
          <p:cNvGrpSpPr/>
          <p:nvPr/>
        </p:nvGrpSpPr>
        <p:grpSpPr>
          <a:xfrm>
            <a:off x="2988825" y="1041700"/>
            <a:ext cx="5737575" cy="3284317"/>
            <a:chOff x="2988825" y="1346500"/>
            <a:chExt cx="5737575" cy="3284317"/>
          </a:xfrm>
        </p:grpSpPr>
        <p:pic>
          <p:nvPicPr>
            <p:cNvPr id="557" name="Google Shape;557;p22"/>
            <p:cNvPicPr preferRelativeResize="0"/>
            <p:nvPr/>
          </p:nvPicPr>
          <p:blipFill rotWithShape="1">
            <a:blip r:embed="rId3">
              <a:alphaModFix/>
            </a:blip>
            <a:srcRect/>
            <a:stretch/>
          </p:blipFill>
          <p:spPr>
            <a:xfrm>
              <a:off x="2988825" y="1346500"/>
              <a:ext cx="5737575" cy="3284317"/>
            </a:xfrm>
            <a:prstGeom prst="rect">
              <a:avLst/>
            </a:prstGeom>
            <a:noFill/>
            <a:ln>
              <a:noFill/>
            </a:ln>
          </p:spPr>
        </p:pic>
        <p:pic>
          <p:nvPicPr>
            <p:cNvPr id="558" name="Google Shape;558;p22"/>
            <p:cNvPicPr preferRelativeResize="0"/>
            <p:nvPr/>
          </p:nvPicPr>
          <p:blipFill rotWithShape="1">
            <a:blip r:embed="rId4">
              <a:alphaModFix/>
            </a:blip>
            <a:srcRect l="21839" t="4870" r="68190" b="93360"/>
            <a:stretch/>
          </p:blipFill>
          <p:spPr>
            <a:xfrm>
              <a:off x="3981609" y="1531818"/>
              <a:ext cx="468803" cy="52250"/>
            </a:xfrm>
            <a:prstGeom prst="rect">
              <a:avLst/>
            </a:prstGeom>
            <a:noFill/>
            <a:ln>
              <a:noFill/>
            </a:ln>
          </p:spPr>
        </p:pic>
      </p:grpSp>
      <p:sp>
        <p:nvSpPr>
          <p:cNvPr id="559" name="Google Shape;559;p22"/>
          <p:cNvSpPr/>
          <p:nvPr/>
        </p:nvSpPr>
        <p:spPr>
          <a:xfrm>
            <a:off x="1669100" y="500450"/>
            <a:ext cx="605100" cy="117900"/>
          </a:xfrm>
          <a:prstGeom prst="roundRect">
            <a:avLst>
              <a:gd name="adj" fmla="val 16667"/>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00"/>
              <a:buFont typeface="Arial"/>
              <a:buNone/>
            </a:pPr>
            <a:r>
              <a:rPr lang="en" sz="500" b="1" i="0" u="none" strike="noStrike" cap="none">
                <a:solidFill>
                  <a:srgbClr val="FFFFFF"/>
                </a:solidFill>
                <a:latin typeface="Arial"/>
                <a:ea typeface="Arial"/>
                <a:cs typeface="Arial"/>
                <a:sym typeface="Arial"/>
              </a:rPr>
              <a:t>TRIAL</a:t>
            </a:r>
            <a:endParaRPr sz="500" b="1" i="0" u="none" strike="noStrike" cap="none">
              <a:solidFill>
                <a:srgbClr val="FFFFFF"/>
              </a:solidFill>
              <a:latin typeface="Arial"/>
              <a:ea typeface="Arial"/>
              <a:cs typeface="Arial"/>
              <a:sym typeface="Arial"/>
            </a:endParaRPr>
          </a:p>
        </p:txBody>
      </p:sp>
      <p:pic>
        <p:nvPicPr>
          <p:cNvPr id="560" name="Google Shape;560;p22"/>
          <p:cNvPicPr preferRelativeResize="0"/>
          <p:nvPr/>
        </p:nvPicPr>
        <p:blipFill rotWithShape="1">
          <a:blip r:embed="rId5">
            <a:alphaModFix amt="50000"/>
          </a:blip>
          <a:srcRect/>
          <a:stretch/>
        </p:blipFill>
        <p:spPr>
          <a:xfrm>
            <a:off x="354769" y="4602238"/>
            <a:ext cx="722700" cy="23821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2A406E3A-882A-D7A7-51BC-E91F6814E8CA}"/>
            </a:ext>
          </a:extLst>
        </p:cNvPr>
        <p:cNvGrpSpPr/>
        <p:nvPr/>
      </p:nvGrpSpPr>
      <p:grpSpPr>
        <a:xfrm>
          <a:off x="0" y="0"/>
          <a:ext cx="0" cy="0"/>
          <a:chOff x="0" y="0"/>
          <a:chExt cx="0" cy="0"/>
        </a:xfrm>
      </p:grpSpPr>
      <p:sp>
        <p:nvSpPr>
          <p:cNvPr id="252" name="Google Shape;252;p1">
            <a:extLst>
              <a:ext uri="{FF2B5EF4-FFF2-40B4-BE49-F238E27FC236}">
                <a16:creationId xmlns:a16="http://schemas.microsoft.com/office/drawing/2014/main" id="{187A06FD-EDD8-FF68-8C47-495404EFA49A}"/>
              </a:ext>
            </a:extLst>
          </p:cNvPr>
          <p:cNvSpPr txBox="1"/>
          <p:nvPr/>
        </p:nvSpPr>
        <p:spPr>
          <a:xfrm>
            <a:off x="809847" y="1804421"/>
            <a:ext cx="6480000" cy="945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 sz="3000" b="1" i="0" u="none" strike="noStrike" kern="0" cap="none" spc="0" normalizeH="0" baseline="0" noProof="0" dirty="0">
                <a:ln>
                  <a:noFill/>
                </a:ln>
                <a:solidFill>
                  <a:srgbClr val="FFFFFF"/>
                </a:solidFill>
                <a:effectLst/>
                <a:uLnTx/>
                <a:uFillTx/>
                <a:latin typeface="Arial"/>
                <a:ea typeface="Arial"/>
                <a:cs typeface="Arial"/>
                <a:sym typeface="Arial"/>
              </a:rPr>
              <a:t>Vehicle as a Node (VaaN)</a:t>
            </a:r>
            <a:endParaRPr kumimoji="0" sz="3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53" name="Google Shape;253;p1">
            <a:extLst>
              <a:ext uri="{FF2B5EF4-FFF2-40B4-BE49-F238E27FC236}">
                <a16:creationId xmlns:a16="http://schemas.microsoft.com/office/drawing/2014/main" id="{75F6931E-D75E-ED0A-38BD-035910425916}"/>
              </a:ext>
            </a:extLst>
          </p:cNvPr>
          <p:cNvPicPr preferRelativeResize="0"/>
          <p:nvPr/>
        </p:nvPicPr>
        <p:blipFill rotWithShape="1">
          <a:blip r:embed="rId3">
            <a:alphaModFix/>
          </a:blip>
          <a:srcRect/>
          <a:stretch/>
        </p:blipFill>
        <p:spPr>
          <a:xfrm>
            <a:off x="315025" y="173250"/>
            <a:ext cx="1111675" cy="366375"/>
          </a:xfrm>
          <a:prstGeom prst="rect">
            <a:avLst/>
          </a:prstGeom>
          <a:noFill/>
          <a:ln>
            <a:noFill/>
          </a:ln>
        </p:spPr>
      </p:pic>
      <p:pic>
        <p:nvPicPr>
          <p:cNvPr id="254" name="Google Shape;254;p1">
            <a:extLst>
              <a:ext uri="{FF2B5EF4-FFF2-40B4-BE49-F238E27FC236}">
                <a16:creationId xmlns:a16="http://schemas.microsoft.com/office/drawing/2014/main" id="{9F65B45F-51B0-0F10-DDB4-583FCD1F13C4}"/>
              </a:ext>
            </a:extLst>
          </p:cNvPr>
          <p:cNvPicPr preferRelativeResize="0"/>
          <p:nvPr/>
        </p:nvPicPr>
        <p:blipFill rotWithShape="1">
          <a:blip r:embed="rId4">
            <a:alphaModFix/>
          </a:blip>
          <a:srcRect/>
          <a:stretch/>
        </p:blipFill>
        <p:spPr>
          <a:xfrm>
            <a:off x="8605252" y="173250"/>
            <a:ext cx="336601" cy="365328"/>
          </a:xfrm>
          <a:prstGeom prst="rect">
            <a:avLst/>
          </a:prstGeom>
          <a:noFill/>
          <a:ln>
            <a:noFill/>
          </a:ln>
        </p:spPr>
      </p:pic>
    </p:spTree>
    <p:extLst>
      <p:ext uri="{BB962C8B-B14F-4D97-AF65-F5344CB8AC3E}">
        <p14:creationId xmlns:p14="http://schemas.microsoft.com/office/powerpoint/2010/main" val="2305956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a:extLst>
              <a:ext uri="{FF2B5EF4-FFF2-40B4-BE49-F238E27FC236}">
                <a16:creationId xmlns:a16="http://schemas.microsoft.com/office/drawing/2014/main" id="{AA2655AC-3C6B-9FE8-2F1C-CA1DD700EF18}"/>
              </a:ext>
            </a:extLst>
          </p:cNvPr>
          <p:cNvGraphicFramePr>
            <a:graphicFrameLocks noGrp="1"/>
          </p:cNvGraphicFramePr>
          <p:nvPr/>
        </p:nvGraphicFramePr>
        <p:xfrm>
          <a:off x="6117399" y="1542307"/>
          <a:ext cx="2491740" cy="2086389"/>
        </p:xfrm>
        <a:graphic>
          <a:graphicData uri="http://schemas.openxmlformats.org/drawingml/2006/table">
            <a:tbl>
              <a:tblPr>
                <a:tableStyleId>{5C22544A-7EE6-4342-B048-85BDC9FD1C3A}</a:tableStyleId>
              </a:tblPr>
              <a:tblGrid>
                <a:gridCol w="2491740">
                  <a:extLst>
                    <a:ext uri="{9D8B030D-6E8A-4147-A177-3AD203B41FA5}">
                      <a16:colId xmlns:a16="http://schemas.microsoft.com/office/drawing/2014/main" val="1247028164"/>
                    </a:ext>
                  </a:extLst>
                </a:gridCol>
              </a:tblGrid>
              <a:tr h="406384">
                <a:tc>
                  <a:txBody>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lang="en-US" sz="800" b="1" dirty="0">
                          <a:solidFill>
                            <a:schemeClr val="bg1"/>
                          </a:solidFill>
                          <a:latin typeface="Avenir Next LT Pro" panose="020B0504020202020204" pitchFamily="34" charset="0"/>
                        </a:rPr>
                        <a:t>4G communications networks </a:t>
                      </a:r>
                      <a:br>
                        <a:rPr lang="en-US" sz="800" b="1" dirty="0">
                          <a:solidFill>
                            <a:schemeClr val="bg1"/>
                          </a:solidFill>
                          <a:latin typeface="Avenir Next LT Pro" panose="020B0504020202020204" pitchFamily="34" charset="0"/>
                        </a:rPr>
                      </a:br>
                      <a:r>
                        <a:rPr lang="en-US" sz="800" b="1" dirty="0">
                          <a:solidFill>
                            <a:schemeClr val="bg1"/>
                          </a:solidFill>
                          <a:latin typeface="Avenir Next LT Pro" panose="020B0504020202020204" pitchFamily="34" charset="0"/>
                        </a:rPr>
                        <a:t>are strained during large scale emergencies</a:t>
                      </a:r>
                    </a:p>
                  </a:txBody>
                  <a:tcPr marL="68580" marR="68580" marT="34290" marB="34290" anchor="ctr">
                    <a:solidFill>
                      <a:schemeClr val="accent1">
                        <a:lumMod val="50000"/>
                      </a:schemeClr>
                    </a:solidFill>
                  </a:tcPr>
                </a:tc>
                <a:extLst>
                  <a:ext uri="{0D108BD9-81ED-4DB2-BD59-A6C34878D82A}">
                    <a16:rowId xmlns:a16="http://schemas.microsoft.com/office/drawing/2014/main" val="3427931814"/>
                  </a:ext>
                </a:extLst>
              </a:tr>
              <a:tr h="1680005">
                <a:tc>
                  <a:txBody>
                    <a:bodyPr/>
                    <a:lstStyle/>
                    <a:p>
                      <a:endParaRPr lang="en-AU" sz="800" dirty="0">
                        <a:latin typeface="Avenir Next LT Pro" panose="020B0504020202020204" pitchFamily="34" charset="0"/>
                      </a:endParaRPr>
                    </a:p>
                  </a:txBody>
                  <a:tcPr marL="68580" marR="68580" marT="34290" marB="34290">
                    <a:blipFill>
                      <a:blip r:embed="rId2"/>
                      <a:stretch>
                        <a:fillRect/>
                      </a:stretch>
                    </a:blipFill>
                  </a:tcPr>
                </a:tc>
                <a:extLst>
                  <a:ext uri="{0D108BD9-81ED-4DB2-BD59-A6C34878D82A}">
                    <a16:rowId xmlns:a16="http://schemas.microsoft.com/office/drawing/2014/main" val="4020980300"/>
                  </a:ext>
                </a:extLst>
              </a:tr>
            </a:tbl>
          </a:graphicData>
        </a:graphic>
      </p:graphicFrame>
      <p:sp>
        <p:nvSpPr>
          <p:cNvPr id="10" name="Rectangle: Rounded Corners 9">
            <a:extLst>
              <a:ext uri="{FF2B5EF4-FFF2-40B4-BE49-F238E27FC236}">
                <a16:creationId xmlns:a16="http://schemas.microsoft.com/office/drawing/2014/main" id="{7A25092C-396F-F779-EF85-2D66937AD3EA}"/>
              </a:ext>
              <a:ext uri="{C183D7F6-B498-43B3-948B-1728B52AA6E4}">
                <adec:decorative xmlns:adec="http://schemas.microsoft.com/office/drawing/2017/decorative" val="1"/>
              </a:ext>
            </a:extLst>
          </p:cNvPr>
          <p:cNvSpPr/>
          <p:nvPr/>
        </p:nvSpPr>
        <p:spPr>
          <a:xfrm>
            <a:off x="6305234" y="3287806"/>
            <a:ext cx="2010335" cy="262218"/>
          </a:xfrm>
          <a:prstGeom prst="roundRect">
            <a:avLst>
              <a:gd name="adj" fmla="val 50000"/>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50"/>
          </a:p>
        </p:txBody>
      </p:sp>
      <p:sp>
        <p:nvSpPr>
          <p:cNvPr id="14" name="Rectangle: Rounded Corners 13">
            <a:extLst>
              <a:ext uri="{FF2B5EF4-FFF2-40B4-BE49-F238E27FC236}">
                <a16:creationId xmlns:a16="http://schemas.microsoft.com/office/drawing/2014/main" id="{8380500B-298D-3D0D-D45C-C999E99E5E60}"/>
              </a:ext>
              <a:ext uri="{C183D7F6-B498-43B3-948B-1728B52AA6E4}">
                <adec:decorative xmlns:adec="http://schemas.microsoft.com/office/drawing/2017/decorative" val="1"/>
              </a:ext>
            </a:extLst>
          </p:cNvPr>
          <p:cNvSpPr/>
          <p:nvPr/>
        </p:nvSpPr>
        <p:spPr>
          <a:xfrm>
            <a:off x="6370112" y="3324785"/>
            <a:ext cx="1882505" cy="188259"/>
          </a:xfrm>
          <a:prstGeom prst="roundRect">
            <a:avLst>
              <a:gd name="adj" fmla="val 50000"/>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b="1" dirty="0">
              <a:latin typeface="Aptos SemiBold" panose="020B0004020202020204" pitchFamily="34" charset="0"/>
            </a:endParaRPr>
          </a:p>
        </p:txBody>
      </p:sp>
      <p:sp>
        <p:nvSpPr>
          <p:cNvPr id="13" name="Rectangle: Rounded Corners 12">
            <a:extLst>
              <a:ext uri="{FF2B5EF4-FFF2-40B4-BE49-F238E27FC236}">
                <a16:creationId xmlns:a16="http://schemas.microsoft.com/office/drawing/2014/main" id="{BF86730D-C94B-8F6A-FFFA-96AAA53EC4E3}"/>
              </a:ext>
              <a:ext uri="{C183D7F6-B498-43B3-948B-1728B52AA6E4}">
                <adec:decorative xmlns:adec="http://schemas.microsoft.com/office/drawing/2017/decorative" val="1"/>
              </a:ext>
            </a:extLst>
          </p:cNvPr>
          <p:cNvSpPr/>
          <p:nvPr/>
        </p:nvSpPr>
        <p:spPr>
          <a:xfrm>
            <a:off x="6836218" y="3324785"/>
            <a:ext cx="503087" cy="188259"/>
          </a:xfrm>
          <a:prstGeom prst="roundRect">
            <a:avLst>
              <a:gd name="adj" fmla="val 50000"/>
            </a:avLst>
          </a:prstGeom>
          <a:solidFill>
            <a:schemeClr val="tx2">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b="1" dirty="0">
              <a:latin typeface="Aptos SemiBold" panose="020B0004020202020204" pitchFamily="34" charset="0"/>
            </a:endParaRPr>
          </a:p>
        </p:txBody>
      </p:sp>
      <p:sp>
        <p:nvSpPr>
          <p:cNvPr id="4" name="Title 3">
            <a:extLst>
              <a:ext uri="{FF2B5EF4-FFF2-40B4-BE49-F238E27FC236}">
                <a16:creationId xmlns:a16="http://schemas.microsoft.com/office/drawing/2014/main" id="{9F2B2870-F3E1-56CC-CE5D-FDF550E36821}"/>
              </a:ext>
            </a:extLst>
          </p:cNvPr>
          <p:cNvSpPr>
            <a:spLocks noGrp="1"/>
          </p:cNvSpPr>
          <p:nvPr>
            <p:ph type="title"/>
          </p:nvPr>
        </p:nvSpPr>
        <p:spPr/>
        <p:txBody>
          <a:bodyPr/>
          <a:lstStyle/>
          <a:p>
            <a:r>
              <a:rPr lang="en-GB" dirty="0"/>
              <a:t>Our challenge – Oct 2023</a:t>
            </a:r>
            <a:endParaRPr lang="en-AU" dirty="0"/>
          </a:p>
        </p:txBody>
      </p:sp>
      <p:graphicFrame>
        <p:nvGraphicFramePr>
          <p:cNvPr id="6" name="Table 4">
            <a:extLst>
              <a:ext uri="{FF2B5EF4-FFF2-40B4-BE49-F238E27FC236}">
                <a16:creationId xmlns:a16="http://schemas.microsoft.com/office/drawing/2014/main" id="{26087911-FC7F-4C96-1556-42A96855EECD}"/>
              </a:ext>
            </a:extLst>
          </p:cNvPr>
          <p:cNvGraphicFramePr>
            <a:graphicFrameLocks noGrp="1"/>
          </p:cNvGraphicFramePr>
          <p:nvPr/>
        </p:nvGraphicFramePr>
        <p:xfrm>
          <a:off x="459549" y="1542307"/>
          <a:ext cx="2491740" cy="2070436"/>
        </p:xfrm>
        <a:graphic>
          <a:graphicData uri="http://schemas.openxmlformats.org/drawingml/2006/table">
            <a:tbl>
              <a:tblPr>
                <a:tableStyleId>{5C22544A-7EE6-4342-B048-85BDC9FD1C3A}</a:tableStyleId>
              </a:tblPr>
              <a:tblGrid>
                <a:gridCol w="2491740">
                  <a:extLst>
                    <a:ext uri="{9D8B030D-6E8A-4147-A177-3AD203B41FA5}">
                      <a16:colId xmlns:a16="http://schemas.microsoft.com/office/drawing/2014/main" val="1247028164"/>
                    </a:ext>
                  </a:extLst>
                </a:gridCol>
              </a:tblGrid>
              <a:tr h="383708">
                <a:tc>
                  <a:txBody>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lang="en-US" sz="800" b="1" dirty="0">
                          <a:solidFill>
                            <a:schemeClr val="bg1"/>
                          </a:solidFill>
                          <a:latin typeface="Avenir Next LT Pro" panose="020B0504020202020204" pitchFamily="34" charset="0"/>
                        </a:rPr>
                        <a:t>Fires at </a:t>
                      </a:r>
                      <a:r>
                        <a:rPr lang="en-US" sz="800" b="1" kern="1200" dirty="0">
                          <a:solidFill>
                            <a:schemeClr val="bg1"/>
                          </a:solidFill>
                          <a:latin typeface="Avenir Next LT Pro" panose="020B0504020202020204" pitchFamily="34" charset="0"/>
                          <a:ea typeface="+mn-ea"/>
                          <a:cs typeface="+mn-cs"/>
                        </a:rPr>
                        <a:t>radio towers</a:t>
                      </a:r>
                    </a:p>
                  </a:txBody>
                  <a:tcPr marL="68580" marR="68580" marT="34290" marB="34290" anchor="ctr">
                    <a:solidFill>
                      <a:schemeClr val="accent1">
                        <a:lumMod val="50000"/>
                      </a:schemeClr>
                    </a:solidFill>
                  </a:tcPr>
                </a:tc>
                <a:extLst>
                  <a:ext uri="{0D108BD9-81ED-4DB2-BD59-A6C34878D82A}">
                    <a16:rowId xmlns:a16="http://schemas.microsoft.com/office/drawing/2014/main" val="3427931814"/>
                  </a:ext>
                </a:extLst>
              </a:tr>
              <a:tr h="1686728">
                <a:tc>
                  <a:txBody>
                    <a:bodyPr/>
                    <a:lstStyle/>
                    <a:p>
                      <a:endParaRPr lang="en-AU" sz="800" dirty="0">
                        <a:latin typeface="Avenir Next LT Pro" panose="020B0504020202020204" pitchFamily="34" charset="0"/>
                      </a:endParaRPr>
                    </a:p>
                  </a:txBody>
                  <a:tcPr marL="68580" marR="68580" marT="34290" marB="34290">
                    <a:blipFill>
                      <a:blip r:embed="rId3"/>
                      <a:stretch>
                        <a:fillRect/>
                      </a:stretch>
                    </a:blipFill>
                  </a:tcPr>
                </a:tc>
                <a:extLst>
                  <a:ext uri="{0D108BD9-81ED-4DB2-BD59-A6C34878D82A}">
                    <a16:rowId xmlns:a16="http://schemas.microsoft.com/office/drawing/2014/main" val="4020980300"/>
                  </a:ext>
                </a:extLst>
              </a:tr>
            </a:tbl>
          </a:graphicData>
        </a:graphic>
      </p:graphicFrame>
      <p:graphicFrame>
        <p:nvGraphicFramePr>
          <p:cNvPr id="7" name="Table 6">
            <a:extLst>
              <a:ext uri="{FF2B5EF4-FFF2-40B4-BE49-F238E27FC236}">
                <a16:creationId xmlns:a16="http://schemas.microsoft.com/office/drawing/2014/main" id="{EFC1FF0A-8D3A-E38D-E699-AF493DF6BF7B}"/>
              </a:ext>
            </a:extLst>
          </p:cNvPr>
          <p:cNvGraphicFramePr>
            <a:graphicFrameLocks noGrp="1"/>
          </p:cNvGraphicFramePr>
          <p:nvPr/>
        </p:nvGraphicFramePr>
        <p:xfrm>
          <a:off x="3288474" y="1542308"/>
          <a:ext cx="2491740" cy="2058886"/>
        </p:xfrm>
        <a:graphic>
          <a:graphicData uri="http://schemas.openxmlformats.org/drawingml/2006/table">
            <a:tbl>
              <a:tblPr>
                <a:tableStyleId>{5C22544A-7EE6-4342-B048-85BDC9FD1C3A}</a:tableStyleId>
              </a:tblPr>
              <a:tblGrid>
                <a:gridCol w="2491740">
                  <a:extLst>
                    <a:ext uri="{9D8B030D-6E8A-4147-A177-3AD203B41FA5}">
                      <a16:colId xmlns:a16="http://schemas.microsoft.com/office/drawing/2014/main" val="1247028164"/>
                    </a:ext>
                  </a:extLst>
                </a:gridCol>
              </a:tblGrid>
              <a:tr h="390431">
                <a:tc>
                  <a:txBody>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lang="en-US" sz="800" b="1" dirty="0">
                          <a:solidFill>
                            <a:schemeClr val="bg1"/>
                          </a:solidFill>
                          <a:latin typeface="Avenir Next LT Pro" panose="020B0504020202020204" pitchFamily="34" charset="0"/>
                        </a:rPr>
                        <a:t>Radio coverage is limited </a:t>
                      </a:r>
                      <a:br>
                        <a:rPr lang="en-US" sz="800" b="1" dirty="0">
                          <a:solidFill>
                            <a:schemeClr val="bg1"/>
                          </a:solidFill>
                          <a:latin typeface="Avenir Next LT Pro" panose="020B0504020202020204" pitchFamily="34" charset="0"/>
                        </a:rPr>
                      </a:br>
                      <a:r>
                        <a:rPr lang="en-US" sz="800" b="1" dirty="0">
                          <a:solidFill>
                            <a:schemeClr val="bg1"/>
                          </a:solidFill>
                          <a:latin typeface="Avenir Next LT Pro" panose="020B0504020202020204" pitchFamily="34" charset="0"/>
                        </a:rPr>
                        <a:t>in parts of Western NSW</a:t>
                      </a:r>
                    </a:p>
                  </a:txBody>
                  <a:tcPr marL="68580" marR="68580" marT="34290" marB="34290" anchor="ctr">
                    <a:solidFill>
                      <a:schemeClr val="accent1">
                        <a:lumMod val="50000"/>
                      </a:schemeClr>
                    </a:solidFill>
                  </a:tcPr>
                </a:tc>
                <a:extLst>
                  <a:ext uri="{0D108BD9-81ED-4DB2-BD59-A6C34878D82A}">
                    <a16:rowId xmlns:a16="http://schemas.microsoft.com/office/drawing/2014/main" val="3427931814"/>
                  </a:ext>
                </a:extLst>
              </a:tr>
              <a:tr h="1668455">
                <a:tc>
                  <a:txBody>
                    <a:bodyPr/>
                    <a:lstStyle/>
                    <a:p>
                      <a:endParaRPr lang="en-AU" sz="800" dirty="0">
                        <a:latin typeface="Avenir Next LT Pro" panose="020B0504020202020204" pitchFamily="34" charset="0"/>
                      </a:endParaRPr>
                    </a:p>
                  </a:txBody>
                  <a:tcPr marL="68580" marR="68580" marT="34290" marB="34290">
                    <a:blipFill>
                      <a:blip r:embed="rId4"/>
                      <a:stretch>
                        <a:fillRect/>
                      </a:stretch>
                    </a:blipFill>
                  </a:tcPr>
                </a:tc>
                <a:extLst>
                  <a:ext uri="{0D108BD9-81ED-4DB2-BD59-A6C34878D82A}">
                    <a16:rowId xmlns:a16="http://schemas.microsoft.com/office/drawing/2014/main" val="4020980300"/>
                  </a:ext>
                </a:extLst>
              </a:tr>
            </a:tbl>
          </a:graphicData>
        </a:graphic>
      </p:graphicFrame>
      <p:sp>
        <p:nvSpPr>
          <p:cNvPr id="9" name="TextBox 8">
            <a:extLst>
              <a:ext uri="{FF2B5EF4-FFF2-40B4-BE49-F238E27FC236}">
                <a16:creationId xmlns:a16="http://schemas.microsoft.com/office/drawing/2014/main" id="{16EE361A-EF99-D6B3-EC31-1E51F523A026}"/>
              </a:ext>
            </a:extLst>
          </p:cNvPr>
          <p:cNvSpPr txBox="1"/>
          <p:nvPr/>
        </p:nvSpPr>
        <p:spPr>
          <a:xfrm>
            <a:off x="459549" y="650396"/>
            <a:ext cx="5511445" cy="276999"/>
          </a:xfrm>
          <a:prstGeom prst="rect">
            <a:avLst/>
          </a:prstGeom>
          <a:noFill/>
        </p:spPr>
        <p:txBody>
          <a:bodyPr wrap="none" rtlCol="0">
            <a:spAutoFit/>
          </a:bodyPr>
          <a:lstStyle/>
          <a:p>
            <a:r>
              <a:rPr lang="en-GB" sz="1200" dirty="0"/>
              <a:t>Operational effectiveness was being challenged by communications limitations</a:t>
            </a:r>
            <a:endParaRPr lang="en-AU" sz="1200" dirty="0"/>
          </a:p>
        </p:txBody>
      </p:sp>
      <p:sp>
        <p:nvSpPr>
          <p:cNvPr id="12" name="Rectangle: Rounded Corners 11">
            <a:extLst>
              <a:ext uri="{FF2B5EF4-FFF2-40B4-BE49-F238E27FC236}">
                <a16:creationId xmlns:a16="http://schemas.microsoft.com/office/drawing/2014/main" id="{6E5B6429-31BC-BF0E-5E85-2E7C725918D6}"/>
              </a:ext>
              <a:ext uri="{C183D7F6-B498-43B3-948B-1728B52AA6E4}">
                <adec:decorative xmlns:adec="http://schemas.microsoft.com/office/drawing/2017/decorative" val="1"/>
              </a:ext>
            </a:extLst>
          </p:cNvPr>
          <p:cNvSpPr/>
          <p:nvPr/>
        </p:nvSpPr>
        <p:spPr>
          <a:xfrm>
            <a:off x="6554751" y="3324785"/>
            <a:ext cx="719676" cy="188259"/>
          </a:xfrm>
          <a:prstGeom prst="roundRect">
            <a:avLst>
              <a:gd name="adj" fmla="val 50000"/>
            </a:avLst>
          </a:prstGeom>
          <a:solidFill>
            <a:schemeClr val="tx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900" b="1" dirty="0">
              <a:latin typeface="Aptos SemiBold" panose="020B0004020202020204" pitchFamily="34" charset="0"/>
            </a:endParaRPr>
          </a:p>
        </p:txBody>
      </p:sp>
      <p:sp>
        <p:nvSpPr>
          <p:cNvPr id="11" name="Rectangle: Rounded Corners 10">
            <a:extLst>
              <a:ext uri="{FF2B5EF4-FFF2-40B4-BE49-F238E27FC236}">
                <a16:creationId xmlns:a16="http://schemas.microsoft.com/office/drawing/2014/main" id="{6C922FAA-C23A-9E43-44B8-C96CA1D1D0B6}"/>
              </a:ext>
            </a:extLst>
          </p:cNvPr>
          <p:cNvSpPr/>
          <p:nvPr/>
        </p:nvSpPr>
        <p:spPr>
          <a:xfrm>
            <a:off x="6370111" y="3324785"/>
            <a:ext cx="839438" cy="188259"/>
          </a:xfrm>
          <a:prstGeom prst="roundRect">
            <a:avLst>
              <a:gd name="adj" fmla="val 50000"/>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b="1" dirty="0">
                <a:latin typeface="Aptos SemiBold" panose="020B0004020202020204" pitchFamily="34" charset="0"/>
              </a:rPr>
              <a:t>LOADING…</a:t>
            </a:r>
            <a:endParaRPr lang="en-AU" sz="900" b="1" dirty="0">
              <a:latin typeface="Aptos SemiBold" panose="020B0004020202020204" pitchFamily="34" charset="0"/>
            </a:endParaRPr>
          </a:p>
        </p:txBody>
      </p:sp>
    </p:spTree>
    <p:extLst>
      <p:ext uri="{BB962C8B-B14F-4D97-AF65-F5344CB8AC3E}">
        <p14:creationId xmlns:p14="http://schemas.microsoft.com/office/powerpoint/2010/main" val="19678662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107DBF-C4D6-9A09-E139-35F05976924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BDDD30FD-860E-B37B-669D-831E160E2D45}"/>
              </a:ext>
            </a:extLst>
          </p:cNvPr>
          <p:cNvSpPr>
            <a:spLocks noGrp="1"/>
          </p:cNvSpPr>
          <p:nvPr>
            <p:ph type="title"/>
          </p:nvPr>
        </p:nvSpPr>
        <p:spPr/>
        <p:txBody>
          <a:bodyPr/>
          <a:lstStyle/>
          <a:p>
            <a:r>
              <a:rPr lang="en-GB" dirty="0"/>
              <a:t>Making key investments accessible in the field</a:t>
            </a:r>
            <a:endParaRPr lang="en-AU" dirty="0"/>
          </a:p>
        </p:txBody>
      </p:sp>
      <p:sp>
        <p:nvSpPr>
          <p:cNvPr id="5" name="Slide Number Placeholder 4">
            <a:extLst>
              <a:ext uri="{FF2B5EF4-FFF2-40B4-BE49-F238E27FC236}">
                <a16:creationId xmlns:a16="http://schemas.microsoft.com/office/drawing/2014/main" id="{C1F38E94-1127-8310-F1B9-650773926AEA}"/>
              </a:ext>
            </a:extLst>
          </p:cNvPr>
          <p:cNvSpPr>
            <a:spLocks noGrp="1"/>
          </p:cNvSpPr>
          <p:nvPr>
            <p:ph type="sldNum" sz="quarter" idx="12"/>
          </p:nvPr>
        </p:nvSpPr>
        <p:spPr/>
        <p:txBody>
          <a:bodyPr/>
          <a:lstStyle/>
          <a:p>
            <a:fld id="{F5AEA0E0-5CC6-4BD0-905C-A0021E419432}" type="slidenum">
              <a:rPr lang="en-GB" smtClean="0"/>
              <a:t>15</a:t>
            </a:fld>
            <a:endParaRPr lang="en-GB"/>
          </a:p>
        </p:txBody>
      </p:sp>
      <p:pic>
        <p:nvPicPr>
          <p:cNvPr id="10" name="Picture 9" descr="NSW Rural Fire Service mobile data terminal rollout begins - Hardware -  iTnews">
            <a:extLst>
              <a:ext uri="{FF2B5EF4-FFF2-40B4-BE49-F238E27FC236}">
                <a16:creationId xmlns:a16="http://schemas.microsoft.com/office/drawing/2014/main" id="{D8FAC8EE-40BC-5209-6A92-A5FB8094CFE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40926" y="775233"/>
            <a:ext cx="3671150" cy="2503787"/>
          </a:xfrm>
          <a:prstGeom prst="rect">
            <a:avLst/>
          </a:prstGeom>
          <a:noFill/>
          <a:ln>
            <a:noFill/>
          </a:ln>
        </p:spPr>
      </p:pic>
      <p:pic>
        <p:nvPicPr>
          <p:cNvPr id="9" name="Picture 8" descr="A screenshot of a phone&#10;&#10;Description automatically generated">
            <a:extLst>
              <a:ext uri="{FF2B5EF4-FFF2-40B4-BE49-F238E27FC236}">
                <a16:creationId xmlns:a16="http://schemas.microsoft.com/office/drawing/2014/main" id="{000D9DEE-A675-5F35-D583-BFA44A2ECA4D}"/>
              </a:ext>
            </a:extLst>
          </p:cNvPr>
          <p:cNvPicPr>
            <a:picLocks noChangeAspect="1"/>
          </p:cNvPicPr>
          <p:nvPr/>
        </p:nvPicPr>
        <p:blipFill>
          <a:blip r:embed="rId3"/>
          <a:stretch>
            <a:fillRect/>
          </a:stretch>
        </p:blipFill>
        <p:spPr>
          <a:xfrm>
            <a:off x="6545301" y="992285"/>
            <a:ext cx="1595375" cy="3543907"/>
          </a:xfrm>
          <a:prstGeom prst="rect">
            <a:avLst/>
          </a:prstGeom>
        </p:spPr>
      </p:pic>
      <p:pic>
        <p:nvPicPr>
          <p:cNvPr id="8" name="Picture 7" descr="A tablet with a map&#10;&#10;Description automatically generated">
            <a:extLst>
              <a:ext uri="{FF2B5EF4-FFF2-40B4-BE49-F238E27FC236}">
                <a16:creationId xmlns:a16="http://schemas.microsoft.com/office/drawing/2014/main" id="{CA79C422-EB73-4FCB-0FF2-C48EB9240B4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71838" y="2483731"/>
            <a:ext cx="3230315" cy="2348348"/>
          </a:xfrm>
          <a:prstGeom prst="rect">
            <a:avLst/>
          </a:prstGeom>
          <a:noFill/>
          <a:ln>
            <a:noFill/>
          </a:ln>
        </p:spPr>
      </p:pic>
    </p:spTree>
    <p:extLst>
      <p:ext uri="{BB962C8B-B14F-4D97-AF65-F5344CB8AC3E}">
        <p14:creationId xmlns:p14="http://schemas.microsoft.com/office/powerpoint/2010/main" val="2712985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9C70F-2F0D-4B0B-ADE8-F99EFA54D6DC}"/>
              </a:ext>
            </a:extLst>
          </p:cNvPr>
          <p:cNvSpPr>
            <a:spLocks noGrp="1"/>
          </p:cNvSpPr>
          <p:nvPr>
            <p:ph type="title"/>
          </p:nvPr>
        </p:nvSpPr>
        <p:spPr/>
        <p:txBody>
          <a:bodyPr>
            <a:normAutofit fontScale="90000"/>
          </a:bodyPr>
          <a:lstStyle/>
          <a:p>
            <a:r>
              <a:rPr lang="en-US" sz="2700" err="1">
                <a:latin typeface="Public Sans"/>
              </a:rPr>
              <a:t>VaaN</a:t>
            </a:r>
            <a:r>
              <a:rPr lang="en-US" sz="2700">
                <a:latin typeface="Public Sans"/>
              </a:rPr>
              <a:t> Design approach</a:t>
            </a:r>
            <a:endParaRPr lang="en-US" sz="2700"/>
          </a:p>
        </p:txBody>
      </p:sp>
      <p:sp>
        <p:nvSpPr>
          <p:cNvPr id="3" name="Slide Number Placeholder 2">
            <a:extLst>
              <a:ext uri="{FF2B5EF4-FFF2-40B4-BE49-F238E27FC236}">
                <a16:creationId xmlns:a16="http://schemas.microsoft.com/office/drawing/2014/main" id="{4525A3CA-45DF-9EFB-BD8E-AB77EBFA7D54}"/>
              </a:ext>
            </a:extLst>
          </p:cNvPr>
          <p:cNvSpPr>
            <a:spLocks noGrp="1"/>
          </p:cNvSpPr>
          <p:nvPr>
            <p:ph type="sldNum" sz="quarter" idx="12"/>
          </p:nvPr>
        </p:nvSpPr>
        <p:spPr/>
        <p:txBody>
          <a:bodyPr/>
          <a:lstStyle/>
          <a:p>
            <a:fld id="{BB4FAE47-DC22-B749-91EC-5C167D94BCDF}" type="slidenum">
              <a:rPr lang="en-US" smtClean="0"/>
              <a:t>16</a:t>
            </a:fld>
            <a:endParaRPr lang="en-US"/>
          </a:p>
        </p:txBody>
      </p:sp>
      <p:sp>
        <p:nvSpPr>
          <p:cNvPr id="7" name="Rectangle 6">
            <a:extLst>
              <a:ext uri="{FF2B5EF4-FFF2-40B4-BE49-F238E27FC236}">
                <a16:creationId xmlns:a16="http://schemas.microsoft.com/office/drawing/2014/main" id="{ABA13DBE-F60C-8FDE-C2CA-E45E6A94A302}"/>
              </a:ext>
            </a:extLst>
          </p:cNvPr>
          <p:cNvSpPr/>
          <p:nvPr/>
        </p:nvSpPr>
        <p:spPr>
          <a:xfrm>
            <a:off x="680764" y="1115179"/>
            <a:ext cx="3675455" cy="3467100"/>
          </a:xfrm>
          <a:prstGeom prst="rect">
            <a:avLst/>
          </a:prstGeom>
          <a:solidFill>
            <a:schemeClr val="bg1">
              <a:lumMod val="95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lIns="68580" tIns="34290" rIns="68580" bIns="34290" rtlCol="0" anchor="t"/>
          <a:lstStyle/>
          <a:p>
            <a:r>
              <a:rPr lang="en-AU" sz="1050" b="1" dirty="0">
                <a:solidFill>
                  <a:schemeClr val="tx1"/>
                </a:solidFill>
              </a:rPr>
              <a:t>Design Principals</a:t>
            </a:r>
          </a:p>
          <a:p>
            <a:pPr marL="214313" indent="-214313">
              <a:buFont typeface="Arial" panose="020B0604020202020204" pitchFamily="34" charset="0"/>
              <a:buChar char="•"/>
            </a:pPr>
            <a:r>
              <a:rPr lang="en-AU" sz="1050" b="1" dirty="0">
                <a:solidFill>
                  <a:schemeClr val="tx1"/>
                </a:solidFill>
                <a:ea typeface="+mn-lt"/>
                <a:cs typeface="+mn-lt"/>
              </a:rPr>
              <a:t>Minimise the number of designs</a:t>
            </a:r>
            <a:r>
              <a:rPr lang="en-AU" sz="1050" dirty="0">
                <a:solidFill>
                  <a:schemeClr val="tx1"/>
                </a:solidFill>
                <a:ea typeface="+mn-lt"/>
                <a:cs typeface="+mn-lt"/>
              </a:rPr>
              <a:t>: </a:t>
            </a:r>
            <a:r>
              <a:rPr lang="en-AU" sz="1050" dirty="0">
                <a:solidFill>
                  <a:schemeClr val="tx1"/>
                </a:solidFill>
              </a:rPr>
              <a:t>The contract allows for design across the 12 categories of appliances, split into major and minor designs. Minimising the variation in physical designs will expedite the manufacturing process and ensure a flexible rollout approach.</a:t>
            </a:r>
          </a:p>
          <a:p>
            <a:pPr marL="214313" indent="-214313">
              <a:buFont typeface="Arial" panose="020B0604020202020204" pitchFamily="34" charset="0"/>
              <a:buChar char="•"/>
            </a:pPr>
            <a:endParaRPr lang="en-AU" sz="1050" dirty="0">
              <a:solidFill>
                <a:schemeClr val="tx1"/>
              </a:solidFill>
              <a:ea typeface="Calibri"/>
              <a:cs typeface="Calibri"/>
            </a:endParaRPr>
          </a:p>
          <a:p>
            <a:pPr marL="214313" indent="-214313">
              <a:buFont typeface="Arial" panose="020B0604020202020204" pitchFamily="34" charset="0"/>
              <a:buChar char="•"/>
            </a:pPr>
            <a:r>
              <a:rPr lang="en-AU" sz="1050" b="1" dirty="0">
                <a:solidFill>
                  <a:schemeClr val="tx1"/>
                </a:solidFill>
                <a:ea typeface="+mn-lt"/>
                <a:cs typeface="+mn-lt"/>
              </a:rPr>
              <a:t>Prioritise installation efficiency</a:t>
            </a:r>
            <a:r>
              <a:rPr lang="en-AU" sz="1050" dirty="0">
                <a:solidFill>
                  <a:schemeClr val="tx1"/>
                </a:solidFill>
                <a:ea typeface="+mn-lt"/>
                <a:cs typeface="+mn-lt"/>
              </a:rPr>
              <a:t>: focus on minimising the amount complexity of installs to deliver a efficient install time to support the rollout period</a:t>
            </a:r>
          </a:p>
          <a:p>
            <a:pPr marL="214313" indent="-214313">
              <a:buFont typeface="Arial" panose="020B0604020202020204" pitchFamily="34" charset="0"/>
              <a:buChar char="•"/>
            </a:pPr>
            <a:endParaRPr lang="en-AU" sz="1050" dirty="0">
              <a:solidFill>
                <a:schemeClr val="tx1"/>
              </a:solidFill>
              <a:ea typeface="Calibri"/>
              <a:cs typeface="Calibri"/>
            </a:endParaRPr>
          </a:p>
          <a:p>
            <a:pPr marL="214313" indent="-214313">
              <a:buFont typeface="Arial" panose="020B0604020202020204" pitchFamily="34" charset="0"/>
              <a:buChar char="•"/>
            </a:pPr>
            <a:r>
              <a:rPr lang="en-AU" sz="1050" b="1" dirty="0">
                <a:solidFill>
                  <a:schemeClr val="tx1"/>
                </a:solidFill>
                <a:ea typeface="+mn-lt"/>
                <a:cs typeface="+mn-lt"/>
              </a:rPr>
              <a:t>Accommodate variable power systems</a:t>
            </a:r>
            <a:r>
              <a:rPr lang="en-AU" sz="1050" dirty="0">
                <a:solidFill>
                  <a:schemeClr val="tx1"/>
                </a:solidFill>
                <a:ea typeface="+mn-lt"/>
                <a:cs typeface="+mn-lt"/>
              </a:rPr>
              <a:t>: the solution need to support the RFS fleet, and the various ages, design approach's and power systems</a:t>
            </a:r>
          </a:p>
          <a:p>
            <a:pPr marL="214313" indent="-214313">
              <a:buFont typeface="Arial" panose="020B0604020202020204" pitchFamily="34" charset="0"/>
              <a:buChar char="•"/>
            </a:pPr>
            <a:endParaRPr lang="en-AU" sz="1050" dirty="0">
              <a:solidFill>
                <a:schemeClr val="tx1"/>
              </a:solidFill>
              <a:ea typeface="Calibri"/>
              <a:cs typeface="Calibri"/>
            </a:endParaRPr>
          </a:p>
          <a:p>
            <a:pPr marL="214313" indent="-214313">
              <a:buFont typeface="Arial" panose="020B0604020202020204" pitchFamily="34" charset="0"/>
              <a:buChar char="•"/>
            </a:pPr>
            <a:r>
              <a:rPr lang="en-AU" sz="1050" b="1" dirty="0">
                <a:solidFill>
                  <a:schemeClr val="tx1"/>
                </a:solidFill>
                <a:ea typeface="+mn-lt"/>
                <a:cs typeface="+mn-lt"/>
              </a:rPr>
              <a:t>Simplified Product Range</a:t>
            </a:r>
            <a:r>
              <a:rPr lang="en-AU" sz="1050" dirty="0">
                <a:solidFill>
                  <a:schemeClr val="tx1"/>
                </a:solidFill>
                <a:ea typeface="+mn-lt"/>
                <a:cs typeface="+mn-lt"/>
              </a:rPr>
              <a:t>: </a:t>
            </a:r>
            <a:r>
              <a:rPr lang="en-AU" sz="1050" dirty="0">
                <a:solidFill>
                  <a:schemeClr val="tx1"/>
                </a:solidFill>
              </a:rPr>
              <a:t>Limit the use of complex or proprietary components.</a:t>
            </a:r>
          </a:p>
          <a:p>
            <a:pPr marL="214313" indent="-214313">
              <a:buFont typeface="Arial" panose="020B0604020202020204" pitchFamily="34" charset="0"/>
              <a:buChar char="•"/>
            </a:pPr>
            <a:endParaRPr lang="en-AU" sz="1050" dirty="0">
              <a:solidFill>
                <a:schemeClr val="tx1"/>
              </a:solidFill>
              <a:ea typeface="+mn-lt"/>
              <a:cs typeface="+mn-lt"/>
            </a:endParaRPr>
          </a:p>
          <a:p>
            <a:pPr marL="214313" indent="-214313">
              <a:buFont typeface="Arial" panose="020B0604020202020204" pitchFamily="34" charset="0"/>
              <a:buChar char="•"/>
            </a:pPr>
            <a:r>
              <a:rPr lang="en-AU" sz="1050" b="1" dirty="0">
                <a:solidFill>
                  <a:schemeClr val="tx1"/>
                </a:solidFill>
                <a:ea typeface="+mn-lt"/>
                <a:cs typeface="+mn-lt"/>
              </a:rPr>
              <a:t>Ease of Support: </a:t>
            </a:r>
            <a:r>
              <a:rPr lang="en-AU" sz="1050" dirty="0">
                <a:solidFill>
                  <a:schemeClr val="tx1"/>
                </a:solidFill>
                <a:ea typeface="+mn-lt"/>
                <a:cs typeface="+mn-lt"/>
              </a:rPr>
              <a:t>Common hardware assembly simplifies support processes for RFS.</a:t>
            </a:r>
          </a:p>
          <a:p>
            <a:pPr marL="214313" indent="-214313">
              <a:buFont typeface="Arial" panose="020B0604020202020204" pitchFamily="34" charset="0"/>
              <a:buChar char="•"/>
            </a:pPr>
            <a:endParaRPr lang="en-AU" sz="1050" dirty="0">
              <a:solidFill>
                <a:schemeClr val="tx1"/>
              </a:solidFill>
              <a:ea typeface="+mn-lt"/>
              <a:cs typeface="+mn-lt"/>
            </a:endParaRPr>
          </a:p>
          <a:p>
            <a:endParaRPr lang="en-AU" sz="1050" dirty="0">
              <a:solidFill>
                <a:schemeClr val="tx1"/>
              </a:solidFill>
              <a:ea typeface="+mn-lt"/>
              <a:cs typeface="+mn-lt"/>
            </a:endParaRPr>
          </a:p>
          <a:p>
            <a:endParaRPr lang="en-AU" sz="1050" b="1" dirty="0">
              <a:solidFill>
                <a:schemeClr val="tx1"/>
              </a:solidFill>
              <a:ea typeface="Calibri"/>
              <a:cs typeface="Calibri"/>
            </a:endParaRPr>
          </a:p>
          <a:p>
            <a:endParaRPr lang="en-AU" sz="1050" dirty="0">
              <a:solidFill>
                <a:schemeClr val="tx1"/>
              </a:solidFill>
            </a:endParaRPr>
          </a:p>
        </p:txBody>
      </p:sp>
      <p:sp>
        <p:nvSpPr>
          <p:cNvPr id="5" name="Rectangle 4">
            <a:extLst>
              <a:ext uri="{FF2B5EF4-FFF2-40B4-BE49-F238E27FC236}">
                <a16:creationId xmlns:a16="http://schemas.microsoft.com/office/drawing/2014/main" id="{5AD323B6-1F3C-2FB0-1F41-E35B276AD6B8}"/>
              </a:ext>
            </a:extLst>
          </p:cNvPr>
          <p:cNvSpPr/>
          <p:nvPr/>
        </p:nvSpPr>
        <p:spPr>
          <a:xfrm>
            <a:off x="4699292" y="1104800"/>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dirty="0"/>
              <a:t>Heavy Fleet</a:t>
            </a:r>
          </a:p>
        </p:txBody>
      </p:sp>
      <p:sp>
        <p:nvSpPr>
          <p:cNvPr id="6" name="Rectangle 5">
            <a:extLst>
              <a:ext uri="{FF2B5EF4-FFF2-40B4-BE49-F238E27FC236}">
                <a16:creationId xmlns:a16="http://schemas.microsoft.com/office/drawing/2014/main" id="{F68D9823-E317-8DF7-ED4B-203CF8E25ABF}"/>
              </a:ext>
            </a:extLst>
          </p:cNvPr>
          <p:cNvSpPr/>
          <p:nvPr/>
        </p:nvSpPr>
        <p:spPr>
          <a:xfrm>
            <a:off x="7476164" y="1089566"/>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Light Fleet</a:t>
            </a:r>
          </a:p>
        </p:txBody>
      </p:sp>
      <p:sp>
        <p:nvSpPr>
          <p:cNvPr id="8" name="Rectangle 7">
            <a:extLst>
              <a:ext uri="{FF2B5EF4-FFF2-40B4-BE49-F238E27FC236}">
                <a16:creationId xmlns:a16="http://schemas.microsoft.com/office/drawing/2014/main" id="{930B5683-25B4-1C14-F32B-D81FA30E8456}"/>
              </a:ext>
            </a:extLst>
          </p:cNvPr>
          <p:cNvSpPr/>
          <p:nvPr/>
        </p:nvSpPr>
        <p:spPr>
          <a:xfrm>
            <a:off x="4699292" y="1825560"/>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Category 1</a:t>
            </a:r>
          </a:p>
        </p:txBody>
      </p:sp>
      <p:sp>
        <p:nvSpPr>
          <p:cNvPr id="9" name="Rectangle 8">
            <a:extLst>
              <a:ext uri="{FF2B5EF4-FFF2-40B4-BE49-F238E27FC236}">
                <a16:creationId xmlns:a16="http://schemas.microsoft.com/office/drawing/2014/main" id="{04204705-992F-6B70-86A1-AE85C519DDB1}"/>
              </a:ext>
            </a:extLst>
          </p:cNvPr>
          <p:cNvSpPr/>
          <p:nvPr/>
        </p:nvSpPr>
        <p:spPr>
          <a:xfrm>
            <a:off x="7471510" y="1820590"/>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Category 16</a:t>
            </a:r>
          </a:p>
        </p:txBody>
      </p:sp>
      <p:sp>
        <p:nvSpPr>
          <p:cNvPr id="11" name="Rectangle 10">
            <a:extLst>
              <a:ext uri="{FF2B5EF4-FFF2-40B4-BE49-F238E27FC236}">
                <a16:creationId xmlns:a16="http://schemas.microsoft.com/office/drawing/2014/main" id="{8ECC441B-F886-3AF2-CE61-7F88EF659FF1}"/>
              </a:ext>
            </a:extLst>
          </p:cNvPr>
          <p:cNvSpPr/>
          <p:nvPr/>
        </p:nvSpPr>
        <p:spPr>
          <a:xfrm>
            <a:off x="7471510" y="2524914"/>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Category 9</a:t>
            </a:r>
          </a:p>
        </p:txBody>
      </p:sp>
      <p:sp>
        <p:nvSpPr>
          <p:cNvPr id="12" name="Rectangle 11">
            <a:extLst>
              <a:ext uri="{FF2B5EF4-FFF2-40B4-BE49-F238E27FC236}">
                <a16:creationId xmlns:a16="http://schemas.microsoft.com/office/drawing/2014/main" id="{DE55B7D6-D448-CD2D-790F-E98E2AA7B7FD}"/>
              </a:ext>
            </a:extLst>
          </p:cNvPr>
          <p:cNvSpPr/>
          <p:nvPr/>
        </p:nvSpPr>
        <p:spPr>
          <a:xfrm>
            <a:off x="4699292" y="2546320"/>
            <a:ext cx="865722" cy="49855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Dual Cab</a:t>
            </a:r>
          </a:p>
        </p:txBody>
      </p:sp>
      <p:sp>
        <p:nvSpPr>
          <p:cNvPr id="13" name="Rectangle 12">
            <a:extLst>
              <a:ext uri="{FF2B5EF4-FFF2-40B4-BE49-F238E27FC236}">
                <a16:creationId xmlns:a16="http://schemas.microsoft.com/office/drawing/2014/main" id="{8FE31C3E-641C-20FE-0F58-08D8D36B73D7}"/>
              </a:ext>
            </a:extLst>
          </p:cNvPr>
          <p:cNvSpPr/>
          <p:nvPr/>
        </p:nvSpPr>
        <p:spPr>
          <a:xfrm>
            <a:off x="4699292" y="3109849"/>
            <a:ext cx="865722" cy="498554"/>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Single Cab</a:t>
            </a:r>
          </a:p>
        </p:txBody>
      </p:sp>
      <p:pic>
        <p:nvPicPr>
          <p:cNvPr id="17" name="Graphic 16" descr="Layers Design with solid fill">
            <a:extLst>
              <a:ext uri="{FF2B5EF4-FFF2-40B4-BE49-F238E27FC236}">
                <a16:creationId xmlns:a16="http://schemas.microsoft.com/office/drawing/2014/main" id="{59E0C103-48D6-1E84-070C-37AD5359CF9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73623" y="3557190"/>
            <a:ext cx="311569" cy="311569"/>
          </a:xfrm>
          <a:prstGeom prst="rect">
            <a:avLst/>
          </a:prstGeom>
        </p:spPr>
      </p:pic>
      <p:pic>
        <p:nvPicPr>
          <p:cNvPr id="19" name="Graphic 18" descr="Blueprint with solid fill">
            <a:extLst>
              <a:ext uri="{FF2B5EF4-FFF2-40B4-BE49-F238E27FC236}">
                <a16:creationId xmlns:a16="http://schemas.microsoft.com/office/drawing/2014/main" id="{ED8A18D2-9938-ECDB-F7AB-9625FB99FCC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73623" y="1404392"/>
            <a:ext cx="367350" cy="367350"/>
          </a:xfrm>
          <a:prstGeom prst="rect">
            <a:avLst/>
          </a:prstGeom>
        </p:spPr>
      </p:pic>
      <p:pic>
        <p:nvPicPr>
          <p:cNvPr id="21" name="Graphic 20" descr="Wrench with solid fill">
            <a:extLst>
              <a:ext uri="{FF2B5EF4-FFF2-40B4-BE49-F238E27FC236}">
                <a16:creationId xmlns:a16="http://schemas.microsoft.com/office/drawing/2014/main" id="{C1D21B15-5AB7-3F6D-7D53-86F2D7794C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98288" y="2260283"/>
            <a:ext cx="342685" cy="342685"/>
          </a:xfrm>
          <a:prstGeom prst="rect">
            <a:avLst/>
          </a:prstGeom>
        </p:spPr>
      </p:pic>
      <p:pic>
        <p:nvPicPr>
          <p:cNvPr id="23" name="Graphic 22" descr="Electrician male with solid fill">
            <a:extLst>
              <a:ext uri="{FF2B5EF4-FFF2-40B4-BE49-F238E27FC236}">
                <a16:creationId xmlns:a16="http://schemas.microsoft.com/office/drawing/2014/main" id="{4502A6F2-8590-AA3D-F9F6-BE2FA806CF4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38482" y="2883217"/>
            <a:ext cx="402491" cy="402491"/>
          </a:xfrm>
          <a:prstGeom prst="rect">
            <a:avLst/>
          </a:prstGeom>
        </p:spPr>
      </p:pic>
      <p:pic>
        <p:nvPicPr>
          <p:cNvPr id="25" name="Graphic 24" descr="Open hand with solid fill">
            <a:extLst>
              <a:ext uri="{FF2B5EF4-FFF2-40B4-BE49-F238E27FC236}">
                <a16:creationId xmlns:a16="http://schemas.microsoft.com/office/drawing/2014/main" id="{238D9253-367B-065F-FD56-5815EEE63E7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45091" y="4028322"/>
            <a:ext cx="402491" cy="402491"/>
          </a:xfrm>
          <a:prstGeom prst="rect">
            <a:avLst/>
          </a:prstGeom>
        </p:spPr>
      </p:pic>
      <p:sp>
        <p:nvSpPr>
          <p:cNvPr id="20" name="Rectangle 19">
            <a:extLst>
              <a:ext uri="{FF2B5EF4-FFF2-40B4-BE49-F238E27FC236}">
                <a16:creationId xmlns:a16="http://schemas.microsoft.com/office/drawing/2014/main" id="{14147422-2A39-F7D4-EDA3-A634BCFD51DD}"/>
              </a:ext>
            </a:extLst>
          </p:cNvPr>
          <p:cNvSpPr/>
          <p:nvPr/>
        </p:nvSpPr>
        <p:spPr>
          <a:xfrm>
            <a:off x="6088598" y="1104800"/>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Medium Fleet</a:t>
            </a:r>
          </a:p>
        </p:txBody>
      </p:sp>
      <p:sp>
        <p:nvSpPr>
          <p:cNvPr id="28" name="Rectangle 27">
            <a:extLst>
              <a:ext uri="{FF2B5EF4-FFF2-40B4-BE49-F238E27FC236}">
                <a16:creationId xmlns:a16="http://schemas.microsoft.com/office/drawing/2014/main" id="{58D6F049-F7C2-1902-8FBE-337C8D11C833}"/>
              </a:ext>
            </a:extLst>
          </p:cNvPr>
          <p:cNvSpPr/>
          <p:nvPr/>
        </p:nvSpPr>
        <p:spPr>
          <a:xfrm>
            <a:off x="6088598" y="1825560"/>
            <a:ext cx="1269890" cy="599183"/>
          </a:xfrm>
          <a:prstGeom prst="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AU" sz="1050" b="1"/>
              <a:t>Category 7</a:t>
            </a:r>
          </a:p>
        </p:txBody>
      </p:sp>
    </p:spTree>
    <p:extLst>
      <p:ext uri="{BB962C8B-B14F-4D97-AF65-F5344CB8AC3E}">
        <p14:creationId xmlns:p14="http://schemas.microsoft.com/office/powerpoint/2010/main" val="27493879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AC6BA4D3-8DEE-E8E4-E9E4-B9F21DE995C2}"/>
              </a:ext>
            </a:extLst>
          </p:cNvPr>
          <p:cNvSpPr>
            <a:spLocks noGrp="1"/>
          </p:cNvSpPr>
          <p:nvPr>
            <p:ph type="sldNum" sz="quarter" idx="12"/>
          </p:nvPr>
        </p:nvSpPr>
        <p:spPr/>
        <p:txBody>
          <a:bodyPr/>
          <a:lstStyle/>
          <a:p>
            <a:pPr defTabSz="685800">
              <a:buClrTx/>
            </a:pPr>
            <a:fld id="{BB4FAE47-DC22-B749-91EC-5C167D94BCDF}" type="slidenum">
              <a:rPr lang="en-US" kern="1200">
                <a:solidFill>
                  <a:prstClr val="black"/>
                </a:solidFill>
                <a:latin typeface="Public Sans Light"/>
                <a:ea typeface="+mn-ea"/>
                <a:cs typeface="+mn-cs"/>
              </a:rPr>
              <a:pPr defTabSz="685800">
                <a:buClrTx/>
              </a:pPr>
              <a:t>17</a:t>
            </a:fld>
            <a:endParaRPr lang="en-US" kern="1200">
              <a:solidFill>
                <a:prstClr val="black"/>
              </a:solidFill>
              <a:latin typeface="Public Sans Light"/>
              <a:ea typeface="+mn-ea"/>
              <a:cs typeface="+mn-cs"/>
            </a:endParaRPr>
          </a:p>
        </p:txBody>
      </p:sp>
      <p:pic>
        <p:nvPicPr>
          <p:cNvPr id="6" name="Picture 5">
            <a:extLst>
              <a:ext uri="{FF2B5EF4-FFF2-40B4-BE49-F238E27FC236}">
                <a16:creationId xmlns:a16="http://schemas.microsoft.com/office/drawing/2014/main" id="{7ECE7F41-0084-234E-735D-F45840DB3951}"/>
              </a:ext>
            </a:extLst>
          </p:cNvPr>
          <p:cNvPicPr>
            <a:picLocks noChangeAspect="1"/>
          </p:cNvPicPr>
          <p:nvPr/>
        </p:nvPicPr>
        <p:blipFill>
          <a:blip r:embed="rId3"/>
          <a:stretch>
            <a:fillRect/>
          </a:stretch>
        </p:blipFill>
        <p:spPr>
          <a:xfrm>
            <a:off x="5534112" y="1509734"/>
            <a:ext cx="3130094" cy="2632327"/>
          </a:xfrm>
          <a:prstGeom prst="rect">
            <a:avLst/>
          </a:prstGeom>
        </p:spPr>
      </p:pic>
      <p:pic>
        <p:nvPicPr>
          <p:cNvPr id="9" name="Picture 8">
            <a:extLst>
              <a:ext uri="{FF2B5EF4-FFF2-40B4-BE49-F238E27FC236}">
                <a16:creationId xmlns:a16="http://schemas.microsoft.com/office/drawing/2014/main" id="{4BCC23EA-C400-9EDC-A3A8-9BEBDE8DA338}"/>
              </a:ext>
            </a:extLst>
          </p:cNvPr>
          <p:cNvPicPr>
            <a:picLocks noChangeAspect="1"/>
          </p:cNvPicPr>
          <p:nvPr/>
        </p:nvPicPr>
        <p:blipFill>
          <a:blip r:embed="rId4"/>
          <a:stretch>
            <a:fillRect/>
          </a:stretch>
        </p:blipFill>
        <p:spPr>
          <a:xfrm>
            <a:off x="686678" y="1423693"/>
            <a:ext cx="4380128" cy="2718368"/>
          </a:xfrm>
          <a:prstGeom prst="rect">
            <a:avLst/>
          </a:prstGeom>
        </p:spPr>
      </p:pic>
      <p:sp>
        <p:nvSpPr>
          <p:cNvPr id="8" name="Title 7">
            <a:extLst>
              <a:ext uri="{FF2B5EF4-FFF2-40B4-BE49-F238E27FC236}">
                <a16:creationId xmlns:a16="http://schemas.microsoft.com/office/drawing/2014/main" id="{17643444-8965-602C-C684-B06BACC9924A}"/>
              </a:ext>
            </a:extLst>
          </p:cNvPr>
          <p:cNvSpPr>
            <a:spLocks noGrp="1"/>
          </p:cNvSpPr>
          <p:nvPr>
            <p:ph type="title"/>
          </p:nvPr>
        </p:nvSpPr>
        <p:spPr/>
        <p:txBody>
          <a:bodyPr/>
          <a:lstStyle/>
          <a:p>
            <a:r>
              <a:rPr lang="en-GB" dirty="0"/>
              <a:t>Hypha One</a:t>
            </a:r>
            <a:endParaRPr lang="en-AU" dirty="0"/>
          </a:p>
        </p:txBody>
      </p:sp>
    </p:spTree>
    <p:extLst>
      <p:ext uri="{BB962C8B-B14F-4D97-AF65-F5344CB8AC3E}">
        <p14:creationId xmlns:p14="http://schemas.microsoft.com/office/powerpoint/2010/main" val="2019886085"/>
      </p:ext>
    </p:extLst>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12E06EF-4A36-B451-4F70-24BB986AC061}"/>
              </a:ext>
            </a:extLst>
          </p:cNvPr>
          <p:cNvSpPr>
            <a:spLocks noGrp="1"/>
          </p:cNvSpPr>
          <p:nvPr>
            <p:ph type="title"/>
          </p:nvPr>
        </p:nvSpPr>
        <p:spPr/>
        <p:txBody>
          <a:bodyPr/>
          <a:lstStyle/>
          <a:p>
            <a:r>
              <a:rPr lang="en-GB" dirty="0"/>
              <a:t>Wi-Fi</a:t>
            </a:r>
            <a:endParaRPr lang="en-AU" dirty="0"/>
          </a:p>
        </p:txBody>
      </p:sp>
      <p:sp>
        <p:nvSpPr>
          <p:cNvPr id="5" name="Slide Number Placeholder 4">
            <a:extLst>
              <a:ext uri="{FF2B5EF4-FFF2-40B4-BE49-F238E27FC236}">
                <a16:creationId xmlns:a16="http://schemas.microsoft.com/office/drawing/2014/main" id="{DB11EFD1-684F-39EC-B77B-E1A649A90EC5}"/>
              </a:ext>
            </a:extLst>
          </p:cNvPr>
          <p:cNvSpPr>
            <a:spLocks noGrp="1"/>
          </p:cNvSpPr>
          <p:nvPr>
            <p:ph type="sldNum" sz="quarter" idx="12"/>
          </p:nvPr>
        </p:nvSpPr>
        <p:spPr/>
        <p:txBody>
          <a:bodyPr/>
          <a:lstStyle/>
          <a:p>
            <a:fld id="{F5AEA0E0-5CC6-4BD0-905C-A0021E419432}" type="slidenum">
              <a:rPr lang="en-GB" smtClean="0"/>
              <a:t>18</a:t>
            </a:fld>
            <a:endParaRPr lang="en-GB"/>
          </a:p>
        </p:txBody>
      </p:sp>
      <p:pic>
        <p:nvPicPr>
          <p:cNvPr id="6" name="Picture 5">
            <a:extLst>
              <a:ext uri="{FF2B5EF4-FFF2-40B4-BE49-F238E27FC236}">
                <a16:creationId xmlns:a16="http://schemas.microsoft.com/office/drawing/2014/main" id="{81E9092D-63EC-469E-C338-1431A341A8AA}"/>
              </a:ext>
            </a:extLst>
          </p:cNvPr>
          <p:cNvPicPr>
            <a:picLocks noChangeAspect="1"/>
          </p:cNvPicPr>
          <p:nvPr/>
        </p:nvPicPr>
        <p:blipFill>
          <a:blip r:embed="rId2"/>
          <a:srcRect t="20604" r="10782" b="10924"/>
          <a:stretch/>
        </p:blipFill>
        <p:spPr>
          <a:xfrm>
            <a:off x="793108" y="1028402"/>
            <a:ext cx="7652188" cy="3239163"/>
          </a:xfrm>
          <a:prstGeom prst="rect">
            <a:avLst/>
          </a:prstGeom>
        </p:spPr>
      </p:pic>
    </p:spTree>
    <p:extLst>
      <p:ext uri="{BB962C8B-B14F-4D97-AF65-F5344CB8AC3E}">
        <p14:creationId xmlns:p14="http://schemas.microsoft.com/office/powerpoint/2010/main" val="564199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7538F7CD-B55E-A54E-C6F6-D6944975CE36}"/>
            </a:ext>
          </a:extLst>
        </p:cNvPr>
        <p:cNvGrpSpPr/>
        <p:nvPr/>
      </p:nvGrpSpPr>
      <p:grpSpPr>
        <a:xfrm>
          <a:off x="0" y="0"/>
          <a:ext cx="0" cy="0"/>
          <a:chOff x="0" y="0"/>
          <a:chExt cx="0" cy="0"/>
        </a:xfrm>
      </p:grpSpPr>
      <p:sp>
        <p:nvSpPr>
          <p:cNvPr id="252" name="Google Shape;252;p1">
            <a:extLst>
              <a:ext uri="{FF2B5EF4-FFF2-40B4-BE49-F238E27FC236}">
                <a16:creationId xmlns:a16="http://schemas.microsoft.com/office/drawing/2014/main" id="{C1D10F69-97F8-9C4F-53DC-6218D3556C38}"/>
              </a:ext>
            </a:extLst>
          </p:cNvPr>
          <p:cNvSpPr txBox="1"/>
          <p:nvPr/>
        </p:nvSpPr>
        <p:spPr>
          <a:xfrm>
            <a:off x="809847" y="1804421"/>
            <a:ext cx="6480000" cy="945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 sz="3000" b="1" i="0" u="none" strike="noStrike" kern="0" cap="none" spc="0" normalizeH="0" baseline="0" noProof="0" dirty="0">
                <a:ln>
                  <a:noFill/>
                </a:ln>
                <a:solidFill>
                  <a:srgbClr val="FFFFFF"/>
                </a:solidFill>
                <a:effectLst/>
                <a:uLnTx/>
                <a:uFillTx/>
                <a:latin typeface="Arial"/>
                <a:ea typeface="Arial"/>
                <a:cs typeface="Arial"/>
                <a:sym typeface="Arial"/>
              </a:rPr>
              <a:t>Firemapper</a:t>
            </a:r>
            <a:endParaRPr kumimoji="0" sz="3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53" name="Google Shape;253;p1">
            <a:extLst>
              <a:ext uri="{FF2B5EF4-FFF2-40B4-BE49-F238E27FC236}">
                <a16:creationId xmlns:a16="http://schemas.microsoft.com/office/drawing/2014/main" id="{E51A365D-E0D3-3842-9818-509582498BD8}"/>
              </a:ext>
            </a:extLst>
          </p:cNvPr>
          <p:cNvPicPr preferRelativeResize="0"/>
          <p:nvPr/>
        </p:nvPicPr>
        <p:blipFill rotWithShape="1">
          <a:blip r:embed="rId3">
            <a:alphaModFix/>
          </a:blip>
          <a:srcRect/>
          <a:stretch/>
        </p:blipFill>
        <p:spPr>
          <a:xfrm>
            <a:off x="315025" y="173250"/>
            <a:ext cx="1111675" cy="366375"/>
          </a:xfrm>
          <a:prstGeom prst="rect">
            <a:avLst/>
          </a:prstGeom>
          <a:noFill/>
          <a:ln>
            <a:noFill/>
          </a:ln>
        </p:spPr>
      </p:pic>
      <p:pic>
        <p:nvPicPr>
          <p:cNvPr id="254" name="Google Shape;254;p1">
            <a:extLst>
              <a:ext uri="{FF2B5EF4-FFF2-40B4-BE49-F238E27FC236}">
                <a16:creationId xmlns:a16="http://schemas.microsoft.com/office/drawing/2014/main" id="{8E434055-03BF-E6C9-3BB9-1BEB591F2868}"/>
              </a:ext>
            </a:extLst>
          </p:cNvPr>
          <p:cNvPicPr preferRelativeResize="0"/>
          <p:nvPr/>
        </p:nvPicPr>
        <p:blipFill rotWithShape="1">
          <a:blip r:embed="rId4">
            <a:alphaModFix/>
          </a:blip>
          <a:srcRect/>
          <a:stretch/>
        </p:blipFill>
        <p:spPr>
          <a:xfrm>
            <a:off x="8605252" y="173250"/>
            <a:ext cx="336601" cy="365328"/>
          </a:xfrm>
          <a:prstGeom prst="rect">
            <a:avLst/>
          </a:prstGeom>
          <a:noFill/>
          <a:ln>
            <a:noFill/>
          </a:ln>
        </p:spPr>
      </p:pic>
    </p:spTree>
    <p:extLst>
      <p:ext uri="{BB962C8B-B14F-4D97-AF65-F5344CB8AC3E}">
        <p14:creationId xmlns:p14="http://schemas.microsoft.com/office/powerpoint/2010/main" val="2558305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7222A1D-87E6-7A04-338A-4FA7678A9A48}"/>
              </a:ext>
              <a:ext uri="{C183D7F6-B498-43B3-948B-1728B52AA6E4}">
                <adec:decorative xmlns:adec="http://schemas.microsoft.com/office/drawing/2017/decorative" val="1"/>
              </a:ext>
            </a:extLst>
          </p:cNvPr>
          <p:cNvSpPr/>
          <p:nvPr/>
        </p:nvSpPr>
        <p:spPr>
          <a:xfrm>
            <a:off x="0" y="0"/>
            <a:ext cx="9144000" cy="51435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sz="1050"/>
          </a:p>
        </p:txBody>
      </p:sp>
      <p:sp>
        <p:nvSpPr>
          <p:cNvPr id="5" name="Slide Number Placeholder 4">
            <a:extLst>
              <a:ext uri="{FF2B5EF4-FFF2-40B4-BE49-F238E27FC236}">
                <a16:creationId xmlns:a16="http://schemas.microsoft.com/office/drawing/2014/main" id="{781C7EFB-06E6-9304-9427-45BFC05ECE35}"/>
              </a:ext>
            </a:extLst>
          </p:cNvPr>
          <p:cNvSpPr>
            <a:spLocks noGrp="1"/>
          </p:cNvSpPr>
          <p:nvPr>
            <p:ph type="sldNum" sz="quarter" idx="12"/>
          </p:nvPr>
        </p:nvSpPr>
        <p:spPr/>
        <p:txBody>
          <a:bodyPr/>
          <a:lstStyle/>
          <a:p>
            <a:fld id="{F5AEA0E0-5CC6-4BD0-905C-A0021E419432}" type="slidenum">
              <a:rPr lang="en-GB" smtClean="0"/>
              <a:t>2</a:t>
            </a:fld>
            <a:endParaRPr lang="en-GB"/>
          </a:p>
        </p:txBody>
      </p:sp>
      <p:pic>
        <p:nvPicPr>
          <p:cNvPr id="7" name="Picture 6">
            <a:extLst>
              <a:ext uri="{FF2B5EF4-FFF2-40B4-BE49-F238E27FC236}">
                <a16:creationId xmlns:a16="http://schemas.microsoft.com/office/drawing/2014/main" id="{E2277B2B-6B0C-D75F-66E8-BE97A4FF04C2}"/>
              </a:ext>
            </a:extLst>
          </p:cNvPr>
          <p:cNvPicPr>
            <a:picLocks noChangeAspect="1"/>
          </p:cNvPicPr>
          <p:nvPr/>
        </p:nvPicPr>
        <p:blipFill>
          <a:blip r:embed="rId3"/>
          <a:stretch>
            <a:fillRect/>
          </a:stretch>
        </p:blipFill>
        <p:spPr>
          <a:xfrm>
            <a:off x="380817" y="0"/>
            <a:ext cx="8283389" cy="5142524"/>
          </a:xfrm>
          <a:prstGeom prst="rect">
            <a:avLst/>
          </a:prstGeom>
        </p:spPr>
      </p:pic>
    </p:spTree>
    <p:extLst>
      <p:ext uri="{BB962C8B-B14F-4D97-AF65-F5344CB8AC3E}">
        <p14:creationId xmlns:p14="http://schemas.microsoft.com/office/powerpoint/2010/main" val="1567783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F0CC1B-93C0-5387-42AD-6EE6EAC9BCAF}"/>
            </a:ext>
          </a:extLst>
        </p:cNvPr>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1CB664A-0CE5-51BF-94EA-C6F5C81097BE}"/>
              </a:ext>
              <a:ext uri="{C183D7F6-B498-43B3-948B-1728B52AA6E4}">
                <adec:decorative xmlns:adec="http://schemas.microsoft.com/office/drawing/2017/decorative" val="1"/>
              </a:ext>
            </a:extLst>
          </p:cNvPr>
          <p:cNvSpPr/>
          <p:nvPr/>
        </p:nvSpPr>
        <p:spPr>
          <a:xfrm>
            <a:off x="216846" y="3653474"/>
            <a:ext cx="4625292" cy="1215000"/>
          </a:xfrm>
          <a:prstGeom prst="roundRect">
            <a:avLst>
              <a:gd name="adj" fmla="val 481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sp>
        <p:nvSpPr>
          <p:cNvPr id="13" name="Title 1">
            <a:extLst>
              <a:ext uri="{FF2B5EF4-FFF2-40B4-BE49-F238E27FC236}">
                <a16:creationId xmlns:a16="http://schemas.microsoft.com/office/drawing/2014/main" id="{73B310C6-036B-FD2F-9DC1-37067A223A5F}"/>
              </a:ext>
            </a:extLst>
          </p:cNvPr>
          <p:cNvSpPr>
            <a:spLocks noGrp="1"/>
          </p:cNvSpPr>
          <p:nvPr>
            <p:ph type="title"/>
          </p:nvPr>
        </p:nvSpPr>
        <p:spPr>
          <a:xfrm>
            <a:off x="352426" y="301941"/>
            <a:ext cx="8439150" cy="519113"/>
          </a:xfrm>
        </p:spPr>
        <p:txBody>
          <a:bodyPr/>
          <a:lstStyle/>
          <a:p>
            <a:r>
              <a:rPr lang="en-AU" sz="1500" dirty="0">
                <a:solidFill>
                  <a:srgbClr val="C00000"/>
                </a:solidFill>
              </a:rPr>
              <a:t>In-Field Mapping | Introduction to </a:t>
            </a:r>
            <a:r>
              <a:rPr lang="en-AU" sz="1500" dirty="0" err="1">
                <a:solidFill>
                  <a:srgbClr val="C00000"/>
                </a:solidFill>
              </a:rPr>
              <a:t>FireMapper</a:t>
            </a:r>
            <a:endParaRPr lang="en-AU" sz="1500" dirty="0">
              <a:solidFill>
                <a:srgbClr val="C00000"/>
              </a:solidFill>
            </a:endParaRPr>
          </a:p>
        </p:txBody>
      </p:sp>
      <p:sp>
        <p:nvSpPr>
          <p:cNvPr id="14" name="Title 1">
            <a:extLst>
              <a:ext uri="{FF2B5EF4-FFF2-40B4-BE49-F238E27FC236}">
                <a16:creationId xmlns:a16="http://schemas.microsoft.com/office/drawing/2014/main" id="{9CBBF08E-A5A3-83E2-851A-B7236A886E58}"/>
              </a:ext>
            </a:extLst>
          </p:cNvPr>
          <p:cNvSpPr txBox="1">
            <a:spLocks/>
          </p:cNvSpPr>
          <p:nvPr/>
        </p:nvSpPr>
        <p:spPr bwMode="gray">
          <a:xfrm>
            <a:off x="769927" y="1667835"/>
            <a:ext cx="3628358" cy="193161"/>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1050">
                <a:solidFill>
                  <a:srgbClr val="C00000"/>
                </a:solidFill>
                <a:latin typeface="Open Sans SemiBold"/>
              </a:rPr>
              <a:t>What are the Key Benefits of FireMapper?</a:t>
            </a:r>
          </a:p>
        </p:txBody>
      </p:sp>
      <p:grpSp>
        <p:nvGrpSpPr>
          <p:cNvPr id="15" name="Group 14">
            <a:extLst>
              <a:ext uri="{FF2B5EF4-FFF2-40B4-BE49-F238E27FC236}">
                <a16:creationId xmlns:a16="http://schemas.microsoft.com/office/drawing/2014/main" id="{C2B84CBA-09C4-9BCD-5DAA-820645DBC6D8}"/>
              </a:ext>
            </a:extLst>
          </p:cNvPr>
          <p:cNvGrpSpPr/>
          <p:nvPr/>
        </p:nvGrpSpPr>
        <p:grpSpPr>
          <a:xfrm>
            <a:off x="429336" y="1935990"/>
            <a:ext cx="894118" cy="554941"/>
            <a:chOff x="936292" y="2872865"/>
            <a:chExt cx="1192157" cy="739921"/>
          </a:xfrm>
        </p:grpSpPr>
        <p:sp>
          <p:nvSpPr>
            <p:cNvPr id="16" name="Title 1">
              <a:extLst>
                <a:ext uri="{FF2B5EF4-FFF2-40B4-BE49-F238E27FC236}">
                  <a16:creationId xmlns:a16="http://schemas.microsoft.com/office/drawing/2014/main" id="{5C17D52F-85CA-8955-C663-DC5520E9C8D7}"/>
                </a:ext>
              </a:extLst>
            </p:cNvPr>
            <p:cNvSpPr txBox="1">
              <a:spLocks/>
            </p:cNvSpPr>
            <p:nvPr/>
          </p:nvSpPr>
          <p:spPr bwMode="gray">
            <a:xfrm>
              <a:off x="936292" y="3281586"/>
              <a:ext cx="1192157" cy="331200"/>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900">
                  <a:solidFill>
                    <a:srgbClr val="8C0001"/>
                  </a:solidFill>
                  <a:latin typeface="Open Sans SemiBold"/>
                </a:rPr>
                <a:t>All Hazard Symbology</a:t>
              </a:r>
            </a:p>
          </p:txBody>
        </p:sp>
        <p:pic>
          <p:nvPicPr>
            <p:cNvPr id="17" name="Picture 16">
              <a:extLst>
                <a:ext uri="{FF2B5EF4-FFF2-40B4-BE49-F238E27FC236}">
                  <a16:creationId xmlns:a16="http://schemas.microsoft.com/office/drawing/2014/main" id="{6DD1B65B-B126-1200-9A9D-18B809236A0F}"/>
                </a:ext>
              </a:extLst>
            </p:cNvPr>
            <p:cNvPicPr>
              <a:picLocks noChangeAspect="1"/>
            </p:cNvPicPr>
            <p:nvPr/>
          </p:nvPicPr>
          <p:blipFill>
            <a:blip r:embed="rId2"/>
            <a:stretch>
              <a:fillRect/>
            </a:stretch>
          </p:blipFill>
          <p:spPr>
            <a:xfrm>
              <a:off x="1352370" y="2872865"/>
              <a:ext cx="360000" cy="331200"/>
            </a:xfrm>
            <a:prstGeom prst="rect">
              <a:avLst/>
            </a:prstGeom>
          </p:spPr>
        </p:pic>
      </p:grpSp>
      <p:grpSp>
        <p:nvGrpSpPr>
          <p:cNvPr id="18" name="Group 17">
            <a:extLst>
              <a:ext uri="{FF2B5EF4-FFF2-40B4-BE49-F238E27FC236}">
                <a16:creationId xmlns:a16="http://schemas.microsoft.com/office/drawing/2014/main" id="{A4DD45A1-C6DA-9820-B705-440038C9C816}"/>
              </a:ext>
            </a:extLst>
          </p:cNvPr>
          <p:cNvGrpSpPr/>
          <p:nvPr/>
        </p:nvGrpSpPr>
        <p:grpSpPr>
          <a:xfrm>
            <a:off x="1603594" y="1928537"/>
            <a:ext cx="762025" cy="507155"/>
            <a:chOff x="2078783" y="2862928"/>
            <a:chExt cx="1016033" cy="676206"/>
          </a:xfrm>
        </p:grpSpPr>
        <p:sp>
          <p:nvSpPr>
            <p:cNvPr id="19" name="Title 1">
              <a:extLst>
                <a:ext uri="{FF2B5EF4-FFF2-40B4-BE49-F238E27FC236}">
                  <a16:creationId xmlns:a16="http://schemas.microsoft.com/office/drawing/2014/main" id="{8415AADD-A5EB-C240-42B6-0DA8B6AA132C}"/>
                </a:ext>
              </a:extLst>
            </p:cNvPr>
            <p:cNvSpPr txBox="1">
              <a:spLocks/>
            </p:cNvSpPr>
            <p:nvPr/>
          </p:nvSpPr>
          <p:spPr bwMode="gray">
            <a:xfrm>
              <a:off x="2078783" y="3281586"/>
              <a:ext cx="1016033" cy="257548"/>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900">
                  <a:solidFill>
                    <a:srgbClr val="8C0001"/>
                  </a:solidFill>
                  <a:latin typeface="Open Sans SemiBold"/>
                </a:rPr>
                <a:t>Real-Time Information</a:t>
              </a:r>
            </a:p>
          </p:txBody>
        </p:sp>
        <p:pic>
          <p:nvPicPr>
            <p:cNvPr id="20" name="Picture 19">
              <a:extLst>
                <a:ext uri="{FF2B5EF4-FFF2-40B4-BE49-F238E27FC236}">
                  <a16:creationId xmlns:a16="http://schemas.microsoft.com/office/drawing/2014/main" id="{FEF0C51F-D16D-0F2E-7AE9-45AE050C85E4}"/>
                </a:ext>
              </a:extLst>
            </p:cNvPr>
            <p:cNvPicPr>
              <a:picLocks noChangeAspect="1"/>
            </p:cNvPicPr>
            <p:nvPr/>
          </p:nvPicPr>
          <p:blipFill>
            <a:blip r:embed="rId3"/>
            <a:stretch>
              <a:fillRect/>
            </a:stretch>
          </p:blipFill>
          <p:spPr>
            <a:xfrm>
              <a:off x="2401782" y="2862928"/>
              <a:ext cx="360000" cy="351075"/>
            </a:xfrm>
            <a:prstGeom prst="rect">
              <a:avLst/>
            </a:prstGeom>
          </p:spPr>
        </p:pic>
      </p:grpSp>
      <p:grpSp>
        <p:nvGrpSpPr>
          <p:cNvPr id="21" name="Group 20">
            <a:extLst>
              <a:ext uri="{FF2B5EF4-FFF2-40B4-BE49-F238E27FC236}">
                <a16:creationId xmlns:a16="http://schemas.microsoft.com/office/drawing/2014/main" id="{64BFF455-98DE-1B6D-B524-A2BDC0119462}"/>
              </a:ext>
            </a:extLst>
          </p:cNvPr>
          <p:cNvGrpSpPr/>
          <p:nvPr/>
        </p:nvGrpSpPr>
        <p:grpSpPr>
          <a:xfrm>
            <a:off x="3926419" y="1955642"/>
            <a:ext cx="781897" cy="524482"/>
            <a:chOff x="4548764" y="2899067"/>
            <a:chExt cx="1042529" cy="699309"/>
          </a:xfrm>
        </p:grpSpPr>
        <p:sp>
          <p:nvSpPr>
            <p:cNvPr id="22" name="Title 1">
              <a:extLst>
                <a:ext uri="{FF2B5EF4-FFF2-40B4-BE49-F238E27FC236}">
                  <a16:creationId xmlns:a16="http://schemas.microsoft.com/office/drawing/2014/main" id="{1D22F309-04B3-F736-1BDB-E685268D2722}"/>
                </a:ext>
              </a:extLst>
            </p:cNvPr>
            <p:cNvSpPr txBox="1">
              <a:spLocks/>
            </p:cNvSpPr>
            <p:nvPr/>
          </p:nvSpPr>
          <p:spPr bwMode="gray">
            <a:xfrm>
              <a:off x="4548764" y="3245447"/>
              <a:ext cx="1042529" cy="352929"/>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900">
                  <a:solidFill>
                    <a:srgbClr val="8C0001"/>
                  </a:solidFill>
                  <a:latin typeface="Open Sans SemiBold"/>
                </a:rPr>
                <a:t>System Compatibility</a:t>
              </a:r>
            </a:p>
          </p:txBody>
        </p:sp>
        <p:pic>
          <p:nvPicPr>
            <p:cNvPr id="23" name="Picture 22">
              <a:extLst>
                <a:ext uri="{FF2B5EF4-FFF2-40B4-BE49-F238E27FC236}">
                  <a16:creationId xmlns:a16="http://schemas.microsoft.com/office/drawing/2014/main" id="{E2C4C583-2918-B70F-3BDB-5831FAE175BB}"/>
                </a:ext>
              </a:extLst>
            </p:cNvPr>
            <p:cNvPicPr>
              <a:picLocks noChangeAspect="1"/>
            </p:cNvPicPr>
            <p:nvPr/>
          </p:nvPicPr>
          <p:blipFill>
            <a:blip r:embed="rId4"/>
            <a:stretch>
              <a:fillRect/>
            </a:stretch>
          </p:blipFill>
          <p:spPr>
            <a:xfrm>
              <a:off x="4890028" y="2899067"/>
              <a:ext cx="360000" cy="278797"/>
            </a:xfrm>
            <a:prstGeom prst="rect">
              <a:avLst/>
            </a:prstGeom>
          </p:spPr>
        </p:pic>
      </p:grpSp>
      <p:grpSp>
        <p:nvGrpSpPr>
          <p:cNvPr id="24" name="Group 23">
            <a:extLst>
              <a:ext uri="{FF2B5EF4-FFF2-40B4-BE49-F238E27FC236}">
                <a16:creationId xmlns:a16="http://schemas.microsoft.com/office/drawing/2014/main" id="{7ECA3E67-DB3F-B041-16E5-59978AA8365B}"/>
              </a:ext>
            </a:extLst>
          </p:cNvPr>
          <p:cNvGrpSpPr/>
          <p:nvPr/>
        </p:nvGrpSpPr>
        <p:grpSpPr>
          <a:xfrm>
            <a:off x="2829934" y="1949297"/>
            <a:ext cx="680883" cy="486395"/>
            <a:chOff x="3366007" y="2890608"/>
            <a:chExt cx="907844" cy="648526"/>
          </a:xfrm>
        </p:grpSpPr>
        <p:sp>
          <p:nvSpPr>
            <p:cNvPr id="25" name="Title 1">
              <a:extLst>
                <a:ext uri="{FF2B5EF4-FFF2-40B4-BE49-F238E27FC236}">
                  <a16:creationId xmlns:a16="http://schemas.microsoft.com/office/drawing/2014/main" id="{66B3C928-CCF8-E6AD-2169-71FCC19A41DE}"/>
                </a:ext>
              </a:extLst>
            </p:cNvPr>
            <p:cNvSpPr txBox="1">
              <a:spLocks/>
            </p:cNvSpPr>
            <p:nvPr/>
          </p:nvSpPr>
          <p:spPr bwMode="gray">
            <a:xfrm>
              <a:off x="3366007" y="3243421"/>
              <a:ext cx="907844" cy="295713"/>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900">
                  <a:solidFill>
                    <a:srgbClr val="8C0001"/>
                  </a:solidFill>
                  <a:latin typeface="Open Sans SemiBold"/>
                </a:rPr>
                <a:t>Operational Focus</a:t>
              </a:r>
            </a:p>
          </p:txBody>
        </p:sp>
        <p:pic>
          <p:nvPicPr>
            <p:cNvPr id="26" name="Picture 25">
              <a:extLst>
                <a:ext uri="{FF2B5EF4-FFF2-40B4-BE49-F238E27FC236}">
                  <a16:creationId xmlns:a16="http://schemas.microsoft.com/office/drawing/2014/main" id="{1C1634AF-9E50-6EEC-48DE-6A2033F26CEA}"/>
                </a:ext>
              </a:extLst>
            </p:cNvPr>
            <p:cNvPicPr>
              <a:picLocks noChangeAspect="1"/>
            </p:cNvPicPr>
            <p:nvPr/>
          </p:nvPicPr>
          <p:blipFill>
            <a:blip r:embed="rId5"/>
            <a:stretch>
              <a:fillRect/>
            </a:stretch>
          </p:blipFill>
          <p:spPr>
            <a:xfrm>
              <a:off x="3639929" y="2890608"/>
              <a:ext cx="360000" cy="295714"/>
            </a:xfrm>
            <a:prstGeom prst="rect">
              <a:avLst/>
            </a:prstGeom>
          </p:spPr>
        </p:pic>
      </p:grpSp>
      <p:sp>
        <p:nvSpPr>
          <p:cNvPr id="27" name="Rectangle: Rounded Corners 26">
            <a:extLst>
              <a:ext uri="{FF2B5EF4-FFF2-40B4-BE49-F238E27FC236}">
                <a16:creationId xmlns:a16="http://schemas.microsoft.com/office/drawing/2014/main" id="{36316B74-F5B1-74E7-FA13-AA02B61FEA30}"/>
              </a:ext>
              <a:ext uri="{C183D7F6-B498-43B3-948B-1728B52AA6E4}">
                <adec:decorative xmlns:adec="http://schemas.microsoft.com/office/drawing/2017/decorative" val="1"/>
              </a:ext>
            </a:extLst>
          </p:cNvPr>
          <p:cNvSpPr/>
          <p:nvPr/>
        </p:nvSpPr>
        <p:spPr>
          <a:xfrm>
            <a:off x="351102" y="609201"/>
            <a:ext cx="4491036" cy="942599"/>
          </a:xfrm>
          <a:prstGeom prst="roundRect">
            <a:avLst>
              <a:gd name="adj" fmla="val 4816"/>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sp>
        <p:nvSpPr>
          <p:cNvPr id="28" name="Title 1">
            <a:extLst>
              <a:ext uri="{FF2B5EF4-FFF2-40B4-BE49-F238E27FC236}">
                <a16:creationId xmlns:a16="http://schemas.microsoft.com/office/drawing/2014/main" id="{04530D55-45D1-51D5-7802-03962BC1D972}"/>
              </a:ext>
            </a:extLst>
          </p:cNvPr>
          <p:cNvSpPr txBox="1">
            <a:spLocks/>
          </p:cNvSpPr>
          <p:nvPr/>
        </p:nvSpPr>
        <p:spPr bwMode="gray">
          <a:xfrm>
            <a:off x="349716" y="2586927"/>
            <a:ext cx="1053356" cy="916727"/>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defTabSz="914338">
              <a:buClrTx/>
            </a:pPr>
            <a:r>
              <a:rPr lang="en-GB" sz="825" dirty="0">
                <a:solidFill>
                  <a:srgbClr val="000000"/>
                </a:solidFill>
                <a:latin typeface="Open Sans" panose="020B0606030504020204" pitchFamily="34" charset="0"/>
                <a:ea typeface="Open Sans" panose="020B0606030504020204" pitchFamily="34" charset="0"/>
                <a:cs typeface="Open Sans" panose="020B0606030504020204" pitchFamily="34" charset="0"/>
              </a:rPr>
              <a:t>Specialised hazard and emergency symbology covering a range of incident scenarios including wildfire, storm damage etc.</a:t>
            </a:r>
          </a:p>
        </p:txBody>
      </p:sp>
      <p:sp>
        <p:nvSpPr>
          <p:cNvPr id="29" name="Title 1">
            <a:extLst>
              <a:ext uri="{FF2B5EF4-FFF2-40B4-BE49-F238E27FC236}">
                <a16:creationId xmlns:a16="http://schemas.microsoft.com/office/drawing/2014/main" id="{1FA7CBFB-0097-00ED-96B4-431CB4AF255F}"/>
              </a:ext>
            </a:extLst>
          </p:cNvPr>
          <p:cNvSpPr txBox="1">
            <a:spLocks/>
          </p:cNvSpPr>
          <p:nvPr/>
        </p:nvSpPr>
        <p:spPr bwMode="gray">
          <a:xfrm>
            <a:off x="466725" y="3671563"/>
            <a:ext cx="4465760" cy="220075"/>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defTabSz="914338">
              <a:buClrTx/>
            </a:pPr>
            <a:r>
              <a:rPr lang="en-GB" sz="1050">
                <a:solidFill>
                  <a:srgbClr val="C00000"/>
                </a:solidFill>
                <a:latin typeface="Open Sans SemiBold"/>
              </a:rPr>
              <a:t>How is FireMapper being customised to meet the needs of the RFS?</a:t>
            </a:r>
          </a:p>
        </p:txBody>
      </p:sp>
      <p:sp>
        <p:nvSpPr>
          <p:cNvPr id="30" name="Title 1">
            <a:extLst>
              <a:ext uri="{FF2B5EF4-FFF2-40B4-BE49-F238E27FC236}">
                <a16:creationId xmlns:a16="http://schemas.microsoft.com/office/drawing/2014/main" id="{B0DF69E2-FC49-A8B2-771C-18033E8540D3}"/>
              </a:ext>
            </a:extLst>
          </p:cNvPr>
          <p:cNvSpPr txBox="1">
            <a:spLocks/>
          </p:cNvSpPr>
          <p:nvPr/>
        </p:nvSpPr>
        <p:spPr bwMode="gray">
          <a:xfrm>
            <a:off x="2136564" y="4307022"/>
            <a:ext cx="826997" cy="297000"/>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825"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Customised Symbology</a:t>
            </a:r>
          </a:p>
        </p:txBody>
      </p:sp>
      <p:sp>
        <p:nvSpPr>
          <p:cNvPr id="31" name="Title 1">
            <a:extLst>
              <a:ext uri="{FF2B5EF4-FFF2-40B4-BE49-F238E27FC236}">
                <a16:creationId xmlns:a16="http://schemas.microsoft.com/office/drawing/2014/main" id="{5A5A70EC-A1CA-D3F4-412C-4A4921C5C8A4}"/>
              </a:ext>
            </a:extLst>
          </p:cNvPr>
          <p:cNvSpPr txBox="1">
            <a:spLocks/>
          </p:cNvSpPr>
          <p:nvPr/>
        </p:nvSpPr>
        <p:spPr bwMode="gray">
          <a:xfrm>
            <a:off x="1088951" y="4305674"/>
            <a:ext cx="986859" cy="297000"/>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825"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Direct Integration with RFS Databases, Platforms &amp; Applications</a:t>
            </a:r>
          </a:p>
        </p:txBody>
      </p:sp>
      <p:sp>
        <p:nvSpPr>
          <p:cNvPr id="32" name="Title 1">
            <a:extLst>
              <a:ext uri="{FF2B5EF4-FFF2-40B4-BE49-F238E27FC236}">
                <a16:creationId xmlns:a16="http://schemas.microsoft.com/office/drawing/2014/main" id="{0C333509-0BCB-D8A5-F2AD-96137110E06A}"/>
              </a:ext>
            </a:extLst>
          </p:cNvPr>
          <p:cNvSpPr txBox="1">
            <a:spLocks/>
          </p:cNvSpPr>
          <p:nvPr/>
        </p:nvSpPr>
        <p:spPr bwMode="gray">
          <a:xfrm>
            <a:off x="261880" y="4306154"/>
            <a:ext cx="575795" cy="297000"/>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825"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Real-Time Streaming of Mapping Data</a:t>
            </a:r>
          </a:p>
        </p:txBody>
      </p:sp>
      <p:sp>
        <p:nvSpPr>
          <p:cNvPr id="33" name="Title 1">
            <a:extLst>
              <a:ext uri="{FF2B5EF4-FFF2-40B4-BE49-F238E27FC236}">
                <a16:creationId xmlns:a16="http://schemas.microsoft.com/office/drawing/2014/main" id="{8AAF89B2-1A68-3BB0-6DE5-7DAA94D596D4}"/>
              </a:ext>
            </a:extLst>
          </p:cNvPr>
          <p:cNvSpPr txBox="1">
            <a:spLocks/>
          </p:cNvSpPr>
          <p:nvPr/>
        </p:nvSpPr>
        <p:spPr bwMode="gray">
          <a:xfrm>
            <a:off x="4150912" y="4305674"/>
            <a:ext cx="683900" cy="297000"/>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788"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Organisation-wide</a:t>
            </a:r>
            <a:r>
              <a:rPr lang="en-GB" sz="825"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 Single-Sign On</a:t>
            </a:r>
          </a:p>
        </p:txBody>
      </p:sp>
      <p:sp>
        <p:nvSpPr>
          <p:cNvPr id="34" name="Title 1">
            <a:extLst>
              <a:ext uri="{FF2B5EF4-FFF2-40B4-BE49-F238E27FC236}">
                <a16:creationId xmlns:a16="http://schemas.microsoft.com/office/drawing/2014/main" id="{9135F235-5C03-7C5B-DC58-1352C1B1EA78}"/>
              </a:ext>
            </a:extLst>
          </p:cNvPr>
          <p:cNvSpPr txBox="1">
            <a:spLocks/>
          </p:cNvSpPr>
          <p:nvPr/>
        </p:nvSpPr>
        <p:spPr bwMode="gray">
          <a:xfrm>
            <a:off x="3074988" y="4307777"/>
            <a:ext cx="937404" cy="297000"/>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algn="ctr" defTabSz="914338">
              <a:buClrTx/>
            </a:pPr>
            <a:r>
              <a:rPr lang="en-GB" sz="825" dirty="0">
                <a:solidFill>
                  <a:srgbClr val="000000">
                    <a:lumMod val="75000"/>
                    <a:lumOff val="25000"/>
                  </a:srgbClr>
                </a:solidFill>
                <a:latin typeface="Open Sans" panose="020B0606030504020204" pitchFamily="34" charset="0"/>
                <a:ea typeface="Open Sans" panose="020B0606030504020204" pitchFamily="34" charset="0"/>
                <a:cs typeface="Open Sans" panose="020B0606030504020204" pitchFamily="34" charset="0"/>
              </a:rPr>
              <a:t>AVL, Base Maps &amp; Feature Layers</a:t>
            </a:r>
          </a:p>
        </p:txBody>
      </p:sp>
      <p:sp>
        <p:nvSpPr>
          <p:cNvPr id="35" name="Rectangle 34">
            <a:extLst>
              <a:ext uri="{FF2B5EF4-FFF2-40B4-BE49-F238E27FC236}">
                <a16:creationId xmlns:a16="http://schemas.microsoft.com/office/drawing/2014/main" id="{D111B0D2-4B82-8FF0-37AE-B2F91CC1F0D4}"/>
              </a:ext>
            </a:extLst>
          </p:cNvPr>
          <p:cNvSpPr/>
          <p:nvPr/>
        </p:nvSpPr>
        <p:spPr bwMode="gray">
          <a:xfrm>
            <a:off x="371667" y="616507"/>
            <a:ext cx="1744177" cy="214514"/>
          </a:xfrm>
          <a:prstGeom prst="rect">
            <a:avLst/>
          </a:prstGeom>
          <a:solidFill>
            <a:schemeClr val="bg1">
              <a:lumMod val="95000"/>
            </a:schemeClr>
          </a:solidFill>
          <a:ln w="19050" algn="ctr">
            <a:noFill/>
            <a:miter lim="800000"/>
            <a:headEnd/>
            <a:tailEnd/>
          </a:ln>
        </p:spPr>
        <p:txBody>
          <a:bodyPr wrap="square" lIns="66675" tIns="66675" rIns="66675" bIns="66675" rtlCol="0" anchor="ctr"/>
          <a:lstStyle/>
          <a:p>
            <a:pPr defTabSz="342856">
              <a:lnSpc>
                <a:spcPct val="106000"/>
              </a:lnSpc>
              <a:spcAft>
                <a:spcPts val="450"/>
              </a:spcAft>
              <a:buClrTx/>
              <a:defRPr/>
            </a:pPr>
            <a:r>
              <a:rPr lang="en-AU" sz="900" b="1" kern="1200" dirty="0">
                <a:solidFill>
                  <a:prstClr val="black"/>
                </a:solidFill>
                <a:latin typeface="Open Sans SemiBold"/>
                <a:ea typeface="Open Sans" panose="020B0606030504020204" pitchFamily="34" charset="0"/>
                <a:cs typeface="Arial" panose="020B0604020202020204" pitchFamily="34" charset="0"/>
              </a:rPr>
              <a:t>Project Background</a:t>
            </a:r>
          </a:p>
        </p:txBody>
      </p:sp>
      <p:sp>
        <p:nvSpPr>
          <p:cNvPr id="36" name="Title 1">
            <a:extLst>
              <a:ext uri="{FF2B5EF4-FFF2-40B4-BE49-F238E27FC236}">
                <a16:creationId xmlns:a16="http://schemas.microsoft.com/office/drawing/2014/main" id="{422708BF-DA73-EBBE-9CE1-85095E85C46C}"/>
              </a:ext>
            </a:extLst>
          </p:cNvPr>
          <p:cNvSpPr txBox="1">
            <a:spLocks/>
          </p:cNvSpPr>
          <p:nvPr/>
        </p:nvSpPr>
        <p:spPr bwMode="gray">
          <a:xfrm>
            <a:off x="1496707" y="2586927"/>
            <a:ext cx="1053356" cy="947399"/>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defTabSz="914338">
              <a:buClrTx/>
            </a:pPr>
            <a:r>
              <a:rPr lang="en-GB" sz="825">
                <a:solidFill>
                  <a:srgbClr val="000000"/>
                </a:solidFill>
                <a:latin typeface="Open Sans" panose="020B0606030504020204" pitchFamily="34" charset="0"/>
                <a:ea typeface="Open Sans" panose="020B0606030504020204" pitchFamily="34" charset="0"/>
                <a:cs typeface="Open Sans" panose="020B0606030504020204" pitchFamily="34" charset="0"/>
              </a:rPr>
              <a:t>Interactive maps are synced in real-time across user devices, empowering collaboration in the field. </a:t>
            </a:r>
          </a:p>
        </p:txBody>
      </p:sp>
      <p:sp>
        <p:nvSpPr>
          <p:cNvPr id="37" name="Title 1">
            <a:extLst>
              <a:ext uri="{FF2B5EF4-FFF2-40B4-BE49-F238E27FC236}">
                <a16:creationId xmlns:a16="http://schemas.microsoft.com/office/drawing/2014/main" id="{A7D4E28E-9290-C882-C737-CD2CC5BDAE36}"/>
              </a:ext>
            </a:extLst>
          </p:cNvPr>
          <p:cNvSpPr txBox="1">
            <a:spLocks/>
          </p:cNvSpPr>
          <p:nvPr/>
        </p:nvSpPr>
        <p:spPr bwMode="gray">
          <a:xfrm>
            <a:off x="2643697" y="2586927"/>
            <a:ext cx="1053356" cy="947399"/>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defTabSz="914338">
              <a:buClrTx/>
            </a:pPr>
            <a:r>
              <a:rPr lang="en-GB" sz="825">
                <a:solidFill>
                  <a:srgbClr val="000000"/>
                </a:solidFill>
                <a:latin typeface="Open Sans" panose="020B0606030504020204" pitchFamily="34" charset="0"/>
                <a:ea typeface="Open Sans" panose="020B0606030504020204" pitchFamily="34" charset="0"/>
                <a:cs typeface="Open Sans" panose="020B0606030504020204" pitchFamily="34" charset="0"/>
              </a:rPr>
              <a:t>Improved accuracy and timeliness of information between the field, FCC and HQ to support better decisions and incident response.</a:t>
            </a:r>
          </a:p>
        </p:txBody>
      </p:sp>
      <p:sp>
        <p:nvSpPr>
          <p:cNvPr id="38" name="Title 1">
            <a:extLst>
              <a:ext uri="{FF2B5EF4-FFF2-40B4-BE49-F238E27FC236}">
                <a16:creationId xmlns:a16="http://schemas.microsoft.com/office/drawing/2014/main" id="{61E1F724-F85B-29DA-6115-D329697EE18B}"/>
              </a:ext>
            </a:extLst>
          </p:cNvPr>
          <p:cNvSpPr txBox="1">
            <a:spLocks/>
          </p:cNvSpPr>
          <p:nvPr/>
        </p:nvSpPr>
        <p:spPr bwMode="gray">
          <a:xfrm>
            <a:off x="3790689" y="2586927"/>
            <a:ext cx="1053356" cy="947399"/>
          </a:xfrm>
          <a:prstGeom prst="rect">
            <a:avLst/>
          </a:prstGeom>
        </p:spPr>
        <p:txBody>
          <a:bodyPr vert="horz" lIns="0" tIns="0" rIns="0" bIns="0" rtlCol="0" anchor="t" anchorCtr="0">
            <a:noAutofit/>
          </a:bodyPr>
          <a:lstStyle>
            <a:lvl1pPr algn="l" defTabSz="1219117" rtl="0" eaLnBrk="1" latinLnBrk="0" hangingPunct="1">
              <a:spcBef>
                <a:spcPct val="0"/>
              </a:spcBef>
              <a:buNone/>
              <a:defRPr sz="2000" kern="1200">
                <a:solidFill>
                  <a:schemeClr val="tx1"/>
                </a:solidFill>
                <a:latin typeface="+mj-lt"/>
                <a:ea typeface="+mj-ea"/>
                <a:cs typeface="+mj-cs"/>
              </a:defRPr>
            </a:lvl1pPr>
          </a:lstStyle>
          <a:p>
            <a:pPr defTabSz="914338">
              <a:buClrTx/>
            </a:pPr>
            <a:r>
              <a:rPr lang="en-GB" sz="825" dirty="0">
                <a:solidFill>
                  <a:srgbClr val="000000"/>
                </a:solidFill>
                <a:latin typeface="Open Sans" panose="020B0606030504020204" pitchFamily="34" charset="0"/>
                <a:ea typeface="Open Sans" panose="020B0606030504020204" pitchFamily="34" charset="0"/>
                <a:cs typeface="Open Sans" panose="020B0606030504020204" pitchFamily="34" charset="0"/>
              </a:rPr>
              <a:t>Ability to integrate with agency IT and GIS systems such as CAD and COP to enable a cohesive workflow.</a:t>
            </a:r>
          </a:p>
        </p:txBody>
      </p:sp>
      <p:pic>
        <p:nvPicPr>
          <p:cNvPr id="71" name="Picture 70" descr="A tablet with a map&#10;&#10;Description automatically generated">
            <a:extLst>
              <a:ext uri="{FF2B5EF4-FFF2-40B4-BE49-F238E27FC236}">
                <a16:creationId xmlns:a16="http://schemas.microsoft.com/office/drawing/2014/main" id="{7465F9F8-3EEC-74B8-F899-53BD0A63D1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07108" y="634189"/>
            <a:ext cx="3360107" cy="2502366"/>
          </a:xfrm>
          <a:prstGeom prst="rect">
            <a:avLst/>
          </a:prstGeom>
        </p:spPr>
      </p:pic>
      <p:sp>
        <p:nvSpPr>
          <p:cNvPr id="72" name="TextBox 71">
            <a:extLst>
              <a:ext uri="{FF2B5EF4-FFF2-40B4-BE49-F238E27FC236}">
                <a16:creationId xmlns:a16="http://schemas.microsoft.com/office/drawing/2014/main" id="{AE0E2664-17BD-5A6A-532D-30F6E871B52C}"/>
              </a:ext>
            </a:extLst>
          </p:cNvPr>
          <p:cNvSpPr txBox="1"/>
          <p:nvPr/>
        </p:nvSpPr>
        <p:spPr>
          <a:xfrm>
            <a:off x="392925" y="830311"/>
            <a:ext cx="4315390" cy="710878"/>
          </a:xfrm>
          <a:prstGeom prst="rect">
            <a:avLst/>
          </a:prstGeom>
          <a:noFill/>
        </p:spPr>
        <p:txBody>
          <a:bodyPr wrap="square" lIns="54000" tIns="0" rIns="54000" bIns="0" rtlCol="0" anchor="t">
            <a:noAutofit/>
          </a:bodyPr>
          <a:lstStyle/>
          <a:p>
            <a:pPr defTabSz="362891" fontAlgn="base">
              <a:lnSpc>
                <a:spcPct val="120000"/>
              </a:lnSpc>
              <a:spcAft>
                <a:spcPts val="317"/>
              </a:spcAft>
              <a:buSzPct val="100000"/>
              <a:defRPr/>
            </a:pPr>
            <a:r>
              <a:rPr lang="en-AU" sz="825" kern="1200" dirty="0">
                <a:solidFill>
                  <a:prstClr val="black"/>
                </a:solidFill>
                <a:latin typeface="Open Sans" panose="020B0606030504020204" pitchFamily="34" charset="0"/>
                <a:ea typeface="Open Sans" panose="020B0606030504020204" pitchFamily="34" charset="0"/>
                <a:cs typeface="Open Sans" panose="020B0606030504020204" pitchFamily="34" charset="0"/>
              </a:rPr>
              <a:t>RFS is implementing and integrating a service-wide Field Mapping Solution to streamline data collection in the field, in both operational and non-operational settings. Quality field mapping would greatly enhance RFS’s situational awareness capabilities, fire spread predictions and warnings and inform operational decisions. </a:t>
            </a:r>
          </a:p>
        </p:txBody>
      </p:sp>
      <p:grpSp>
        <p:nvGrpSpPr>
          <p:cNvPr id="73" name="Group 72">
            <a:extLst>
              <a:ext uri="{FF2B5EF4-FFF2-40B4-BE49-F238E27FC236}">
                <a16:creationId xmlns:a16="http://schemas.microsoft.com/office/drawing/2014/main" id="{36F00ABA-014E-6861-2B8C-B43A8D5F651A}"/>
              </a:ext>
            </a:extLst>
          </p:cNvPr>
          <p:cNvGrpSpPr/>
          <p:nvPr/>
        </p:nvGrpSpPr>
        <p:grpSpPr>
          <a:xfrm>
            <a:off x="466725" y="3923191"/>
            <a:ext cx="270000" cy="270000"/>
            <a:chOff x="3530600" y="4405313"/>
            <a:chExt cx="688975" cy="731837"/>
          </a:xfrm>
        </p:grpSpPr>
        <p:sp>
          <p:nvSpPr>
            <p:cNvPr id="74" name="Freeform 124">
              <a:extLst>
                <a:ext uri="{FF2B5EF4-FFF2-40B4-BE49-F238E27FC236}">
                  <a16:creationId xmlns:a16="http://schemas.microsoft.com/office/drawing/2014/main" id="{644639CA-DCA8-CDF4-AEA8-581B1BDF6482}"/>
                </a:ext>
              </a:extLst>
            </p:cNvPr>
            <p:cNvSpPr>
              <a:spLocks noEditPoints="1"/>
            </p:cNvSpPr>
            <p:nvPr/>
          </p:nvSpPr>
          <p:spPr bwMode="auto">
            <a:xfrm>
              <a:off x="3530600" y="4405313"/>
              <a:ext cx="427038" cy="731837"/>
            </a:xfrm>
            <a:custGeom>
              <a:avLst/>
              <a:gdLst>
                <a:gd name="T0" fmla="*/ 116 w 142"/>
                <a:gd name="T1" fmla="*/ 0 h 243"/>
                <a:gd name="T2" fmla="*/ 25 w 142"/>
                <a:gd name="T3" fmla="*/ 0 h 243"/>
                <a:gd name="T4" fmla="*/ 0 w 142"/>
                <a:gd name="T5" fmla="*/ 25 h 243"/>
                <a:gd name="T6" fmla="*/ 0 w 142"/>
                <a:gd name="T7" fmla="*/ 33 h 243"/>
                <a:gd name="T8" fmla="*/ 0 w 142"/>
                <a:gd name="T9" fmla="*/ 197 h 243"/>
                <a:gd name="T10" fmla="*/ 0 w 142"/>
                <a:gd name="T11" fmla="*/ 218 h 243"/>
                <a:gd name="T12" fmla="*/ 25 w 142"/>
                <a:gd name="T13" fmla="*/ 243 h 243"/>
                <a:gd name="T14" fmla="*/ 116 w 142"/>
                <a:gd name="T15" fmla="*/ 243 h 243"/>
                <a:gd name="T16" fmla="*/ 142 w 142"/>
                <a:gd name="T17" fmla="*/ 218 h 243"/>
                <a:gd name="T18" fmla="*/ 142 w 142"/>
                <a:gd name="T19" fmla="*/ 197 h 243"/>
                <a:gd name="T20" fmla="*/ 142 w 142"/>
                <a:gd name="T21" fmla="*/ 33 h 243"/>
                <a:gd name="T22" fmla="*/ 142 w 142"/>
                <a:gd name="T23" fmla="*/ 25 h 243"/>
                <a:gd name="T24" fmla="*/ 116 w 142"/>
                <a:gd name="T25" fmla="*/ 0 h 243"/>
                <a:gd name="T26" fmla="*/ 132 w 142"/>
                <a:gd name="T27" fmla="*/ 218 h 243"/>
                <a:gd name="T28" fmla="*/ 116 w 142"/>
                <a:gd name="T29" fmla="*/ 234 h 243"/>
                <a:gd name="T30" fmla="*/ 25 w 142"/>
                <a:gd name="T31" fmla="*/ 234 h 243"/>
                <a:gd name="T32" fmla="*/ 10 w 142"/>
                <a:gd name="T33" fmla="*/ 218 h 243"/>
                <a:gd name="T34" fmla="*/ 10 w 142"/>
                <a:gd name="T35" fmla="*/ 197 h 243"/>
                <a:gd name="T36" fmla="*/ 132 w 142"/>
                <a:gd name="T37" fmla="*/ 197 h 243"/>
                <a:gd name="T38" fmla="*/ 132 w 142"/>
                <a:gd name="T39" fmla="*/ 218 h 243"/>
                <a:gd name="T40" fmla="*/ 132 w 142"/>
                <a:gd name="T41" fmla="*/ 187 h 243"/>
                <a:gd name="T42" fmla="*/ 10 w 142"/>
                <a:gd name="T43" fmla="*/ 187 h 243"/>
                <a:gd name="T44" fmla="*/ 10 w 142"/>
                <a:gd name="T45" fmla="*/ 43 h 243"/>
                <a:gd name="T46" fmla="*/ 132 w 142"/>
                <a:gd name="T47" fmla="*/ 43 h 243"/>
                <a:gd name="T48" fmla="*/ 132 w 142"/>
                <a:gd name="T49" fmla="*/ 187 h 243"/>
                <a:gd name="T50" fmla="*/ 132 w 142"/>
                <a:gd name="T51" fmla="*/ 33 h 243"/>
                <a:gd name="T52" fmla="*/ 10 w 142"/>
                <a:gd name="T53" fmla="*/ 33 h 243"/>
                <a:gd name="T54" fmla="*/ 10 w 142"/>
                <a:gd name="T55" fmla="*/ 25 h 243"/>
                <a:gd name="T56" fmla="*/ 25 w 142"/>
                <a:gd name="T57" fmla="*/ 10 h 243"/>
                <a:gd name="T58" fmla="*/ 116 w 142"/>
                <a:gd name="T59" fmla="*/ 10 h 243"/>
                <a:gd name="T60" fmla="*/ 132 w 142"/>
                <a:gd name="T61" fmla="*/ 25 h 243"/>
                <a:gd name="T62" fmla="*/ 132 w 142"/>
                <a:gd name="T63" fmla="*/ 3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42" h="243">
                  <a:moveTo>
                    <a:pt x="116" y="0"/>
                  </a:moveTo>
                  <a:cubicBezTo>
                    <a:pt x="25" y="0"/>
                    <a:pt x="25" y="0"/>
                    <a:pt x="25" y="0"/>
                  </a:cubicBezTo>
                  <a:cubicBezTo>
                    <a:pt x="11" y="0"/>
                    <a:pt x="0" y="11"/>
                    <a:pt x="0" y="25"/>
                  </a:cubicBezTo>
                  <a:cubicBezTo>
                    <a:pt x="0" y="33"/>
                    <a:pt x="0" y="33"/>
                    <a:pt x="0" y="33"/>
                  </a:cubicBezTo>
                  <a:cubicBezTo>
                    <a:pt x="0" y="197"/>
                    <a:pt x="0" y="197"/>
                    <a:pt x="0" y="197"/>
                  </a:cubicBezTo>
                  <a:cubicBezTo>
                    <a:pt x="0" y="218"/>
                    <a:pt x="0" y="218"/>
                    <a:pt x="0" y="218"/>
                  </a:cubicBezTo>
                  <a:cubicBezTo>
                    <a:pt x="0" y="232"/>
                    <a:pt x="11" y="243"/>
                    <a:pt x="25" y="243"/>
                  </a:cubicBezTo>
                  <a:cubicBezTo>
                    <a:pt x="116" y="243"/>
                    <a:pt x="116" y="243"/>
                    <a:pt x="116" y="243"/>
                  </a:cubicBezTo>
                  <a:cubicBezTo>
                    <a:pt x="130" y="243"/>
                    <a:pt x="142" y="232"/>
                    <a:pt x="142" y="218"/>
                  </a:cubicBezTo>
                  <a:cubicBezTo>
                    <a:pt x="142" y="197"/>
                    <a:pt x="142" y="197"/>
                    <a:pt x="142" y="197"/>
                  </a:cubicBezTo>
                  <a:cubicBezTo>
                    <a:pt x="142" y="33"/>
                    <a:pt x="142" y="33"/>
                    <a:pt x="142" y="33"/>
                  </a:cubicBezTo>
                  <a:cubicBezTo>
                    <a:pt x="142" y="25"/>
                    <a:pt x="142" y="25"/>
                    <a:pt x="142" y="25"/>
                  </a:cubicBezTo>
                  <a:cubicBezTo>
                    <a:pt x="142" y="11"/>
                    <a:pt x="130" y="0"/>
                    <a:pt x="116" y="0"/>
                  </a:cubicBezTo>
                  <a:close/>
                  <a:moveTo>
                    <a:pt x="132" y="218"/>
                  </a:moveTo>
                  <a:cubicBezTo>
                    <a:pt x="132" y="226"/>
                    <a:pt x="125" y="234"/>
                    <a:pt x="116" y="234"/>
                  </a:cubicBezTo>
                  <a:cubicBezTo>
                    <a:pt x="25" y="234"/>
                    <a:pt x="25" y="234"/>
                    <a:pt x="25" y="234"/>
                  </a:cubicBezTo>
                  <a:cubicBezTo>
                    <a:pt x="17" y="234"/>
                    <a:pt x="10" y="226"/>
                    <a:pt x="10" y="218"/>
                  </a:cubicBezTo>
                  <a:cubicBezTo>
                    <a:pt x="10" y="197"/>
                    <a:pt x="10" y="197"/>
                    <a:pt x="10" y="197"/>
                  </a:cubicBezTo>
                  <a:cubicBezTo>
                    <a:pt x="132" y="197"/>
                    <a:pt x="132" y="197"/>
                    <a:pt x="132" y="197"/>
                  </a:cubicBezTo>
                  <a:lnTo>
                    <a:pt x="132" y="218"/>
                  </a:lnTo>
                  <a:close/>
                  <a:moveTo>
                    <a:pt x="132" y="187"/>
                  </a:moveTo>
                  <a:cubicBezTo>
                    <a:pt x="10" y="187"/>
                    <a:pt x="10" y="187"/>
                    <a:pt x="10" y="187"/>
                  </a:cubicBezTo>
                  <a:cubicBezTo>
                    <a:pt x="10" y="43"/>
                    <a:pt x="10" y="43"/>
                    <a:pt x="10" y="43"/>
                  </a:cubicBezTo>
                  <a:cubicBezTo>
                    <a:pt x="132" y="43"/>
                    <a:pt x="132" y="43"/>
                    <a:pt x="132" y="43"/>
                  </a:cubicBezTo>
                  <a:lnTo>
                    <a:pt x="132" y="187"/>
                  </a:lnTo>
                  <a:close/>
                  <a:moveTo>
                    <a:pt x="132" y="33"/>
                  </a:moveTo>
                  <a:cubicBezTo>
                    <a:pt x="10" y="33"/>
                    <a:pt x="10" y="33"/>
                    <a:pt x="10" y="33"/>
                  </a:cubicBezTo>
                  <a:cubicBezTo>
                    <a:pt x="10" y="25"/>
                    <a:pt x="10" y="25"/>
                    <a:pt x="10" y="25"/>
                  </a:cubicBezTo>
                  <a:cubicBezTo>
                    <a:pt x="10" y="17"/>
                    <a:pt x="17" y="10"/>
                    <a:pt x="25" y="10"/>
                  </a:cubicBezTo>
                  <a:cubicBezTo>
                    <a:pt x="116" y="10"/>
                    <a:pt x="116" y="10"/>
                    <a:pt x="116" y="10"/>
                  </a:cubicBezTo>
                  <a:cubicBezTo>
                    <a:pt x="125" y="10"/>
                    <a:pt x="132" y="17"/>
                    <a:pt x="132" y="25"/>
                  </a:cubicBezTo>
                  <a:lnTo>
                    <a:pt x="132" y="33"/>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75" name="Freeform 125">
              <a:extLst>
                <a:ext uri="{FF2B5EF4-FFF2-40B4-BE49-F238E27FC236}">
                  <a16:creationId xmlns:a16="http://schemas.microsoft.com/office/drawing/2014/main" id="{8B0285BD-6CC6-27B4-FCEF-7F1D7F2C3F81}"/>
                </a:ext>
              </a:extLst>
            </p:cNvPr>
            <p:cNvSpPr>
              <a:spLocks noEditPoints="1"/>
            </p:cNvSpPr>
            <p:nvPr/>
          </p:nvSpPr>
          <p:spPr bwMode="auto">
            <a:xfrm>
              <a:off x="3705225" y="5013325"/>
              <a:ext cx="74613" cy="76200"/>
            </a:xfrm>
            <a:custGeom>
              <a:avLst/>
              <a:gdLst>
                <a:gd name="T0" fmla="*/ 13 w 25"/>
                <a:gd name="T1" fmla="*/ 25 h 25"/>
                <a:gd name="T2" fmla="*/ 25 w 25"/>
                <a:gd name="T3" fmla="*/ 12 h 25"/>
                <a:gd name="T4" fmla="*/ 13 w 25"/>
                <a:gd name="T5" fmla="*/ 0 h 25"/>
                <a:gd name="T6" fmla="*/ 0 w 25"/>
                <a:gd name="T7" fmla="*/ 12 h 25"/>
                <a:gd name="T8" fmla="*/ 13 w 25"/>
                <a:gd name="T9" fmla="*/ 25 h 25"/>
                <a:gd name="T10" fmla="*/ 13 w 25"/>
                <a:gd name="T11" fmla="*/ 10 h 25"/>
                <a:gd name="T12" fmla="*/ 15 w 25"/>
                <a:gd name="T13" fmla="*/ 12 h 25"/>
                <a:gd name="T14" fmla="*/ 13 w 25"/>
                <a:gd name="T15" fmla="*/ 15 h 25"/>
                <a:gd name="T16" fmla="*/ 10 w 25"/>
                <a:gd name="T17" fmla="*/ 12 h 25"/>
                <a:gd name="T18" fmla="*/ 13 w 25"/>
                <a:gd name="T19" fmla="*/ 1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25">
                  <a:moveTo>
                    <a:pt x="13" y="25"/>
                  </a:moveTo>
                  <a:cubicBezTo>
                    <a:pt x="19" y="25"/>
                    <a:pt x="25" y="19"/>
                    <a:pt x="25" y="12"/>
                  </a:cubicBezTo>
                  <a:cubicBezTo>
                    <a:pt x="25" y="6"/>
                    <a:pt x="19" y="0"/>
                    <a:pt x="13" y="0"/>
                  </a:cubicBezTo>
                  <a:cubicBezTo>
                    <a:pt x="6" y="0"/>
                    <a:pt x="0" y="6"/>
                    <a:pt x="0" y="12"/>
                  </a:cubicBezTo>
                  <a:cubicBezTo>
                    <a:pt x="0" y="19"/>
                    <a:pt x="6" y="25"/>
                    <a:pt x="13" y="25"/>
                  </a:cubicBezTo>
                  <a:close/>
                  <a:moveTo>
                    <a:pt x="13" y="10"/>
                  </a:moveTo>
                  <a:cubicBezTo>
                    <a:pt x="14" y="10"/>
                    <a:pt x="15" y="11"/>
                    <a:pt x="15" y="12"/>
                  </a:cubicBezTo>
                  <a:cubicBezTo>
                    <a:pt x="15" y="14"/>
                    <a:pt x="14" y="15"/>
                    <a:pt x="13" y="15"/>
                  </a:cubicBezTo>
                  <a:cubicBezTo>
                    <a:pt x="11" y="15"/>
                    <a:pt x="10" y="14"/>
                    <a:pt x="10" y="12"/>
                  </a:cubicBezTo>
                  <a:cubicBezTo>
                    <a:pt x="10" y="11"/>
                    <a:pt x="11" y="10"/>
                    <a:pt x="13" y="1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76" name="Freeform 126">
              <a:extLst>
                <a:ext uri="{FF2B5EF4-FFF2-40B4-BE49-F238E27FC236}">
                  <a16:creationId xmlns:a16="http://schemas.microsoft.com/office/drawing/2014/main" id="{947829BF-6F18-C61E-4103-F3D81C76EB96}"/>
                </a:ext>
              </a:extLst>
            </p:cNvPr>
            <p:cNvSpPr>
              <a:spLocks/>
            </p:cNvSpPr>
            <p:nvPr/>
          </p:nvSpPr>
          <p:spPr bwMode="auto">
            <a:xfrm>
              <a:off x="4035425" y="4625975"/>
              <a:ext cx="84138" cy="276225"/>
            </a:xfrm>
            <a:custGeom>
              <a:avLst/>
              <a:gdLst>
                <a:gd name="T0" fmla="*/ 9 w 28"/>
                <a:gd name="T1" fmla="*/ 1 h 92"/>
                <a:gd name="T2" fmla="*/ 2 w 28"/>
                <a:gd name="T3" fmla="*/ 2 h 92"/>
                <a:gd name="T4" fmla="*/ 2 w 28"/>
                <a:gd name="T5" fmla="*/ 9 h 92"/>
                <a:gd name="T6" fmla="*/ 18 w 28"/>
                <a:gd name="T7" fmla="*/ 46 h 92"/>
                <a:gd name="T8" fmla="*/ 2 w 28"/>
                <a:gd name="T9" fmla="*/ 84 h 92"/>
                <a:gd name="T10" fmla="*/ 2 w 28"/>
                <a:gd name="T11" fmla="*/ 91 h 92"/>
                <a:gd name="T12" fmla="*/ 5 w 28"/>
                <a:gd name="T13" fmla="*/ 92 h 92"/>
                <a:gd name="T14" fmla="*/ 9 w 28"/>
                <a:gd name="T15" fmla="*/ 91 h 92"/>
                <a:gd name="T16" fmla="*/ 28 w 28"/>
                <a:gd name="T17" fmla="*/ 46 h 92"/>
                <a:gd name="T18" fmla="*/ 9 w 28"/>
                <a:gd name="T19" fmla="*/ 1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 h="92">
                  <a:moveTo>
                    <a:pt x="9" y="1"/>
                  </a:moveTo>
                  <a:cubicBezTo>
                    <a:pt x="7" y="0"/>
                    <a:pt x="4" y="0"/>
                    <a:pt x="2" y="2"/>
                  </a:cubicBezTo>
                  <a:cubicBezTo>
                    <a:pt x="0" y="4"/>
                    <a:pt x="0" y="7"/>
                    <a:pt x="2" y="9"/>
                  </a:cubicBezTo>
                  <a:cubicBezTo>
                    <a:pt x="13" y="18"/>
                    <a:pt x="18" y="32"/>
                    <a:pt x="18" y="46"/>
                  </a:cubicBezTo>
                  <a:cubicBezTo>
                    <a:pt x="18" y="61"/>
                    <a:pt x="13" y="74"/>
                    <a:pt x="2" y="84"/>
                  </a:cubicBezTo>
                  <a:cubicBezTo>
                    <a:pt x="0" y="86"/>
                    <a:pt x="0" y="89"/>
                    <a:pt x="2" y="91"/>
                  </a:cubicBezTo>
                  <a:cubicBezTo>
                    <a:pt x="3" y="92"/>
                    <a:pt x="4" y="92"/>
                    <a:pt x="5" y="92"/>
                  </a:cubicBezTo>
                  <a:cubicBezTo>
                    <a:pt x="7" y="92"/>
                    <a:pt x="8" y="92"/>
                    <a:pt x="9" y="91"/>
                  </a:cubicBezTo>
                  <a:cubicBezTo>
                    <a:pt x="21" y="79"/>
                    <a:pt x="28" y="63"/>
                    <a:pt x="28" y="46"/>
                  </a:cubicBezTo>
                  <a:cubicBezTo>
                    <a:pt x="28" y="29"/>
                    <a:pt x="21" y="13"/>
                    <a:pt x="9" y="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77" name="Freeform 127">
              <a:extLst>
                <a:ext uri="{FF2B5EF4-FFF2-40B4-BE49-F238E27FC236}">
                  <a16:creationId xmlns:a16="http://schemas.microsoft.com/office/drawing/2014/main" id="{62A46C16-CB9B-C258-3142-47F07E5BA665}"/>
                </a:ext>
              </a:extLst>
            </p:cNvPr>
            <p:cNvSpPr>
              <a:spLocks/>
            </p:cNvSpPr>
            <p:nvPr/>
          </p:nvSpPr>
          <p:spPr bwMode="auto">
            <a:xfrm>
              <a:off x="4111625" y="4565650"/>
              <a:ext cx="107950" cy="396875"/>
            </a:xfrm>
            <a:custGeom>
              <a:avLst/>
              <a:gdLst>
                <a:gd name="T0" fmla="*/ 9 w 36"/>
                <a:gd name="T1" fmla="*/ 1 h 132"/>
                <a:gd name="T2" fmla="*/ 2 w 36"/>
                <a:gd name="T3" fmla="*/ 2 h 132"/>
                <a:gd name="T4" fmla="*/ 2 w 36"/>
                <a:gd name="T5" fmla="*/ 9 h 132"/>
                <a:gd name="T6" fmla="*/ 27 w 36"/>
                <a:gd name="T7" fmla="*/ 66 h 132"/>
                <a:gd name="T8" fmla="*/ 2 w 36"/>
                <a:gd name="T9" fmla="*/ 124 h 132"/>
                <a:gd name="T10" fmla="*/ 2 w 36"/>
                <a:gd name="T11" fmla="*/ 131 h 132"/>
                <a:gd name="T12" fmla="*/ 5 w 36"/>
                <a:gd name="T13" fmla="*/ 132 h 132"/>
                <a:gd name="T14" fmla="*/ 9 w 36"/>
                <a:gd name="T15" fmla="*/ 131 h 132"/>
                <a:gd name="T16" fmla="*/ 36 w 36"/>
                <a:gd name="T17" fmla="*/ 66 h 132"/>
                <a:gd name="T18" fmla="*/ 9 w 36"/>
                <a:gd name="T19" fmla="*/ 1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 h="132">
                  <a:moveTo>
                    <a:pt x="9" y="1"/>
                  </a:moveTo>
                  <a:cubicBezTo>
                    <a:pt x="7" y="0"/>
                    <a:pt x="4" y="0"/>
                    <a:pt x="2" y="2"/>
                  </a:cubicBezTo>
                  <a:cubicBezTo>
                    <a:pt x="0" y="4"/>
                    <a:pt x="0" y="7"/>
                    <a:pt x="2" y="9"/>
                  </a:cubicBezTo>
                  <a:cubicBezTo>
                    <a:pt x="18" y="24"/>
                    <a:pt x="27" y="44"/>
                    <a:pt x="27" y="66"/>
                  </a:cubicBezTo>
                  <a:cubicBezTo>
                    <a:pt x="27" y="88"/>
                    <a:pt x="18" y="109"/>
                    <a:pt x="2" y="124"/>
                  </a:cubicBezTo>
                  <a:cubicBezTo>
                    <a:pt x="0" y="126"/>
                    <a:pt x="0" y="129"/>
                    <a:pt x="2" y="131"/>
                  </a:cubicBezTo>
                  <a:cubicBezTo>
                    <a:pt x="3" y="132"/>
                    <a:pt x="4" y="132"/>
                    <a:pt x="5" y="132"/>
                  </a:cubicBezTo>
                  <a:cubicBezTo>
                    <a:pt x="6" y="132"/>
                    <a:pt x="8" y="132"/>
                    <a:pt x="9" y="131"/>
                  </a:cubicBezTo>
                  <a:cubicBezTo>
                    <a:pt x="27" y="114"/>
                    <a:pt x="36" y="91"/>
                    <a:pt x="36" y="66"/>
                  </a:cubicBezTo>
                  <a:cubicBezTo>
                    <a:pt x="36" y="42"/>
                    <a:pt x="27" y="19"/>
                    <a:pt x="9" y="1"/>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grpSp>
      <p:grpSp>
        <p:nvGrpSpPr>
          <p:cNvPr id="78" name="Group 77">
            <a:extLst>
              <a:ext uri="{FF2B5EF4-FFF2-40B4-BE49-F238E27FC236}">
                <a16:creationId xmlns:a16="http://schemas.microsoft.com/office/drawing/2014/main" id="{19DD27FD-D9A3-837C-4891-B710E8D28ECA}"/>
              </a:ext>
            </a:extLst>
          </p:cNvPr>
          <p:cNvGrpSpPr/>
          <p:nvPr/>
        </p:nvGrpSpPr>
        <p:grpSpPr>
          <a:xfrm>
            <a:off x="1447380" y="3927162"/>
            <a:ext cx="270000" cy="270000"/>
            <a:chOff x="9693275" y="5368925"/>
            <a:chExt cx="641351" cy="636588"/>
          </a:xfrm>
        </p:grpSpPr>
        <p:sp>
          <p:nvSpPr>
            <p:cNvPr id="79" name="Freeform 579">
              <a:extLst>
                <a:ext uri="{FF2B5EF4-FFF2-40B4-BE49-F238E27FC236}">
                  <a16:creationId xmlns:a16="http://schemas.microsoft.com/office/drawing/2014/main" id="{47B38A27-FF80-0474-4949-FF53382C8BEA}"/>
                </a:ext>
              </a:extLst>
            </p:cNvPr>
            <p:cNvSpPr>
              <a:spLocks/>
            </p:cNvSpPr>
            <p:nvPr/>
          </p:nvSpPr>
          <p:spPr bwMode="auto">
            <a:xfrm>
              <a:off x="9693275" y="5954713"/>
              <a:ext cx="57150" cy="26988"/>
            </a:xfrm>
            <a:custGeom>
              <a:avLst/>
              <a:gdLst>
                <a:gd name="T0" fmla="*/ 17 w 21"/>
                <a:gd name="T1" fmla="*/ 0 h 10"/>
                <a:gd name="T2" fmla="*/ 5 w 21"/>
                <a:gd name="T3" fmla="*/ 0 h 10"/>
                <a:gd name="T4" fmla="*/ 0 w 21"/>
                <a:gd name="T5" fmla="*/ 5 h 10"/>
                <a:gd name="T6" fmla="*/ 5 w 21"/>
                <a:gd name="T7" fmla="*/ 10 h 10"/>
                <a:gd name="T8" fmla="*/ 17 w 21"/>
                <a:gd name="T9" fmla="*/ 10 h 10"/>
                <a:gd name="T10" fmla="*/ 21 w 21"/>
                <a:gd name="T11" fmla="*/ 5 h 10"/>
                <a:gd name="T12" fmla="*/ 17 w 2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7" y="0"/>
                  </a:moveTo>
                  <a:cubicBezTo>
                    <a:pt x="5" y="0"/>
                    <a:pt x="5" y="0"/>
                    <a:pt x="5" y="0"/>
                  </a:cubicBezTo>
                  <a:cubicBezTo>
                    <a:pt x="2" y="0"/>
                    <a:pt x="0" y="3"/>
                    <a:pt x="0" y="5"/>
                  </a:cubicBezTo>
                  <a:cubicBezTo>
                    <a:pt x="0" y="8"/>
                    <a:pt x="2" y="10"/>
                    <a:pt x="5" y="10"/>
                  </a:cubicBezTo>
                  <a:cubicBezTo>
                    <a:pt x="17" y="10"/>
                    <a:pt x="17" y="10"/>
                    <a:pt x="17" y="10"/>
                  </a:cubicBezTo>
                  <a:cubicBezTo>
                    <a:pt x="19" y="10"/>
                    <a:pt x="21" y="8"/>
                    <a:pt x="21" y="5"/>
                  </a:cubicBezTo>
                  <a:cubicBezTo>
                    <a:pt x="21" y="3"/>
                    <a:pt x="19" y="0"/>
                    <a:pt x="17" y="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0" name="Freeform 580">
              <a:extLst>
                <a:ext uri="{FF2B5EF4-FFF2-40B4-BE49-F238E27FC236}">
                  <a16:creationId xmlns:a16="http://schemas.microsoft.com/office/drawing/2014/main" id="{F60650A3-D6F1-2049-6CDC-9AF832128CD0}"/>
                </a:ext>
              </a:extLst>
            </p:cNvPr>
            <p:cNvSpPr>
              <a:spLocks/>
            </p:cNvSpPr>
            <p:nvPr/>
          </p:nvSpPr>
          <p:spPr bwMode="auto">
            <a:xfrm>
              <a:off x="9790113" y="5954713"/>
              <a:ext cx="69850" cy="26988"/>
            </a:xfrm>
            <a:custGeom>
              <a:avLst/>
              <a:gdLst>
                <a:gd name="T0" fmla="*/ 22 w 26"/>
                <a:gd name="T1" fmla="*/ 0 h 10"/>
                <a:gd name="T2" fmla="*/ 5 w 26"/>
                <a:gd name="T3" fmla="*/ 0 h 10"/>
                <a:gd name="T4" fmla="*/ 0 w 26"/>
                <a:gd name="T5" fmla="*/ 5 h 10"/>
                <a:gd name="T6" fmla="*/ 5 w 26"/>
                <a:gd name="T7" fmla="*/ 10 h 10"/>
                <a:gd name="T8" fmla="*/ 22 w 26"/>
                <a:gd name="T9" fmla="*/ 10 h 10"/>
                <a:gd name="T10" fmla="*/ 26 w 26"/>
                <a:gd name="T11" fmla="*/ 5 h 10"/>
                <a:gd name="T12" fmla="*/ 22 w 26"/>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6" h="10">
                  <a:moveTo>
                    <a:pt x="22" y="0"/>
                  </a:moveTo>
                  <a:cubicBezTo>
                    <a:pt x="5" y="0"/>
                    <a:pt x="5" y="0"/>
                    <a:pt x="5" y="0"/>
                  </a:cubicBezTo>
                  <a:cubicBezTo>
                    <a:pt x="2" y="0"/>
                    <a:pt x="0" y="3"/>
                    <a:pt x="0" y="5"/>
                  </a:cubicBezTo>
                  <a:cubicBezTo>
                    <a:pt x="0" y="8"/>
                    <a:pt x="2" y="10"/>
                    <a:pt x="5" y="10"/>
                  </a:cubicBezTo>
                  <a:cubicBezTo>
                    <a:pt x="22" y="10"/>
                    <a:pt x="22" y="10"/>
                    <a:pt x="22" y="10"/>
                  </a:cubicBezTo>
                  <a:cubicBezTo>
                    <a:pt x="24" y="10"/>
                    <a:pt x="26" y="8"/>
                    <a:pt x="26" y="5"/>
                  </a:cubicBezTo>
                  <a:cubicBezTo>
                    <a:pt x="26" y="3"/>
                    <a:pt x="24" y="0"/>
                    <a:pt x="22" y="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1" name="Freeform 581">
              <a:extLst>
                <a:ext uri="{FF2B5EF4-FFF2-40B4-BE49-F238E27FC236}">
                  <a16:creationId xmlns:a16="http://schemas.microsoft.com/office/drawing/2014/main" id="{BB307E8C-F005-FFFE-4100-CAD62B105B6B}"/>
                </a:ext>
              </a:extLst>
            </p:cNvPr>
            <p:cNvSpPr>
              <a:spLocks/>
            </p:cNvSpPr>
            <p:nvPr/>
          </p:nvSpPr>
          <p:spPr bwMode="auto">
            <a:xfrm>
              <a:off x="9901238" y="5954713"/>
              <a:ext cx="58738" cy="26988"/>
            </a:xfrm>
            <a:custGeom>
              <a:avLst/>
              <a:gdLst>
                <a:gd name="T0" fmla="*/ 17 w 22"/>
                <a:gd name="T1" fmla="*/ 0 h 10"/>
                <a:gd name="T2" fmla="*/ 5 w 22"/>
                <a:gd name="T3" fmla="*/ 0 h 10"/>
                <a:gd name="T4" fmla="*/ 0 w 22"/>
                <a:gd name="T5" fmla="*/ 5 h 10"/>
                <a:gd name="T6" fmla="*/ 5 w 22"/>
                <a:gd name="T7" fmla="*/ 10 h 10"/>
                <a:gd name="T8" fmla="*/ 17 w 22"/>
                <a:gd name="T9" fmla="*/ 10 h 10"/>
                <a:gd name="T10" fmla="*/ 22 w 22"/>
                <a:gd name="T11" fmla="*/ 5 h 10"/>
                <a:gd name="T12" fmla="*/ 17 w 2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17" y="0"/>
                  </a:moveTo>
                  <a:cubicBezTo>
                    <a:pt x="5" y="0"/>
                    <a:pt x="5" y="0"/>
                    <a:pt x="5" y="0"/>
                  </a:cubicBezTo>
                  <a:cubicBezTo>
                    <a:pt x="2" y="0"/>
                    <a:pt x="0" y="3"/>
                    <a:pt x="0" y="5"/>
                  </a:cubicBezTo>
                  <a:cubicBezTo>
                    <a:pt x="0" y="8"/>
                    <a:pt x="2" y="10"/>
                    <a:pt x="5" y="10"/>
                  </a:cubicBezTo>
                  <a:cubicBezTo>
                    <a:pt x="17" y="10"/>
                    <a:pt x="17" y="10"/>
                    <a:pt x="17" y="10"/>
                  </a:cubicBezTo>
                  <a:cubicBezTo>
                    <a:pt x="19" y="10"/>
                    <a:pt x="22" y="8"/>
                    <a:pt x="22" y="5"/>
                  </a:cubicBezTo>
                  <a:cubicBezTo>
                    <a:pt x="22" y="3"/>
                    <a:pt x="19" y="0"/>
                    <a:pt x="17" y="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2" name="Freeform 582">
              <a:extLst>
                <a:ext uri="{FF2B5EF4-FFF2-40B4-BE49-F238E27FC236}">
                  <a16:creationId xmlns:a16="http://schemas.microsoft.com/office/drawing/2014/main" id="{14909E71-2EFA-5082-48F8-00842F5D7C77}"/>
                </a:ext>
              </a:extLst>
            </p:cNvPr>
            <p:cNvSpPr>
              <a:spLocks/>
            </p:cNvSpPr>
            <p:nvPr/>
          </p:nvSpPr>
          <p:spPr bwMode="auto">
            <a:xfrm>
              <a:off x="10067925" y="5954713"/>
              <a:ext cx="60325" cy="26988"/>
            </a:xfrm>
            <a:custGeom>
              <a:avLst/>
              <a:gdLst>
                <a:gd name="T0" fmla="*/ 17 w 22"/>
                <a:gd name="T1" fmla="*/ 0 h 10"/>
                <a:gd name="T2" fmla="*/ 5 w 22"/>
                <a:gd name="T3" fmla="*/ 0 h 10"/>
                <a:gd name="T4" fmla="*/ 0 w 22"/>
                <a:gd name="T5" fmla="*/ 5 h 10"/>
                <a:gd name="T6" fmla="*/ 5 w 22"/>
                <a:gd name="T7" fmla="*/ 10 h 10"/>
                <a:gd name="T8" fmla="*/ 17 w 22"/>
                <a:gd name="T9" fmla="*/ 10 h 10"/>
                <a:gd name="T10" fmla="*/ 22 w 22"/>
                <a:gd name="T11" fmla="*/ 5 h 10"/>
                <a:gd name="T12" fmla="*/ 17 w 22"/>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2" h="10">
                  <a:moveTo>
                    <a:pt x="17" y="0"/>
                  </a:moveTo>
                  <a:cubicBezTo>
                    <a:pt x="5" y="0"/>
                    <a:pt x="5" y="0"/>
                    <a:pt x="5" y="0"/>
                  </a:cubicBezTo>
                  <a:cubicBezTo>
                    <a:pt x="2" y="0"/>
                    <a:pt x="0" y="3"/>
                    <a:pt x="0" y="5"/>
                  </a:cubicBezTo>
                  <a:cubicBezTo>
                    <a:pt x="0" y="8"/>
                    <a:pt x="2" y="10"/>
                    <a:pt x="5" y="10"/>
                  </a:cubicBezTo>
                  <a:cubicBezTo>
                    <a:pt x="17" y="10"/>
                    <a:pt x="17" y="10"/>
                    <a:pt x="17" y="10"/>
                  </a:cubicBezTo>
                  <a:cubicBezTo>
                    <a:pt x="20" y="10"/>
                    <a:pt x="22" y="8"/>
                    <a:pt x="22" y="5"/>
                  </a:cubicBezTo>
                  <a:cubicBezTo>
                    <a:pt x="22" y="3"/>
                    <a:pt x="20" y="0"/>
                    <a:pt x="17" y="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3" name="Freeform 583">
              <a:extLst>
                <a:ext uri="{FF2B5EF4-FFF2-40B4-BE49-F238E27FC236}">
                  <a16:creationId xmlns:a16="http://schemas.microsoft.com/office/drawing/2014/main" id="{19770A69-6C59-BC7F-915E-D81D14B060A7}"/>
                </a:ext>
              </a:extLst>
            </p:cNvPr>
            <p:cNvSpPr>
              <a:spLocks/>
            </p:cNvSpPr>
            <p:nvPr/>
          </p:nvSpPr>
          <p:spPr bwMode="auto">
            <a:xfrm>
              <a:off x="10164763" y="5954713"/>
              <a:ext cx="73025" cy="26988"/>
            </a:xfrm>
            <a:custGeom>
              <a:avLst/>
              <a:gdLst>
                <a:gd name="T0" fmla="*/ 22 w 27"/>
                <a:gd name="T1" fmla="*/ 0 h 10"/>
                <a:gd name="T2" fmla="*/ 5 w 27"/>
                <a:gd name="T3" fmla="*/ 0 h 10"/>
                <a:gd name="T4" fmla="*/ 0 w 27"/>
                <a:gd name="T5" fmla="*/ 5 h 10"/>
                <a:gd name="T6" fmla="*/ 5 w 27"/>
                <a:gd name="T7" fmla="*/ 10 h 10"/>
                <a:gd name="T8" fmla="*/ 22 w 27"/>
                <a:gd name="T9" fmla="*/ 10 h 10"/>
                <a:gd name="T10" fmla="*/ 27 w 27"/>
                <a:gd name="T11" fmla="*/ 5 h 10"/>
                <a:gd name="T12" fmla="*/ 22 w 27"/>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7" h="10">
                  <a:moveTo>
                    <a:pt x="22" y="0"/>
                  </a:moveTo>
                  <a:cubicBezTo>
                    <a:pt x="5" y="0"/>
                    <a:pt x="5" y="0"/>
                    <a:pt x="5" y="0"/>
                  </a:cubicBezTo>
                  <a:cubicBezTo>
                    <a:pt x="3" y="0"/>
                    <a:pt x="0" y="3"/>
                    <a:pt x="0" y="5"/>
                  </a:cubicBezTo>
                  <a:cubicBezTo>
                    <a:pt x="0" y="8"/>
                    <a:pt x="3" y="10"/>
                    <a:pt x="5" y="10"/>
                  </a:cubicBezTo>
                  <a:cubicBezTo>
                    <a:pt x="22" y="10"/>
                    <a:pt x="22" y="10"/>
                    <a:pt x="22" y="10"/>
                  </a:cubicBezTo>
                  <a:cubicBezTo>
                    <a:pt x="25" y="10"/>
                    <a:pt x="27" y="8"/>
                    <a:pt x="27" y="5"/>
                  </a:cubicBezTo>
                  <a:cubicBezTo>
                    <a:pt x="27" y="3"/>
                    <a:pt x="25" y="0"/>
                    <a:pt x="22" y="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4" name="Freeform 584">
              <a:extLst>
                <a:ext uri="{FF2B5EF4-FFF2-40B4-BE49-F238E27FC236}">
                  <a16:creationId xmlns:a16="http://schemas.microsoft.com/office/drawing/2014/main" id="{0F28E485-84F4-F792-CAAD-4B6BF0D051E7}"/>
                </a:ext>
              </a:extLst>
            </p:cNvPr>
            <p:cNvSpPr>
              <a:spLocks/>
            </p:cNvSpPr>
            <p:nvPr/>
          </p:nvSpPr>
          <p:spPr bwMode="auto">
            <a:xfrm>
              <a:off x="10279063" y="5954713"/>
              <a:ext cx="55563" cy="26988"/>
            </a:xfrm>
            <a:custGeom>
              <a:avLst/>
              <a:gdLst>
                <a:gd name="T0" fmla="*/ 17 w 21"/>
                <a:gd name="T1" fmla="*/ 0 h 10"/>
                <a:gd name="T2" fmla="*/ 4 w 21"/>
                <a:gd name="T3" fmla="*/ 0 h 10"/>
                <a:gd name="T4" fmla="*/ 0 w 21"/>
                <a:gd name="T5" fmla="*/ 5 h 10"/>
                <a:gd name="T6" fmla="*/ 4 w 21"/>
                <a:gd name="T7" fmla="*/ 10 h 10"/>
                <a:gd name="T8" fmla="*/ 17 w 21"/>
                <a:gd name="T9" fmla="*/ 10 h 10"/>
                <a:gd name="T10" fmla="*/ 21 w 21"/>
                <a:gd name="T11" fmla="*/ 5 h 10"/>
                <a:gd name="T12" fmla="*/ 17 w 21"/>
                <a:gd name="T13" fmla="*/ 0 h 10"/>
              </a:gdLst>
              <a:ahLst/>
              <a:cxnLst>
                <a:cxn ang="0">
                  <a:pos x="T0" y="T1"/>
                </a:cxn>
                <a:cxn ang="0">
                  <a:pos x="T2" y="T3"/>
                </a:cxn>
                <a:cxn ang="0">
                  <a:pos x="T4" y="T5"/>
                </a:cxn>
                <a:cxn ang="0">
                  <a:pos x="T6" y="T7"/>
                </a:cxn>
                <a:cxn ang="0">
                  <a:pos x="T8" y="T9"/>
                </a:cxn>
                <a:cxn ang="0">
                  <a:pos x="T10" y="T11"/>
                </a:cxn>
                <a:cxn ang="0">
                  <a:pos x="T12" y="T13"/>
                </a:cxn>
              </a:cxnLst>
              <a:rect l="0" t="0" r="r" b="b"/>
              <a:pathLst>
                <a:path w="21" h="10">
                  <a:moveTo>
                    <a:pt x="17" y="0"/>
                  </a:moveTo>
                  <a:cubicBezTo>
                    <a:pt x="4" y="0"/>
                    <a:pt x="4" y="0"/>
                    <a:pt x="4" y="0"/>
                  </a:cubicBezTo>
                  <a:cubicBezTo>
                    <a:pt x="2" y="0"/>
                    <a:pt x="0" y="3"/>
                    <a:pt x="0" y="5"/>
                  </a:cubicBezTo>
                  <a:cubicBezTo>
                    <a:pt x="0" y="8"/>
                    <a:pt x="2" y="10"/>
                    <a:pt x="4" y="10"/>
                  </a:cubicBezTo>
                  <a:cubicBezTo>
                    <a:pt x="17" y="10"/>
                    <a:pt x="17" y="10"/>
                    <a:pt x="17" y="10"/>
                  </a:cubicBezTo>
                  <a:cubicBezTo>
                    <a:pt x="19" y="10"/>
                    <a:pt x="21" y="8"/>
                    <a:pt x="21" y="5"/>
                  </a:cubicBezTo>
                  <a:cubicBezTo>
                    <a:pt x="21" y="3"/>
                    <a:pt x="19" y="0"/>
                    <a:pt x="17" y="0"/>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5" name="Freeform 585">
              <a:extLst>
                <a:ext uri="{FF2B5EF4-FFF2-40B4-BE49-F238E27FC236}">
                  <a16:creationId xmlns:a16="http://schemas.microsoft.com/office/drawing/2014/main" id="{43FE8B1D-2B2D-713F-3C57-EC188826B472}"/>
                </a:ext>
              </a:extLst>
            </p:cNvPr>
            <p:cNvSpPr>
              <a:spLocks noEditPoints="1"/>
            </p:cNvSpPr>
            <p:nvPr/>
          </p:nvSpPr>
          <p:spPr bwMode="auto">
            <a:xfrm>
              <a:off x="9836150" y="5368925"/>
              <a:ext cx="355600" cy="636588"/>
            </a:xfrm>
            <a:custGeom>
              <a:avLst/>
              <a:gdLst>
                <a:gd name="T0" fmla="*/ 71 w 132"/>
                <a:gd name="T1" fmla="*/ 210 h 236"/>
                <a:gd name="T2" fmla="*/ 71 w 132"/>
                <a:gd name="T3" fmla="*/ 191 h 236"/>
                <a:gd name="T4" fmla="*/ 132 w 132"/>
                <a:gd name="T5" fmla="*/ 167 h 236"/>
                <a:gd name="T6" fmla="*/ 132 w 132"/>
                <a:gd name="T7" fmla="*/ 164 h 236"/>
                <a:gd name="T8" fmla="*/ 132 w 132"/>
                <a:gd name="T9" fmla="*/ 29 h 236"/>
                <a:gd name="T10" fmla="*/ 66 w 132"/>
                <a:gd name="T11" fmla="*/ 0 h 236"/>
                <a:gd name="T12" fmla="*/ 1 w 132"/>
                <a:gd name="T13" fmla="*/ 26 h 236"/>
                <a:gd name="T14" fmla="*/ 0 w 132"/>
                <a:gd name="T15" fmla="*/ 28 h 236"/>
                <a:gd name="T16" fmla="*/ 0 w 132"/>
                <a:gd name="T17" fmla="*/ 28 h 236"/>
                <a:gd name="T18" fmla="*/ 0 w 132"/>
                <a:gd name="T19" fmla="*/ 29 h 236"/>
                <a:gd name="T20" fmla="*/ 0 w 132"/>
                <a:gd name="T21" fmla="*/ 164 h 236"/>
                <a:gd name="T22" fmla="*/ 1 w 132"/>
                <a:gd name="T23" fmla="*/ 167 h 236"/>
                <a:gd name="T24" fmla="*/ 61 w 132"/>
                <a:gd name="T25" fmla="*/ 191 h 236"/>
                <a:gd name="T26" fmla="*/ 61 w 132"/>
                <a:gd name="T27" fmla="*/ 210 h 236"/>
                <a:gd name="T28" fmla="*/ 53 w 132"/>
                <a:gd name="T29" fmla="*/ 222 h 236"/>
                <a:gd name="T30" fmla="*/ 66 w 132"/>
                <a:gd name="T31" fmla="*/ 236 h 236"/>
                <a:gd name="T32" fmla="*/ 80 w 132"/>
                <a:gd name="T33" fmla="*/ 222 h 236"/>
                <a:gd name="T34" fmla="*/ 71 w 132"/>
                <a:gd name="T35" fmla="*/ 210 h 236"/>
                <a:gd name="T36" fmla="*/ 123 w 132"/>
                <a:gd name="T37" fmla="*/ 40 h 236"/>
                <a:gd name="T38" fmla="*/ 123 w 132"/>
                <a:gd name="T39" fmla="*/ 71 h 236"/>
                <a:gd name="T40" fmla="*/ 122 w 132"/>
                <a:gd name="T41" fmla="*/ 73 h 236"/>
                <a:gd name="T42" fmla="*/ 122 w 132"/>
                <a:gd name="T43" fmla="*/ 73 h 236"/>
                <a:gd name="T44" fmla="*/ 66 w 132"/>
                <a:gd name="T45" fmla="*/ 89 h 236"/>
                <a:gd name="T46" fmla="*/ 10 w 132"/>
                <a:gd name="T47" fmla="*/ 73 h 236"/>
                <a:gd name="T48" fmla="*/ 10 w 132"/>
                <a:gd name="T49" fmla="*/ 40 h 236"/>
                <a:gd name="T50" fmla="*/ 66 w 132"/>
                <a:gd name="T51" fmla="*/ 53 h 236"/>
                <a:gd name="T52" fmla="*/ 123 w 132"/>
                <a:gd name="T53" fmla="*/ 40 h 236"/>
                <a:gd name="T54" fmla="*/ 10 w 132"/>
                <a:gd name="T55" fmla="*/ 85 h 236"/>
                <a:gd name="T56" fmla="*/ 66 w 132"/>
                <a:gd name="T57" fmla="*/ 98 h 236"/>
                <a:gd name="T58" fmla="*/ 123 w 132"/>
                <a:gd name="T59" fmla="*/ 85 h 236"/>
                <a:gd name="T60" fmla="*/ 123 w 132"/>
                <a:gd name="T61" fmla="*/ 116 h 236"/>
                <a:gd name="T62" fmla="*/ 122 w 132"/>
                <a:gd name="T63" fmla="*/ 118 h 236"/>
                <a:gd name="T64" fmla="*/ 122 w 132"/>
                <a:gd name="T65" fmla="*/ 118 h 236"/>
                <a:gd name="T66" fmla="*/ 66 w 132"/>
                <a:gd name="T67" fmla="*/ 134 h 236"/>
                <a:gd name="T68" fmla="*/ 10 w 132"/>
                <a:gd name="T69" fmla="*/ 118 h 236"/>
                <a:gd name="T70" fmla="*/ 10 w 132"/>
                <a:gd name="T71" fmla="*/ 85 h 236"/>
                <a:gd name="T72" fmla="*/ 66 w 132"/>
                <a:gd name="T73" fmla="*/ 10 h 236"/>
                <a:gd name="T74" fmla="*/ 122 w 132"/>
                <a:gd name="T75" fmla="*/ 27 h 236"/>
                <a:gd name="T76" fmla="*/ 122 w 132"/>
                <a:gd name="T77" fmla="*/ 27 h 236"/>
                <a:gd name="T78" fmla="*/ 122 w 132"/>
                <a:gd name="T79" fmla="*/ 27 h 236"/>
                <a:gd name="T80" fmla="*/ 66 w 132"/>
                <a:gd name="T81" fmla="*/ 43 h 236"/>
                <a:gd name="T82" fmla="*/ 10 w 132"/>
                <a:gd name="T83" fmla="*/ 28 h 236"/>
                <a:gd name="T84" fmla="*/ 66 w 132"/>
                <a:gd name="T85" fmla="*/ 10 h 236"/>
                <a:gd name="T86" fmla="*/ 10 w 132"/>
                <a:gd name="T87" fmla="*/ 164 h 236"/>
                <a:gd name="T88" fmla="*/ 10 w 132"/>
                <a:gd name="T89" fmla="*/ 131 h 236"/>
                <a:gd name="T90" fmla="*/ 66 w 132"/>
                <a:gd name="T91" fmla="*/ 144 h 236"/>
                <a:gd name="T92" fmla="*/ 123 w 132"/>
                <a:gd name="T93" fmla="*/ 130 h 236"/>
                <a:gd name="T94" fmla="*/ 123 w 132"/>
                <a:gd name="T95" fmla="*/ 164 h 236"/>
                <a:gd name="T96" fmla="*/ 123 w 132"/>
                <a:gd name="T97" fmla="*/ 164 h 236"/>
                <a:gd name="T98" fmla="*/ 66 w 132"/>
                <a:gd name="T99" fmla="*/ 182 h 236"/>
                <a:gd name="T100" fmla="*/ 10 w 132"/>
                <a:gd name="T101" fmla="*/ 164 h 236"/>
                <a:gd name="T102" fmla="*/ 66 w 132"/>
                <a:gd name="T103" fmla="*/ 226 h 236"/>
                <a:gd name="T104" fmla="*/ 62 w 132"/>
                <a:gd name="T105" fmla="*/ 222 h 236"/>
                <a:gd name="T106" fmla="*/ 63 w 132"/>
                <a:gd name="T107" fmla="*/ 220 h 236"/>
                <a:gd name="T108" fmla="*/ 66 w 132"/>
                <a:gd name="T109" fmla="*/ 218 h 236"/>
                <a:gd name="T110" fmla="*/ 70 w 132"/>
                <a:gd name="T111" fmla="*/ 222 h 236"/>
                <a:gd name="T112" fmla="*/ 66 w 132"/>
                <a:gd name="T113" fmla="*/ 22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2" h="236">
                  <a:moveTo>
                    <a:pt x="71" y="210"/>
                  </a:moveTo>
                  <a:cubicBezTo>
                    <a:pt x="71" y="191"/>
                    <a:pt x="71" y="191"/>
                    <a:pt x="71" y="191"/>
                  </a:cubicBezTo>
                  <a:cubicBezTo>
                    <a:pt x="98" y="191"/>
                    <a:pt x="128" y="184"/>
                    <a:pt x="132" y="167"/>
                  </a:cubicBezTo>
                  <a:cubicBezTo>
                    <a:pt x="132" y="166"/>
                    <a:pt x="132" y="165"/>
                    <a:pt x="132" y="164"/>
                  </a:cubicBezTo>
                  <a:cubicBezTo>
                    <a:pt x="132" y="29"/>
                    <a:pt x="132" y="29"/>
                    <a:pt x="132" y="29"/>
                  </a:cubicBezTo>
                  <a:cubicBezTo>
                    <a:pt x="132" y="8"/>
                    <a:pt x="97" y="0"/>
                    <a:pt x="66" y="0"/>
                  </a:cubicBezTo>
                  <a:cubicBezTo>
                    <a:pt x="37" y="0"/>
                    <a:pt x="4" y="7"/>
                    <a:pt x="1" y="26"/>
                  </a:cubicBezTo>
                  <a:cubicBezTo>
                    <a:pt x="0" y="27"/>
                    <a:pt x="0" y="27"/>
                    <a:pt x="0" y="28"/>
                  </a:cubicBezTo>
                  <a:cubicBezTo>
                    <a:pt x="0" y="28"/>
                    <a:pt x="0" y="28"/>
                    <a:pt x="0" y="28"/>
                  </a:cubicBezTo>
                  <a:cubicBezTo>
                    <a:pt x="0" y="29"/>
                    <a:pt x="0" y="29"/>
                    <a:pt x="0" y="29"/>
                  </a:cubicBezTo>
                  <a:cubicBezTo>
                    <a:pt x="0" y="164"/>
                    <a:pt x="0" y="164"/>
                    <a:pt x="0" y="164"/>
                  </a:cubicBezTo>
                  <a:cubicBezTo>
                    <a:pt x="0" y="165"/>
                    <a:pt x="0" y="166"/>
                    <a:pt x="1" y="167"/>
                  </a:cubicBezTo>
                  <a:cubicBezTo>
                    <a:pt x="5" y="184"/>
                    <a:pt x="35" y="191"/>
                    <a:pt x="61" y="191"/>
                  </a:cubicBezTo>
                  <a:cubicBezTo>
                    <a:pt x="61" y="210"/>
                    <a:pt x="61" y="210"/>
                    <a:pt x="61" y="210"/>
                  </a:cubicBezTo>
                  <a:cubicBezTo>
                    <a:pt x="56" y="212"/>
                    <a:pt x="53" y="217"/>
                    <a:pt x="53" y="222"/>
                  </a:cubicBezTo>
                  <a:cubicBezTo>
                    <a:pt x="53" y="230"/>
                    <a:pt x="59" y="236"/>
                    <a:pt x="66" y="236"/>
                  </a:cubicBezTo>
                  <a:cubicBezTo>
                    <a:pt x="74" y="236"/>
                    <a:pt x="80" y="230"/>
                    <a:pt x="80" y="222"/>
                  </a:cubicBezTo>
                  <a:cubicBezTo>
                    <a:pt x="80" y="217"/>
                    <a:pt x="76" y="212"/>
                    <a:pt x="71" y="210"/>
                  </a:cubicBezTo>
                  <a:close/>
                  <a:moveTo>
                    <a:pt x="123" y="40"/>
                  </a:moveTo>
                  <a:cubicBezTo>
                    <a:pt x="123" y="71"/>
                    <a:pt x="123" y="71"/>
                    <a:pt x="123" y="71"/>
                  </a:cubicBezTo>
                  <a:cubicBezTo>
                    <a:pt x="122" y="71"/>
                    <a:pt x="122" y="72"/>
                    <a:pt x="122" y="73"/>
                  </a:cubicBezTo>
                  <a:cubicBezTo>
                    <a:pt x="122" y="73"/>
                    <a:pt x="122" y="73"/>
                    <a:pt x="122" y="73"/>
                  </a:cubicBezTo>
                  <a:cubicBezTo>
                    <a:pt x="121" y="76"/>
                    <a:pt x="103" y="89"/>
                    <a:pt x="66" y="89"/>
                  </a:cubicBezTo>
                  <a:cubicBezTo>
                    <a:pt x="29" y="89"/>
                    <a:pt x="11" y="76"/>
                    <a:pt x="10" y="73"/>
                  </a:cubicBezTo>
                  <a:cubicBezTo>
                    <a:pt x="10" y="40"/>
                    <a:pt x="10" y="40"/>
                    <a:pt x="10" y="40"/>
                  </a:cubicBezTo>
                  <a:cubicBezTo>
                    <a:pt x="21" y="47"/>
                    <a:pt x="40" y="53"/>
                    <a:pt x="66" y="53"/>
                  </a:cubicBezTo>
                  <a:cubicBezTo>
                    <a:pt x="93" y="53"/>
                    <a:pt x="112" y="47"/>
                    <a:pt x="123" y="40"/>
                  </a:cubicBezTo>
                  <a:close/>
                  <a:moveTo>
                    <a:pt x="10" y="85"/>
                  </a:moveTo>
                  <a:cubicBezTo>
                    <a:pt x="21" y="92"/>
                    <a:pt x="40" y="98"/>
                    <a:pt x="66" y="98"/>
                  </a:cubicBezTo>
                  <a:cubicBezTo>
                    <a:pt x="93" y="98"/>
                    <a:pt x="112" y="92"/>
                    <a:pt x="123" y="85"/>
                  </a:cubicBezTo>
                  <a:cubicBezTo>
                    <a:pt x="123" y="116"/>
                    <a:pt x="123" y="116"/>
                    <a:pt x="123" y="116"/>
                  </a:cubicBezTo>
                  <a:cubicBezTo>
                    <a:pt x="122" y="117"/>
                    <a:pt x="122" y="117"/>
                    <a:pt x="122" y="118"/>
                  </a:cubicBezTo>
                  <a:cubicBezTo>
                    <a:pt x="122" y="118"/>
                    <a:pt x="122" y="118"/>
                    <a:pt x="122" y="118"/>
                  </a:cubicBezTo>
                  <a:cubicBezTo>
                    <a:pt x="121" y="121"/>
                    <a:pt x="103" y="134"/>
                    <a:pt x="66" y="134"/>
                  </a:cubicBezTo>
                  <a:cubicBezTo>
                    <a:pt x="30" y="134"/>
                    <a:pt x="12" y="122"/>
                    <a:pt x="10" y="118"/>
                  </a:cubicBezTo>
                  <a:lnTo>
                    <a:pt x="10" y="85"/>
                  </a:lnTo>
                  <a:close/>
                  <a:moveTo>
                    <a:pt x="66" y="10"/>
                  </a:moveTo>
                  <a:cubicBezTo>
                    <a:pt x="96" y="10"/>
                    <a:pt x="119" y="17"/>
                    <a:pt x="122" y="27"/>
                  </a:cubicBezTo>
                  <a:cubicBezTo>
                    <a:pt x="122" y="27"/>
                    <a:pt x="122" y="27"/>
                    <a:pt x="122" y="27"/>
                  </a:cubicBezTo>
                  <a:cubicBezTo>
                    <a:pt x="122" y="27"/>
                    <a:pt x="122" y="27"/>
                    <a:pt x="122" y="27"/>
                  </a:cubicBezTo>
                  <a:cubicBezTo>
                    <a:pt x="121" y="30"/>
                    <a:pt x="103" y="43"/>
                    <a:pt x="66" y="43"/>
                  </a:cubicBezTo>
                  <a:cubicBezTo>
                    <a:pt x="30" y="43"/>
                    <a:pt x="12" y="31"/>
                    <a:pt x="10" y="28"/>
                  </a:cubicBezTo>
                  <a:cubicBezTo>
                    <a:pt x="12" y="18"/>
                    <a:pt x="36" y="10"/>
                    <a:pt x="66" y="10"/>
                  </a:cubicBezTo>
                  <a:close/>
                  <a:moveTo>
                    <a:pt x="10" y="164"/>
                  </a:moveTo>
                  <a:cubicBezTo>
                    <a:pt x="10" y="131"/>
                    <a:pt x="10" y="131"/>
                    <a:pt x="10" y="131"/>
                  </a:cubicBezTo>
                  <a:cubicBezTo>
                    <a:pt x="21" y="138"/>
                    <a:pt x="40" y="144"/>
                    <a:pt x="66" y="144"/>
                  </a:cubicBezTo>
                  <a:cubicBezTo>
                    <a:pt x="93" y="144"/>
                    <a:pt x="112" y="137"/>
                    <a:pt x="123" y="130"/>
                  </a:cubicBezTo>
                  <a:cubicBezTo>
                    <a:pt x="123" y="164"/>
                    <a:pt x="123" y="164"/>
                    <a:pt x="123" y="164"/>
                  </a:cubicBezTo>
                  <a:cubicBezTo>
                    <a:pt x="123" y="164"/>
                    <a:pt x="123" y="164"/>
                    <a:pt x="123" y="164"/>
                  </a:cubicBezTo>
                  <a:cubicBezTo>
                    <a:pt x="120" y="174"/>
                    <a:pt x="96" y="182"/>
                    <a:pt x="66" y="182"/>
                  </a:cubicBezTo>
                  <a:cubicBezTo>
                    <a:pt x="37" y="182"/>
                    <a:pt x="12" y="174"/>
                    <a:pt x="10" y="164"/>
                  </a:cubicBezTo>
                  <a:close/>
                  <a:moveTo>
                    <a:pt x="66" y="226"/>
                  </a:moveTo>
                  <a:cubicBezTo>
                    <a:pt x="64" y="226"/>
                    <a:pt x="62" y="225"/>
                    <a:pt x="62" y="222"/>
                  </a:cubicBezTo>
                  <a:cubicBezTo>
                    <a:pt x="62" y="221"/>
                    <a:pt x="63" y="220"/>
                    <a:pt x="63" y="220"/>
                  </a:cubicBezTo>
                  <a:cubicBezTo>
                    <a:pt x="64" y="219"/>
                    <a:pt x="65" y="218"/>
                    <a:pt x="66" y="218"/>
                  </a:cubicBezTo>
                  <a:cubicBezTo>
                    <a:pt x="69" y="218"/>
                    <a:pt x="70" y="220"/>
                    <a:pt x="70" y="222"/>
                  </a:cubicBezTo>
                  <a:cubicBezTo>
                    <a:pt x="70" y="225"/>
                    <a:pt x="69" y="226"/>
                    <a:pt x="66" y="226"/>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grpSp>
      <p:sp>
        <p:nvSpPr>
          <p:cNvPr id="86" name="Freeform 501">
            <a:extLst>
              <a:ext uri="{FF2B5EF4-FFF2-40B4-BE49-F238E27FC236}">
                <a16:creationId xmlns:a16="http://schemas.microsoft.com/office/drawing/2014/main" id="{FD264487-93EB-6A15-522E-E4D79B68CFB4}"/>
              </a:ext>
              <a:ext uri="{C183D7F6-B498-43B3-948B-1728B52AA6E4}">
                <adec:decorative xmlns:adec="http://schemas.microsoft.com/office/drawing/2017/decorative" val="1"/>
              </a:ext>
            </a:extLst>
          </p:cNvPr>
          <p:cNvSpPr>
            <a:spLocks noEditPoints="1"/>
          </p:cNvSpPr>
          <p:nvPr/>
        </p:nvSpPr>
        <p:spPr bwMode="auto">
          <a:xfrm>
            <a:off x="2428035" y="3920555"/>
            <a:ext cx="270000" cy="270000"/>
          </a:xfrm>
          <a:custGeom>
            <a:avLst/>
            <a:gdLst>
              <a:gd name="T0" fmla="*/ 198 w 203"/>
              <a:gd name="T1" fmla="*/ 43 h 242"/>
              <a:gd name="T2" fmla="*/ 188 w 203"/>
              <a:gd name="T3" fmla="*/ 41 h 242"/>
              <a:gd name="T4" fmla="*/ 175 w 203"/>
              <a:gd name="T5" fmla="*/ 42 h 242"/>
              <a:gd name="T6" fmla="*/ 111 w 203"/>
              <a:gd name="T7" fmla="*/ 5 h 242"/>
              <a:gd name="T8" fmla="*/ 101 w 203"/>
              <a:gd name="T9" fmla="*/ 0 h 242"/>
              <a:gd name="T10" fmla="*/ 92 w 203"/>
              <a:gd name="T11" fmla="*/ 5 h 242"/>
              <a:gd name="T12" fmla="*/ 28 w 203"/>
              <a:gd name="T13" fmla="*/ 42 h 242"/>
              <a:gd name="T14" fmla="*/ 15 w 203"/>
              <a:gd name="T15" fmla="*/ 41 h 242"/>
              <a:gd name="T16" fmla="*/ 5 w 203"/>
              <a:gd name="T17" fmla="*/ 43 h 242"/>
              <a:gd name="T18" fmla="*/ 0 w 203"/>
              <a:gd name="T19" fmla="*/ 52 h 242"/>
              <a:gd name="T20" fmla="*/ 0 w 203"/>
              <a:gd name="T21" fmla="*/ 118 h 242"/>
              <a:gd name="T22" fmla="*/ 98 w 203"/>
              <a:gd name="T23" fmla="*/ 241 h 242"/>
              <a:gd name="T24" fmla="*/ 101 w 203"/>
              <a:gd name="T25" fmla="*/ 242 h 242"/>
              <a:gd name="T26" fmla="*/ 105 w 203"/>
              <a:gd name="T27" fmla="*/ 241 h 242"/>
              <a:gd name="T28" fmla="*/ 203 w 203"/>
              <a:gd name="T29" fmla="*/ 118 h 242"/>
              <a:gd name="T30" fmla="*/ 203 w 203"/>
              <a:gd name="T31" fmla="*/ 52 h 242"/>
              <a:gd name="T32" fmla="*/ 198 w 203"/>
              <a:gd name="T33" fmla="*/ 43 h 242"/>
              <a:gd name="T34" fmla="*/ 193 w 203"/>
              <a:gd name="T35" fmla="*/ 118 h 242"/>
              <a:gd name="T36" fmla="*/ 102 w 203"/>
              <a:gd name="T37" fmla="*/ 232 h 242"/>
              <a:gd name="T38" fmla="*/ 101 w 203"/>
              <a:gd name="T39" fmla="*/ 232 h 242"/>
              <a:gd name="T40" fmla="*/ 10 w 203"/>
              <a:gd name="T41" fmla="*/ 118 h 242"/>
              <a:gd name="T42" fmla="*/ 10 w 203"/>
              <a:gd name="T43" fmla="*/ 52 h 242"/>
              <a:gd name="T44" fmla="*/ 11 w 203"/>
              <a:gd name="T45" fmla="*/ 51 h 242"/>
              <a:gd name="T46" fmla="*/ 12 w 203"/>
              <a:gd name="T47" fmla="*/ 50 h 242"/>
              <a:gd name="T48" fmla="*/ 12 w 203"/>
              <a:gd name="T49" fmla="*/ 50 h 242"/>
              <a:gd name="T50" fmla="*/ 28 w 203"/>
              <a:gd name="T51" fmla="*/ 52 h 242"/>
              <a:gd name="T52" fmla="*/ 100 w 203"/>
              <a:gd name="T53" fmla="*/ 11 h 242"/>
              <a:gd name="T54" fmla="*/ 103 w 203"/>
              <a:gd name="T55" fmla="*/ 11 h 242"/>
              <a:gd name="T56" fmla="*/ 175 w 203"/>
              <a:gd name="T57" fmla="*/ 52 h 242"/>
              <a:gd name="T58" fmla="*/ 190 w 203"/>
              <a:gd name="T59" fmla="*/ 50 h 242"/>
              <a:gd name="T60" fmla="*/ 192 w 203"/>
              <a:gd name="T61" fmla="*/ 51 h 242"/>
              <a:gd name="T62" fmla="*/ 193 w 203"/>
              <a:gd name="T63" fmla="*/ 52 h 242"/>
              <a:gd name="T64" fmla="*/ 193 w 203"/>
              <a:gd name="T65" fmla="*/ 118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03" h="242">
                <a:moveTo>
                  <a:pt x="198" y="43"/>
                </a:moveTo>
                <a:cubicBezTo>
                  <a:pt x="195" y="40"/>
                  <a:pt x="191" y="40"/>
                  <a:pt x="188" y="41"/>
                </a:cubicBezTo>
                <a:cubicBezTo>
                  <a:pt x="188" y="41"/>
                  <a:pt x="183" y="42"/>
                  <a:pt x="175" y="42"/>
                </a:cubicBezTo>
                <a:cubicBezTo>
                  <a:pt x="157" y="42"/>
                  <a:pt x="132" y="36"/>
                  <a:pt x="111" y="5"/>
                </a:cubicBezTo>
                <a:cubicBezTo>
                  <a:pt x="109" y="2"/>
                  <a:pt x="105" y="0"/>
                  <a:pt x="101" y="0"/>
                </a:cubicBezTo>
                <a:cubicBezTo>
                  <a:pt x="97" y="0"/>
                  <a:pt x="94" y="2"/>
                  <a:pt x="92" y="5"/>
                </a:cubicBezTo>
                <a:cubicBezTo>
                  <a:pt x="70" y="36"/>
                  <a:pt x="45" y="42"/>
                  <a:pt x="28" y="42"/>
                </a:cubicBezTo>
                <a:cubicBezTo>
                  <a:pt x="20" y="42"/>
                  <a:pt x="15" y="41"/>
                  <a:pt x="15" y="41"/>
                </a:cubicBezTo>
                <a:cubicBezTo>
                  <a:pt x="12" y="40"/>
                  <a:pt x="8" y="40"/>
                  <a:pt x="5" y="43"/>
                </a:cubicBezTo>
                <a:cubicBezTo>
                  <a:pt x="2" y="45"/>
                  <a:pt x="0" y="48"/>
                  <a:pt x="0" y="52"/>
                </a:cubicBezTo>
                <a:cubicBezTo>
                  <a:pt x="0" y="118"/>
                  <a:pt x="0" y="118"/>
                  <a:pt x="0" y="118"/>
                </a:cubicBezTo>
                <a:cubicBezTo>
                  <a:pt x="0" y="213"/>
                  <a:pt x="97" y="241"/>
                  <a:pt x="98" y="241"/>
                </a:cubicBezTo>
                <a:cubicBezTo>
                  <a:pt x="99" y="242"/>
                  <a:pt x="100" y="242"/>
                  <a:pt x="101" y="242"/>
                </a:cubicBezTo>
                <a:cubicBezTo>
                  <a:pt x="102" y="242"/>
                  <a:pt x="104" y="242"/>
                  <a:pt x="105" y="241"/>
                </a:cubicBezTo>
                <a:cubicBezTo>
                  <a:pt x="106" y="241"/>
                  <a:pt x="203" y="213"/>
                  <a:pt x="203" y="118"/>
                </a:cubicBezTo>
                <a:cubicBezTo>
                  <a:pt x="203" y="52"/>
                  <a:pt x="203" y="52"/>
                  <a:pt x="203" y="52"/>
                </a:cubicBezTo>
                <a:cubicBezTo>
                  <a:pt x="203" y="48"/>
                  <a:pt x="201" y="45"/>
                  <a:pt x="198" y="43"/>
                </a:cubicBezTo>
                <a:close/>
                <a:moveTo>
                  <a:pt x="193" y="118"/>
                </a:moveTo>
                <a:cubicBezTo>
                  <a:pt x="193" y="205"/>
                  <a:pt x="103" y="232"/>
                  <a:pt x="102" y="232"/>
                </a:cubicBezTo>
                <a:cubicBezTo>
                  <a:pt x="102" y="232"/>
                  <a:pt x="101" y="232"/>
                  <a:pt x="101" y="232"/>
                </a:cubicBezTo>
                <a:cubicBezTo>
                  <a:pt x="100" y="232"/>
                  <a:pt x="10" y="205"/>
                  <a:pt x="10" y="118"/>
                </a:cubicBezTo>
                <a:cubicBezTo>
                  <a:pt x="10" y="52"/>
                  <a:pt x="10" y="52"/>
                  <a:pt x="10" y="52"/>
                </a:cubicBezTo>
                <a:cubicBezTo>
                  <a:pt x="10" y="52"/>
                  <a:pt x="10" y="51"/>
                  <a:pt x="11" y="51"/>
                </a:cubicBezTo>
                <a:cubicBezTo>
                  <a:pt x="11" y="50"/>
                  <a:pt x="11" y="50"/>
                  <a:pt x="12" y="50"/>
                </a:cubicBezTo>
                <a:cubicBezTo>
                  <a:pt x="12" y="50"/>
                  <a:pt x="12" y="50"/>
                  <a:pt x="12" y="50"/>
                </a:cubicBezTo>
                <a:cubicBezTo>
                  <a:pt x="13" y="51"/>
                  <a:pt x="20" y="52"/>
                  <a:pt x="28" y="52"/>
                </a:cubicBezTo>
                <a:cubicBezTo>
                  <a:pt x="48" y="52"/>
                  <a:pt x="76" y="45"/>
                  <a:pt x="100" y="11"/>
                </a:cubicBezTo>
                <a:cubicBezTo>
                  <a:pt x="100" y="10"/>
                  <a:pt x="102" y="10"/>
                  <a:pt x="103" y="11"/>
                </a:cubicBezTo>
                <a:cubicBezTo>
                  <a:pt x="127" y="45"/>
                  <a:pt x="155" y="52"/>
                  <a:pt x="175" y="52"/>
                </a:cubicBezTo>
                <a:cubicBezTo>
                  <a:pt x="184" y="52"/>
                  <a:pt x="190" y="50"/>
                  <a:pt x="190" y="50"/>
                </a:cubicBezTo>
                <a:cubicBezTo>
                  <a:pt x="191" y="50"/>
                  <a:pt x="192" y="50"/>
                  <a:pt x="192" y="51"/>
                </a:cubicBezTo>
                <a:cubicBezTo>
                  <a:pt x="193" y="51"/>
                  <a:pt x="193" y="52"/>
                  <a:pt x="193" y="52"/>
                </a:cubicBezTo>
                <a:lnTo>
                  <a:pt x="193" y="118"/>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grpSp>
        <p:nvGrpSpPr>
          <p:cNvPr id="87" name="Group 86">
            <a:extLst>
              <a:ext uri="{FF2B5EF4-FFF2-40B4-BE49-F238E27FC236}">
                <a16:creationId xmlns:a16="http://schemas.microsoft.com/office/drawing/2014/main" id="{B4899098-0FAF-DD47-7450-D623822B8360}"/>
              </a:ext>
            </a:extLst>
          </p:cNvPr>
          <p:cNvGrpSpPr/>
          <p:nvPr/>
        </p:nvGrpSpPr>
        <p:grpSpPr>
          <a:xfrm>
            <a:off x="3408690" y="3927162"/>
            <a:ext cx="270000" cy="270000"/>
            <a:chOff x="8919653" y="7123112"/>
            <a:chExt cx="487363" cy="503238"/>
          </a:xfrm>
        </p:grpSpPr>
        <p:sp>
          <p:nvSpPr>
            <p:cNvPr id="88" name="Freeform 514">
              <a:extLst>
                <a:ext uri="{FF2B5EF4-FFF2-40B4-BE49-F238E27FC236}">
                  <a16:creationId xmlns:a16="http://schemas.microsoft.com/office/drawing/2014/main" id="{E7186EA0-6854-3F7E-45DB-0BEA838605C7}"/>
                </a:ext>
              </a:extLst>
            </p:cNvPr>
            <p:cNvSpPr>
              <a:spLocks noEditPoints="1"/>
            </p:cNvSpPr>
            <p:nvPr/>
          </p:nvSpPr>
          <p:spPr bwMode="auto">
            <a:xfrm>
              <a:off x="8919653" y="7123112"/>
              <a:ext cx="487363" cy="282575"/>
            </a:xfrm>
            <a:custGeom>
              <a:avLst/>
              <a:gdLst>
                <a:gd name="T0" fmla="*/ 3 w 232"/>
                <a:gd name="T1" fmla="*/ 69 h 134"/>
                <a:gd name="T2" fmla="*/ 114 w 232"/>
                <a:gd name="T3" fmla="*/ 134 h 134"/>
                <a:gd name="T4" fmla="*/ 116 w 232"/>
                <a:gd name="T5" fmla="*/ 134 h 134"/>
                <a:gd name="T6" fmla="*/ 119 w 232"/>
                <a:gd name="T7" fmla="*/ 134 h 134"/>
                <a:gd name="T8" fmla="*/ 230 w 232"/>
                <a:gd name="T9" fmla="*/ 69 h 134"/>
                <a:gd name="T10" fmla="*/ 232 w 232"/>
                <a:gd name="T11" fmla="*/ 65 h 134"/>
                <a:gd name="T12" fmla="*/ 230 w 232"/>
                <a:gd name="T13" fmla="*/ 61 h 134"/>
                <a:gd name="T14" fmla="*/ 118 w 232"/>
                <a:gd name="T15" fmla="*/ 1 h 134"/>
                <a:gd name="T16" fmla="*/ 114 w 232"/>
                <a:gd name="T17" fmla="*/ 1 h 134"/>
                <a:gd name="T18" fmla="*/ 3 w 232"/>
                <a:gd name="T19" fmla="*/ 61 h 134"/>
                <a:gd name="T20" fmla="*/ 0 w 232"/>
                <a:gd name="T21" fmla="*/ 65 h 134"/>
                <a:gd name="T22" fmla="*/ 3 w 232"/>
                <a:gd name="T23" fmla="*/ 69 h 134"/>
                <a:gd name="T24" fmla="*/ 116 w 232"/>
                <a:gd name="T25" fmla="*/ 11 h 134"/>
                <a:gd name="T26" fmla="*/ 217 w 232"/>
                <a:gd name="T27" fmla="*/ 65 h 134"/>
                <a:gd name="T28" fmla="*/ 116 w 232"/>
                <a:gd name="T29" fmla="*/ 124 h 134"/>
                <a:gd name="T30" fmla="*/ 15 w 232"/>
                <a:gd name="T31" fmla="*/ 65 h 134"/>
                <a:gd name="T32" fmla="*/ 116 w 232"/>
                <a:gd name="T33" fmla="*/ 11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2" h="134">
                  <a:moveTo>
                    <a:pt x="3" y="69"/>
                  </a:moveTo>
                  <a:cubicBezTo>
                    <a:pt x="114" y="134"/>
                    <a:pt x="114" y="134"/>
                    <a:pt x="114" y="134"/>
                  </a:cubicBezTo>
                  <a:cubicBezTo>
                    <a:pt x="114" y="134"/>
                    <a:pt x="115" y="134"/>
                    <a:pt x="116" y="134"/>
                  </a:cubicBezTo>
                  <a:cubicBezTo>
                    <a:pt x="117" y="134"/>
                    <a:pt x="118" y="134"/>
                    <a:pt x="119" y="134"/>
                  </a:cubicBezTo>
                  <a:cubicBezTo>
                    <a:pt x="230" y="69"/>
                    <a:pt x="230" y="69"/>
                    <a:pt x="230" y="69"/>
                  </a:cubicBezTo>
                  <a:cubicBezTo>
                    <a:pt x="231" y="68"/>
                    <a:pt x="232" y="67"/>
                    <a:pt x="232" y="65"/>
                  </a:cubicBezTo>
                  <a:cubicBezTo>
                    <a:pt x="232" y="63"/>
                    <a:pt x="231" y="62"/>
                    <a:pt x="230" y="61"/>
                  </a:cubicBezTo>
                  <a:cubicBezTo>
                    <a:pt x="118" y="1"/>
                    <a:pt x="118" y="1"/>
                    <a:pt x="118" y="1"/>
                  </a:cubicBezTo>
                  <a:cubicBezTo>
                    <a:pt x="117" y="0"/>
                    <a:pt x="115" y="0"/>
                    <a:pt x="114" y="1"/>
                  </a:cubicBezTo>
                  <a:cubicBezTo>
                    <a:pt x="3" y="61"/>
                    <a:pt x="3" y="61"/>
                    <a:pt x="3" y="61"/>
                  </a:cubicBezTo>
                  <a:cubicBezTo>
                    <a:pt x="1" y="62"/>
                    <a:pt x="0" y="63"/>
                    <a:pt x="0" y="65"/>
                  </a:cubicBezTo>
                  <a:cubicBezTo>
                    <a:pt x="0" y="67"/>
                    <a:pt x="1" y="68"/>
                    <a:pt x="3" y="69"/>
                  </a:cubicBezTo>
                  <a:close/>
                  <a:moveTo>
                    <a:pt x="116" y="11"/>
                  </a:moveTo>
                  <a:cubicBezTo>
                    <a:pt x="217" y="65"/>
                    <a:pt x="217" y="65"/>
                    <a:pt x="217" y="65"/>
                  </a:cubicBezTo>
                  <a:cubicBezTo>
                    <a:pt x="116" y="124"/>
                    <a:pt x="116" y="124"/>
                    <a:pt x="116" y="124"/>
                  </a:cubicBezTo>
                  <a:cubicBezTo>
                    <a:pt x="15" y="65"/>
                    <a:pt x="15" y="65"/>
                    <a:pt x="15" y="65"/>
                  </a:cubicBezTo>
                  <a:lnTo>
                    <a:pt x="116" y="11"/>
                  </a:ln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89" name="Freeform 515">
              <a:extLst>
                <a:ext uri="{FF2B5EF4-FFF2-40B4-BE49-F238E27FC236}">
                  <a16:creationId xmlns:a16="http://schemas.microsoft.com/office/drawing/2014/main" id="{8215BD74-1377-FCB2-BB6A-06216AE6900B}"/>
                </a:ext>
              </a:extLst>
            </p:cNvPr>
            <p:cNvSpPr>
              <a:spLocks/>
            </p:cNvSpPr>
            <p:nvPr/>
          </p:nvSpPr>
          <p:spPr bwMode="auto">
            <a:xfrm>
              <a:off x="8919653" y="7323137"/>
              <a:ext cx="487363" cy="192088"/>
            </a:xfrm>
            <a:custGeom>
              <a:avLst/>
              <a:gdLst>
                <a:gd name="T0" fmla="*/ 230 w 232"/>
                <a:gd name="T1" fmla="*/ 17 h 91"/>
                <a:gd name="T2" fmla="*/ 202 w 232"/>
                <a:gd name="T3" fmla="*/ 1 h 91"/>
                <a:gd name="T4" fmla="*/ 195 w 232"/>
                <a:gd name="T5" fmla="*/ 3 h 91"/>
                <a:gd name="T6" fmla="*/ 197 w 232"/>
                <a:gd name="T7" fmla="*/ 10 h 91"/>
                <a:gd name="T8" fmla="*/ 218 w 232"/>
                <a:gd name="T9" fmla="*/ 21 h 91"/>
                <a:gd name="T10" fmla="*/ 116 w 232"/>
                <a:gd name="T11" fmla="*/ 80 h 91"/>
                <a:gd name="T12" fmla="*/ 15 w 232"/>
                <a:gd name="T13" fmla="*/ 21 h 91"/>
                <a:gd name="T14" fmla="*/ 35 w 232"/>
                <a:gd name="T15" fmla="*/ 10 h 91"/>
                <a:gd name="T16" fmla="*/ 37 w 232"/>
                <a:gd name="T17" fmla="*/ 3 h 91"/>
                <a:gd name="T18" fmla="*/ 30 w 232"/>
                <a:gd name="T19" fmla="*/ 1 h 91"/>
                <a:gd name="T20" fmla="*/ 3 w 232"/>
                <a:gd name="T21" fmla="*/ 17 h 91"/>
                <a:gd name="T22" fmla="*/ 0 w 232"/>
                <a:gd name="T23" fmla="*/ 21 h 91"/>
                <a:gd name="T24" fmla="*/ 3 w 232"/>
                <a:gd name="T25" fmla="*/ 26 h 91"/>
                <a:gd name="T26" fmla="*/ 114 w 232"/>
                <a:gd name="T27" fmla="*/ 90 h 91"/>
                <a:gd name="T28" fmla="*/ 116 w 232"/>
                <a:gd name="T29" fmla="*/ 91 h 91"/>
                <a:gd name="T30" fmla="*/ 119 w 232"/>
                <a:gd name="T31" fmla="*/ 90 h 91"/>
                <a:gd name="T32" fmla="*/ 230 w 232"/>
                <a:gd name="T33" fmla="*/ 26 h 91"/>
                <a:gd name="T34" fmla="*/ 232 w 232"/>
                <a:gd name="T35" fmla="*/ 21 h 91"/>
                <a:gd name="T36" fmla="*/ 230 w 232"/>
                <a:gd name="T37" fmla="*/ 1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2" h="91">
                  <a:moveTo>
                    <a:pt x="230" y="17"/>
                  </a:moveTo>
                  <a:cubicBezTo>
                    <a:pt x="202" y="1"/>
                    <a:pt x="202" y="1"/>
                    <a:pt x="202" y="1"/>
                  </a:cubicBezTo>
                  <a:cubicBezTo>
                    <a:pt x="200" y="0"/>
                    <a:pt x="197" y="1"/>
                    <a:pt x="195" y="3"/>
                  </a:cubicBezTo>
                  <a:cubicBezTo>
                    <a:pt x="194" y="5"/>
                    <a:pt x="195" y="8"/>
                    <a:pt x="197" y="10"/>
                  </a:cubicBezTo>
                  <a:cubicBezTo>
                    <a:pt x="218" y="21"/>
                    <a:pt x="218" y="21"/>
                    <a:pt x="218" y="21"/>
                  </a:cubicBezTo>
                  <a:cubicBezTo>
                    <a:pt x="116" y="80"/>
                    <a:pt x="116" y="80"/>
                    <a:pt x="116" y="80"/>
                  </a:cubicBezTo>
                  <a:cubicBezTo>
                    <a:pt x="15" y="21"/>
                    <a:pt x="15" y="21"/>
                    <a:pt x="15" y="21"/>
                  </a:cubicBezTo>
                  <a:cubicBezTo>
                    <a:pt x="35" y="10"/>
                    <a:pt x="35" y="10"/>
                    <a:pt x="35" y="10"/>
                  </a:cubicBezTo>
                  <a:cubicBezTo>
                    <a:pt x="38" y="8"/>
                    <a:pt x="38" y="5"/>
                    <a:pt x="37" y="3"/>
                  </a:cubicBezTo>
                  <a:cubicBezTo>
                    <a:pt x="36" y="1"/>
                    <a:pt x="33" y="0"/>
                    <a:pt x="30" y="1"/>
                  </a:cubicBezTo>
                  <a:cubicBezTo>
                    <a:pt x="3" y="17"/>
                    <a:pt x="3" y="17"/>
                    <a:pt x="3" y="17"/>
                  </a:cubicBezTo>
                  <a:cubicBezTo>
                    <a:pt x="1" y="18"/>
                    <a:pt x="0" y="20"/>
                    <a:pt x="0" y="21"/>
                  </a:cubicBezTo>
                  <a:cubicBezTo>
                    <a:pt x="0" y="23"/>
                    <a:pt x="1" y="25"/>
                    <a:pt x="3" y="26"/>
                  </a:cubicBezTo>
                  <a:cubicBezTo>
                    <a:pt x="114" y="90"/>
                    <a:pt x="114" y="90"/>
                    <a:pt x="114" y="90"/>
                  </a:cubicBezTo>
                  <a:cubicBezTo>
                    <a:pt x="114" y="90"/>
                    <a:pt x="115" y="91"/>
                    <a:pt x="116" y="91"/>
                  </a:cubicBezTo>
                  <a:cubicBezTo>
                    <a:pt x="117" y="91"/>
                    <a:pt x="118" y="90"/>
                    <a:pt x="119" y="90"/>
                  </a:cubicBezTo>
                  <a:cubicBezTo>
                    <a:pt x="230" y="26"/>
                    <a:pt x="230" y="26"/>
                    <a:pt x="230" y="26"/>
                  </a:cubicBezTo>
                  <a:cubicBezTo>
                    <a:pt x="231" y="25"/>
                    <a:pt x="232" y="23"/>
                    <a:pt x="232" y="21"/>
                  </a:cubicBezTo>
                  <a:cubicBezTo>
                    <a:pt x="232" y="20"/>
                    <a:pt x="231" y="18"/>
                    <a:pt x="230" y="17"/>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90" name="Freeform 516">
              <a:extLst>
                <a:ext uri="{FF2B5EF4-FFF2-40B4-BE49-F238E27FC236}">
                  <a16:creationId xmlns:a16="http://schemas.microsoft.com/office/drawing/2014/main" id="{7B56FB17-7B2D-216D-269B-B18B4C011C1A}"/>
                </a:ext>
              </a:extLst>
            </p:cNvPr>
            <p:cNvSpPr>
              <a:spLocks/>
            </p:cNvSpPr>
            <p:nvPr/>
          </p:nvSpPr>
          <p:spPr bwMode="auto">
            <a:xfrm>
              <a:off x="8919653" y="7434262"/>
              <a:ext cx="487363" cy="192088"/>
            </a:xfrm>
            <a:custGeom>
              <a:avLst/>
              <a:gdLst>
                <a:gd name="T0" fmla="*/ 230 w 232"/>
                <a:gd name="T1" fmla="*/ 17 h 91"/>
                <a:gd name="T2" fmla="*/ 202 w 232"/>
                <a:gd name="T3" fmla="*/ 1 h 91"/>
                <a:gd name="T4" fmla="*/ 195 w 232"/>
                <a:gd name="T5" fmla="*/ 3 h 91"/>
                <a:gd name="T6" fmla="*/ 197 w 232"/>
                <a:gd name="T7" fmla="*/ 10 h 91"/>
                <a:gd name="T8" fmla="*/ 218 w 232"/>
                <a:gd name="T9" fmla="*/ 21 h 91"/>
                <a:gd name="T10" fmla="*/ 116 w 232"/>
                <a:gd name="T11" fmla="*/ 80 h 91"/>
                <a:gd name="T12" fmla="*/ 15 w 232"/>
                <a:gd name="T13" fmla="*/ 21 h 91"/>
                <a:gd name="T14" fmla="*/ 35 w 232"/>
                <a:gd name="T15" fmla="*/ 10 h 91"/>
                <a:gd name="T16" fmla="*/ 37 w 232"/>
                <a:gd name="T17" fmla="*/ 3 h 91"/>
                <a:gd name="T18" fmla="*/ 30 w 232"/>
                <a:gd name="T19" fmla="*/ 1 h 91"/>
                <a:gd name="T20" fmla="*/ 3 w 232"/>
                <a:gd name="T21" fmla="*/ 17 h 91"/>
                <a:gd name="T22" fmla="*/ 0 w 232"/>
                <a:gd name="T23" fmla="*/ 21 h 91"/>
                <a:gd name="T24" fmla="*/ 3 w 232"/>
                <a:gd name="T25" fmla="*/ 26 h 91"/>
                <a:gd name="T26" fmla="*/ 114 w 232"/>
                <a:gd name="T27" fmla="*/ 90 h 91"/>
                <a:gd name="T28" fmla="*/ 116 w 232"/>
                <a:gd name="T29" fmla="*/ 91 h 91"/>
                <a:gd name="T30" fmla="*/ 119 w 232"/>
                <a:gd name="T31" fmla="*/ 90 h 91"/>
                <a:gd name="T32" fmla="*/ 230 w 232"/>
                <a:gd name="T33" fmla="*/ 26 h 91"/>
                <a:gd name="T34" fmla="*/ 232 w 232"/>
                <a:gd name="T35" fmla="*/ 21 h 91"/>
                <a:gd name="T36" fmla="*/ 230 w 232"/>
                <a:gd name="T37" fmla="*/ 17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32" h="91">
                  <a:moveTo>
                    <a:pt x="230" y="17"/>
                  </a:moveTo>
                  <a:cubicBezTo>
                    <a:pt x="202" y="1"/>
                    <a:pt x="202" y="1"/>
                    <a:pt x="202" y="1"/>
                  </a:cubicBezTo>
                  <a:cubicBezTo>
                    <a:pt x="200" y="0"/>
                    <a:pt x="197" y="1"/>
                    <a:pt x="195" y="3"/>
                  </a:cubicBezTo>
                  <a:cubicBezTo>
                    <a:pt x="194" y="5"/>
                    <a:pt x="195" y="8"/>
                    <a:pt x="197" y="10"/>
                  </a:cubicBezTo>
                  <a:cubicBezTo>
                    <a:pt x="218" y="21"/>
                    <a:pt x="218" y="21"/>
                    <a:pt x="218" y="21"/>
                  </a:cubicBezTo>
                  <a:cubicBezTo>
                    <a:pt x="116" y="80"/>
                    <a:pt x="116" y="80"/>
                    <a:pt x="116" y="80"/>
                  </a:cubicBezTo>
                  <a:cubicBezTo>
                    <a:pt x="15" y="21"/>
                    <a:pt x="15" y="21"/>
                    <a:pt x="15" y="21"/>
                  </a:cubicBezTo>
                  <a:cubicBezTo>
                    <a:pt x="35" y="10"/>
                    <a:pt x="35" y="10"/>
                    <a:pt x="35" y="10"/>
                  </a:cubicBezTo>
                  <a:cubicBezTo>
                    <a:pt x="38" y="8"/>
                    <a:pt x="38" y="5"/>
                    <a:pt x="37" y="3"/>
                  </a:cubicBezTo>
                  <a:cubicBezTo>
                    <a:pt x="36" y="1"/>
                    <a:pt x="33" y="0"/>
                    <a:pt x="30" y="1"/>
                  </a:cubicBezTo>
                  <a:cubicBezTo>
                    <a:pt x="3" y="17"/>
                    <a:pt x="3" y="17"/>
                    <a:pt x="3" y="17"/>
                  </a:cubicBezTo>
                  <a:cubicBezTo>
                    <a:pt x="1" y="18"/>
                    <a:pt x="0" y="20"/>
                    <a:pt x="0" y="21"/>
                  </a:cubicBezTo>
                  <a:cubicBezTo>
                    <a:pt x="0" y="23"/>
                    <a:pt x="1" y="25"/>
                    <a:pt x="3" y="26"/>
                  </a:cubicBezTo>
                  <a:cubicBezTo>
                    <a:pt x="114" y="90"/>
                    <a:pt x="114" y="90"/>
                    <a:pt x="114" y="90"/>
                  </a:cubicBezTo>
                  <a:cubicBezTo>
                    <a:pt x="114" y="90"/>
                    <a:pt x="115" y="91"/>
                    <a:pt x="116" y="91"/>
                  </a:cubicBezTo>
                  <a:cubicBezTo>
                    <a:pt x="117" y="91"/>
                    <a:pt x="118" y="90"/>
                    <a:pt x="119" y="90"/>
                  </a:cubicBezTo>
                  <a:cubicBezTo>
                    <a:pt x="230" y="26"/>
                    <a:pt x="230" y="26"/>
                    <a:pt x="230" y="26"/>
                  </a:cubicBezTo>
                  <a:cubicBezTo>
                    <a:pt x="231" y="25"/>
                    <a:pt x="232" y="23"/>
                    <a:pt x="232" y="21"/>
                  </a:cubicBezTo>
                  <a:cubicBezTo>
                    <a:pt x="232" y="20"/>
                    <a:pt x="231" y="18"/>
                    <a:pt x="230" y="17"/>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grpSp>
      <p:grpSp>
        <p:nvGrpSpPr>
          <p:cNvPr id="91" name="Group 90">
            <a:extLst>
              <a:ext uri="{FF2B5EF4-FFF2-40B4-BE49-F238E27FC236}">
                <a16:creationId xmlns:a16="http://schemas.microsoft.com/office/drawing/2014/main" id="{74D3F527-30CD-A6CD-BF34-CBF9FC1E179E}"/>
              </a:ext>
            </a:extLst>
          </p:cNvPr>
          <p:cNvGrpSpPr/>
          <p:nvPr/>
        </p:nvGrpSpPr>
        <p:grpSpPr>
          <a:xfrm>
            <a:off x="4389344" y="3940953"/>
            <a:ext cx="270000" cy="270000"/>
            <a:chOff x="8153400" y="1301750"/>
            <a:chExt cx="558800" cy="539750"/>
          </a:xfrm>
        </p:grpSpPr>
        <p:sp>
          <p:nvSpPr>
            <p:cNvPr id="92" name="Freeform 397">
              <a:extLst>
                <a:ext uri="{FF2B5EF4-FFF2-40B4-BE49-F238E27FC236}">
                  <a16:creationId xmlns:a16="http://schemas.microsoft.com/office/drawing/2014/main" id="{7464E76F-F50F-4A84-EAFB-116B7E5B19DC}"/>
                </a:ext>
              </a:extLst>
            </p:cNvPr>
            <p:cNvSpPr>
              <a:spLocks noEditPoints="1"/>
            </p:cNvSpPr>
            <p:nvPr/>
          </p:nvSpPr>
          <p:spPr bwMode="auto">
            <a:xfrm>
              <a:off x="8388350" y="1546225"/>
              <a:ext cx="323850" cy="295275"/>
            </a:xfrm>
            <a:custGeom>
              <a:avLst/>
              <a:gdLst>
                <a:gd name="T0" fmla="*/ 126 w 140"/>
                <a:gd name="T1" fmla="*/ 11 h 128"/>
                <a:gd name="T2" fmla="*/ 100 w 140"/>
                <a:gd name="T3" fmla="*/ 0 h 128"/>
                <a:gd name="T4" fmla="*/ 74 w 140"/>
                <a:gd name="T5" fmla="*/ 11 h 128"/>
                <a:gd name="T6" fmla="*/ 65 w 140"/>
                <a:gd name="T7" fmla="*/ 46 h 128"/>
                <a:gd name="T8" fmla="*/ 2 w 140"/>
                <a:gd name="T9" fmla="*/ 109 h 128"/>
                <a:gd name="T10" fmla="*/ 1 w 140"/>
                <a:gd name="T11" fmla="*/ 114 h 128"/>
                <a:gd name="T12" fmla="*/ 6 w 140"/>
                <a:gd name="T13" fmla="*/ 125 h 128"/>
                <a:gd name="T14" fmla="*/ 10 w 140"/>
                <a:gd name="T15" fmla="*/ 128 h 128"/>
                <a:gd name="T16" fmla="*/ 10 w 140"/>
                <a:gd name="T17" fmla="*/ 128 h 128"/>
                <a:gd name="T18" fmla="*/ 29 w 140"/>
                <a:gd name="T19" fmla="*/ 128 h 128"/>
                <a:gd name="T20" fmla="*/ 33 w 140"/>
                <a:gd name="T21" fmla="*/ 124 h 128"/>
                <a:gd name="T22" fmla="*/ 37 w 140"/>
                <a:gd name="T23" fmla="*/ 111 h 128"/>
                <a:gd name="T24" fmla="*/ 52 w 140"/>
                <a:gd name="T25" fmla="*/ 108 h 128"/>
                <a:gd name="T26" fmla="*/ 55 w 140"/>
                <a:gd name="T27" fmla="*/ 104 h 128"/>
                <a:gd name="T28" fmla="*/ 58 w 140"/>
                <a:gd name="T29" fmla="*/ 86 h 128"/>
                <a:gd name="T30" fmla="*/ 71 w 140"/>
                <a:gd name="T31" fmla="*/ 86 h 128"/>
                <a:gd name="T32" fmla="*/ 75 w 140"/>
                <a:gd name="T33" fmla="*/ 85 h 128"/>
                <a:gd name="T34" fmla="*/ 88 w 140"/>
                <a:gd name="T35" fmla="*/ 72 h 128"/>
                <a:gd name="T36" fmla="*/ 100 w 140"/>
                <a:gd name="T37" fmla="*/ 74 h 128"/>
                <a:gd name="T38" fmla="*/ 126 w 140"/>
                <a:gd name="T39" fmla="*/ 63 h 128"/>
                <a:gd name="T40" fmla="*/ 126 w 140"/>
                <a:gd name="T41" fmla="*/ 11 h 128"/>
                <a:gd name="T42" fmla="*/ 119 w 140"/>
                <a:gd name="T43" fmla="*/ 56 h 128"/>
                <a:gd name="T44" fmla="*/ 100 w 140"/>
                <a:gd name="T45" fmla="*/ 64 h 128"/>
                <a:gd name="T46" fmla="*/ 89 w 140"/>
                <a:gd name="T47" fmla="*/ 61 h 128"/>
                <a:gd name="T48" fmla="*/ 83 w 140"/>
                <a:gd name="T49" fmla="*/ 62 h 128"/>
                <a:gd name="T50" fmla="*/ 70 w 140"/>
                <a:gd name="T51" fmla="*/ 76 h 128"/>
                <a:gd name="T52" fmla="*/ 54 w 140"/>
                <a:gd name="T53" fmla="*/ 76 h 128"/>
                <a:gd name="T54" fmla="*/ 54 w 140"/>
                <a:gd name="T55" fmla="*/ 76 h 128"/>
                <a:gd name="T56" fmla="*/ 49 w 140"/>
                <a:gd name="T57" fmla="*/ 80 h 128"/>
                <a:gd name="T58" fmla="*/ 46 w 140"/>
                <a:gd name="T59" fmla="*/ 99 h 128"/>
                <a:gd name="T60" fmla="*/ 32 w 140"/>
                <a:gd name="T61" fmla="*/ 102 h 128"/>
                <a:gd name="T62" fmla="*/ 28 w 140"/>
                <a:gd name="T63" fmla="*/ 106 h 128"/>
                <a:gd name="T64" fmla="*/ 25 w 140"/>
                <a:gd name="T65" fmla="*/ 118 h 128"/>
                <a:gd name="T66" fmla="*/ 13 w 140"/>
                <a:gd name="T67" fmla="*/ 118 h 128"/>
                <a:gd name="T68" fmla="*/ 11 w 140"/>
                <a:gd name="T69" fmla="*/ 113 h 128"/>
                <a:gd name="T70" fmla="*/ 74 w 140"/>
                <a:gd name="T71" fmla="*/ 51 h 128"/>
                <a:gd name="T72" fmla="*/ 75 w 140"/>
                <a:gd name="T73" fmla="*/ 46 h 128"/>
                <a:gd name="T74" fmla="*/ 81 w 140"/>
                <a:gd name="T75" fmla="*/ 18 h 128"/>
                <a:gd name="T76" fmla="*/ 100 w 140"/>
                <a:gd name="T77" fmla="*/ 10 h 128"/>
                <a:gd name="T78" fmla="*/ 119 w 140"/>
                <a:gd name="T79" fmla="*/ 18 h 128"/>
                <a:gd name="T80" fmla="*/ 119 w 140"/>
                <a:gd name="T81" fmla="*/ 56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40" h="128">
                  <a:moveTo>
                    <a:pt x="126" y="11"/>
                  </a:moveTo>
                  <a:cubicBezTo>
                    <a:pt x="119" y="4"/>
                    <a:pt x="110" y="0"/>
                    <a:pt x="100" y="0"/>
                  </a:cubicBezTo>
                  <a:cubicBezTo>
                    <a:pt x="90" y="0"/>
                    <a:pt x="81" y="4"/>
                    <a:pt x="74" y="11"/>
                  </a:cubicBezTo>
                  <a:cubicBezTo>
                    <a:pt x="65" y="20"/>
                    <a:pt x="61" y="34"/>
                    <a:pt x="65" y="46"/>
                  </a:cubicBezTo>
                  <a:cubicBezTo>
                    <a:pt x="2" y="109"/>
                    <a:pt x="2" y="109"/>
                    <a:pt x="2" y="109"/>
                  </a:cubicBezTo>
                  <a:cubicBezTo>
                    <a:pt x="1" y="110"/>
                    <a:pt x="0" y="112"/>
                    <a:pt x="1" y="114"/>
                  </a:cubicBezTo>
                  <a:cubicBezTo>
                    <a:pt x="6" y="125"/>
                    <a:pt x="6" y="125"/>
                    <a:pt x="6" y="125"/>
                  </a:cubicBezTo>
                  <a:cubicBezTo>
                    <a:pt x="6" y="127"/>
                    <a:pt x="8" y="128"/>
                    <a:pt x="10" y="128"/>
                  </a:cubicBezTo>
                  <a:cubicBezTo>
                    <a:pt x="10" y="128"/>
                    <a:pt x="10" y="128"/>
                    <a:pt x="10" y="128"/>
                  </a:cubicBezTo>
                  <a:cubicBezTo>
                    <a:pt x="29" y="128"/>
                    <a:pt x="29" y="128"/>
                    <a:pt x="29" y="128"/>
                  </a:cubicBezTo>
                  <a:cubicBezTo>
                    <a:pt x="31" y="128"/>
                    <a:pt x="33" y="126"/>
                    <a:pt x="33" y="124"/>
                  </a:cubicBezTo>
                  <a:cubicBezTo>
                    <a:pt x="37" y="111"/>
                    <a:pt x="37" y="111"/>
                    <a:pt x="37" y="111"/>
                  </a:cubicBezTo>
                  <a:cubicBezTo>
                    <a:pt x="52" y="108"/>
                    <a:pt x="52" y="108"/>
                    <a:pt x="52" y="108"/>
                  </a:cubicBezTo>
                  <a:cubicBezTo>
                    <a:pt x="54" y="108"/>
                    <a:pt x="55" y="106"/>
                    <a:pt x="55" y="104"/>
                  </a:cubicBezTo>
                  <a:cubicBezTo>
                    <a:pt x="58" y="86"/>
                    <a:pt x="58" y="86"/>
                    <a:pt x="58" y="86"/>
                  </a:cubicBezTo>
                  <a:cubicBezTo>
                    <a:pt x="71" y="86"/>
                    <a:pt x="71" y="86"/>
                    <a:pt x="71" y="86"/>
                  </a:cubicBezTo>
                  <a:cubicBezTo>
                    <a:pt x="73" y="86"/>
                    <a:pt x="74" y="86"/>
                    <a:pt x="75" y="85"/>
                  </a:cubicBezTo>
                  <a:cubicBezTo>
                    <a:pt x="88" y="72"/>
                    <a:pt x="88" y="72"/>
                    <a:pt x="88" y="72"/>
                  </a:cubicBezTo>
                  <a:cubicBezTo>
                    <a:pt x="92" y="73"/>
                    <a:pt x="96" y="74"/>
                    <a:pt x="100" y="74"/>
                  </a:cubicBezTo>
                  <a:cubicBezTo>
                    <a:pt x="110" y="74"/>
                    <a:pt x="119" y="70"/>
                    <a:pt x="126" y="63"/>
                  </a:cubicBezTo>
                  <a:cubicBezTo>
                    <a:pt x="140" y="48"/>
                    <a:pt x="140" y="25"/>
                    <a:pt x="126" y="11"/>
                  </a:cubicBezTo>
                  <a:close/>
                  <a:moveTo>
                    <a:pt x="119" y="56"/>
                  </a:moveTo>
                  <a:cubicBezTo>
                    <a:pt x="114" y="61"/>
                    <a:pt x="107" y="64"/>
                    <a:pt x="100" y="64"/>
                  </a:cubicBezTo>
                  <a:cubicBezTo>
                    <a:pt x="96" y="64"/>
                    <a:pt x="92" y="63"/>
                    <a:pt x="89" y="61"/>
                  </a:cubicBezTo>
                  <a:cubicBezTo>
                    <a:pt x="87" y="61"/>
                    <a:pt x="85" y="61"/>
                    <a:pt x="83" y="62"/>
                  </a:cubicBezTo>
                  <a:cubicBezTo>
                    <a:pt x="70" y="76"/>
                    <a:pt x="70" y="76"/>
                    <a:pt x="70" y="76"/>
                  </a:cubicBezTo>
                  <a:cubicBezTo>
                    <a:pt x="54" y="76"/>
                    <a:pt x="54" y="76"/>
                    <a:pt x="54" y="76"/>
                  </a:cubicBezTo>
                  <a:cubicBezTo>
                    <a:pt x="54" y="76"/>
                    <a:pt x="54" y="76"/>
                    <a:pt x="54" y="76"/>
                  </a:cubicBezTo>
                  <a:cubicBezTo>
                    <a:pt x="51" y="76"/>
                    <a:pt x="49" y="78"/>
                    <a:pt x="49" y="80"/>
                  </a:cubicBezTo>
                  <a:cubicBezTo>
                    <a:pt x="46" y="99"/>
                    <a:pt x="46" y="99"/>
                    <a:pt x="46" y="99"/>
                  </a:cubicBezTo>
                  <a:cubicBezTo>
                    <a:pt x="32" y="102"/>
                    <a:pt x="32" y="102"/>
                    <a:pt x="32" y="102"/>
                  </a:cubicBezTo>
                  <a:cubicBezTo>
                    <a:pt x="30" y="103"/>
                    <a:pt x="28" y="104"/>
                    <a:pt x="28" y="106"/>
                  </a:cubicBezTo>
                  <a:cubicBezTo>
                    <a:pt x="25" y="118"/>
                    <a:pt x="25" y="118"/>
                    <a:pt x="25" y="118"/>
                  </a:cubicBezTo>
                  <a:cubicBezTo>
                    <a:pt x="13" y="118"/>
                    <a:pt x="13" y="118"/>
                    <a:pt x="13" y="118"/>
                  </a:cubicBezTo>
                  <a:cubicBezTo>
                    <a:pt x="11" y="113"/>
                    <a:pt x="11" y="113"/>
                    <a:pt x="11" y="113"/>
                  </a:cubicBezTo>
                  <a:cubicBezTo>
                    <a:pt x="74" y="51"/>
                    <a:pt x="74" y="51"/>
                    <a:pt x="74" y="51"/>
                  </a:cubicBezTo>
                  <a:cubicBezTo>
                    <a:pt x="75" y="50"/>
                    <a:pt x="75" y="48"/>
                    <a:pt x="75" y="46"/>
                  </a:cubicBezTo>
                  <a:cubicBezTo>
                    <a:pt x="71" y="36"/>
                    <a:pt x="74" y="25"/>
                    <a:pt x="81" y="18"/>
                  </a:cubicBezTo>
                  <a:cubicBezTo>
                    <a:pt x="86" y="13"/>
                    <a:pt x="93" y="10"/>
                    <a:pt x="100" y="10"/>
                  </a:cubicBezTo>
                  <a:cubicBezTo>
                    <a:pt x="107" y="10"/>
                    <a:pt x="114" y="13"/>
                    <a:pt x="119" y="18"/>
                  </a:cubicBezTo>
                  <a:cubicBezTo>
                    <a:pt x="129" y="28"/>
                    <a:pt x="129" y="45"/>
                    <a:pt x="119" y="56"/>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93" name="Freeform 398">
              <a:extLst>
                <a:ext uri="{FF2B5EF4-FFF2-40B4-BE49-F238E27FC236}">
                  <a16:creationId xmlns:a16="http://schemas.microsoft.com/office/drawing/2014/main" id="{51ACCB4A-508B-CD7E-8879-6F795DB0F148}"/>
                </a:ext>
              </a:extLst>
            </p:cNvPr>
            <p:cNvSpPr>
              <a:spLocks/>
            </p:cNvSpPr>
            <p:nvPr/>
          </p:nvSpPr>
          <p:spPr bwMode="auto">
            <a:xfrm>
              <a:off x="8610600" y="1601788"/>
              <a:ext cx="36513" cy="39688"/>
            </a:xfrm>
            <a:custGeom>
              <a:avLst/>
              <a:gdLst>
                <a:gd name="T0" fmla="*/ 3 w 16"/>
                <a:gd name="T1" fmla="*/ 3 h 17"/>
                <a:gd name="T2" fmla="*/ 3 w 16"/>
                <a:gd name="T3" fmla="*/ 14 h 17"/>
                <a:gd name="T4" fmla="*/ 14 w 16"/>
                <a:gd name="T5" fmla="*/ 14 h 17"/>
                <a:gd name="T6" fmla="*/ 14 w 16"/>
                <a:gd name="T7" fmla="*/ 3 h 17"/>
                <a:gd name="T8" fmla="*/ 3 w 16"/>
                <a:gd name="T9" fmla="*/ 3 h 17"/>
              </a:gdLst>
              <a:ahLst/>
              <a:cxnLst>
                <a:cxn ang="0">
                  <a:pos x="T0" y="T1"/>
                </a:cxn>
                <a:cxn ang="0">
                  <a:pos x="T2" y="T3"/>
                </a:cxn>
                <a:cxn ang="0">
                  <a:pos x="T4" y="T5"/>
                </a:cxn>
                <a:cxn ang="0">
                  <a:pos x="T6" y="T7"/>
                </a:cxn>
                <a:cxn ang="0">
                  <a:pos x="T8" y="T9"/>
                </a:cxn>
              </a:cxnLst>
              <a:rect l="0" t="0" r="r" b="b"/>
              <a:pathLst>
                <a:path w="16" h="17">
                  <a:moveTo>
                    <a:pt x="3" y="3"/>
                  </a:moveTo>
                  <a:cubicBezTo>
                    <a:pt x="0" y="6"/>
                    <a:pt x="0" y="11"/>
                    <a:pt x="3" y="14"/>
                  </a:cubicBezTo>
                  <a:cubicBezTo>
                    <a:pt x="6" y="17"/>
                    <a:pt x="11" y="17"/>
                    <a:pt x="14" y="14"/>
                  </a:cubicBezTo>
                  <a:cubicBezTo>
                    <a:pt x="16" y="11"/>
                    <a:pt x="16" y="6"/>
                    <a:pt x="14" y="3"/>
                  </a:cubicBezTo>
                  <a:cubicBezTo>
                    <a:pt x="11" y="0"/>
                    <a:pt x="6" y="0"/>
                    <a:pt x="3" y="3"/>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sp>
          <p:nvSpPr>
            <p:cNvPr id="94" name="Freeform 399">
              <a:extLst>
                <a:ext uri="{FF2B5EF4-FFF2-40B4-BE49-F238E27FC236}">
                  <a16:creationId xmlns:a16="http://schemas.microsoft.com/office/drawing/2014/main" id="{B34B640F-3931-272D-680A-154BEDE1C912}"/>
                </a:ext>
              </a:extLst>
            </p:cNvPr>
            <p:cNvSpPr>
              <a:spLocks/>
            </p:cNvSpPr>
            <p:nvPr/>
          </p:nvSpPr>
          <p:spPr bwMode="auto">
            <a:xfrm>
              <a:off x="8153400" y="1301750"/>
              <a:ext cx="360363" cy="473075"/>
            </a:xfrm>
            <a:custGeom>
              <a:avLst/>
              <a:gdLst>
                <a:gd name="T0" fmla="*/ 98 w 156"/>
                <a:gd name="T1" fmla="*/ 196 h 205"/>
                <a:gd name="T2" fmla="*/ 12 w 156"/>
                <a:gd name="T3" fmla="*/ 196 h 205"/>
                <a:gd name="T4" fmla="*/ 10 w 156"/>
                <a:gd name="T5" fmla="*/ 193 h 205"/>
                <a:gd name="T6" fmla="*/ 10 w 156"/>
                <a:gd name="T7" fmla="*/ 169 h 205"/>
                <a:gd name="T8" fmla="*/ 11 w 156"/>
                <a:gd name="T9" fmla="*/ 167 h 205"/>
                <a:gd name="T10" fmla="*/ 83 w 156"/>
                <a:gd name="T11" fmla="*/ 127 h 205"/>
                <a:gd name="T12" fmla="*/ 84 w 156"/>
                <a:gd name="T13" fmla="*/ 125 h 205"/>
                <a:gd name="T14" fmla="*/ 84 w 156"/>
                <a:gd name="T15" fmla="*/ 115 h 205"/>
                <a:gd name="T16" fmla="*/ 82 w 156"/>
                <a:gd name="T17" fmla="*/ 112 h 205"/>
                <a:gd name="T18" fmla="*/ 69 w 156"/>
                <a:gd name="T19" fmla="*/ 87 h 205"/>
                <a:gd name="T20" fmla="*/ 67 w 156"/>
                <a:gd name="T21" fmla="*/ 84 h 205"/>
                <a:gd name="T22" fmla="*/ 62 w 156"/>
                <a:gd name="T23" fmla="*/ 75 h 205"/>
                <a:gd name="T24" fmla="*/ 65 w 156"/>
                <a:gd name="T25" fmla="*/ 68 h 205"/>
                <a:gd name="T26" fmla="*/ 66 w 156"/>
                <a:gd name="T27" fmla="*/ 65 h 205"/>
                <a:gd name="T28" fmla="*/ 66 w 156"/>
                <a:gd name="T29" fmla="*/ 43 h 205"/>
                <a:gd name="T30" fmla="*/ 103 w 156"/>
                <a:gd name="T31" fmla="*/ 9 h 205"/>
                <a:gd name="T32" fmla="*/ 140 w 156"/>
                <a:gd name="T33" fmla="*/ 43 h 205"/>
                <a:gd name="T34" fmla="*/ 140 w 156"/>
                <a:gd name="T35" fmla="*/ 65 h 205"/>
                <a:gd name="T36" fmla="*/ 141 w 156"/>
                <a:gd name="T37" fmla="*/ 68 h 205"/>
                <a:gd name="T38" fmla="*/ 143 w 156"/>
                <a:gd name="T39" fmla="*/ 75 h 205"/>
                <a:gd name="T40" fmla="*/ 139 w 156"/>
                <a:gd name="T41" fmla="*/ 84 h 205"/>
                <a:gd name="T42" fmla="*/ 137 w 156"/>
                <a:gd name="T43" fmla="*/ 87 h 205"/>
                <a:gd name="T44" fmla="*/ 123 w 156"/>
                <a:gd name="T45" fmla="*/ 112 h 205"/>
                <a:gd name="T46" fmla="*/ 122 w 156"/>
                <a:gd name="T47" fmla="*/ 115 h 205"/>
                <a:gd name="T48" fmla="*/ 122 w 156"/>
                <a:gd name="T49" fmla="*/ 125 h 205"/>
                <a:gd name="T50" fmla="*/ 122 w 156"/>
                <a:gd name="T51" fmla="*/ 127 h 205"/>
                <a:gd name="T52" fmla="*/ 149 w 156"/>
                <a:gd name="T53" fmla="*/ 147 h 205"/>
                <a:gd name="T54" fmla="*/ 155 w 156"/>
                <a:gd name="T55" fmla="*/ 145 h 205"/>
                <a:gd name="T56" fmla="*/ 153 w 156"/>
                <a:gd name="T57" fmla="*/ 138 h 205"/>
                <a:gd name="T58" fmla="*/ 132 w 156"/>
                <a:gd name="T59" fmla="*/ 124 h 205"/>
                <a:gd name="T60" fmla="*/ 132 w 156"/>
                <a:gd name="T61" fmla="*/ 117 h 205"/>
                <a:gd name="T62" fmla="*/ 146 w 156"/>
                <a:gd name="T63" fmla="*/ 91 h 205"/>
                <a:gd name="T64" fmla="*/ 153 w 156"/>
                <a:gd name="T65" fmla="*/ 75 h 205"/>
                <a:gd name="T66" fmla="*/ 149 w 156"/>
                <a:gd name="T67" fmla="*/ 64 h 205"/>
                <a:gd name="T68" fmla="*/ 149 w 156"/>
                <a:gd name="T69" fmla="*/ 43 h 205"/>
                <a:gd name="T70" fmla="*/ 103 w 156"/>
                <a:gd name="T71" fmla="*/ 0 h 205"/>
                <a:gd name="T72" fmla="*/ 56 w 156"/>
                <a:gd name="T73" fmla="*/ 43 h 205"/>
                <a:gd name="T74" fmla="*/ 56 w 156"/>
                <a:gd name="T75" fmla="*/ 64 h 205"/>
                <a:gd name="T76" fmla="*/ 52 w 156"/>
                <a:gd name="T77" fmla="*/ 75 h 205"/>
                <a:gd name="T78" fmla="*/ 60 w 156"/>
                <a:gd name="T79" fmla="*/ 91 h 205"/>
                <a:gd name="T80" fmla="*/ 74 w 156"/>
                <a:gd name="T81" fmla="*/ 117 h 205"/>
                <a:gd name="T82" fmla="*/ 74 w 156"/>
                <a:gd name="T83" fmla="*/ 124 h 205"/>
                <a:gd name="T84" fmla="*/ 7 w 156"/>
                <a:gd name="T85" fmla="*/ 158 h 205"/>
                <a:gd name="T86" fmla="*/ 0 w 156"/>
                <a:gd name="T87" fmla="*/ 169 h 205"/>
                <a:gd name="T88" fmla="*/ 0 w 156"/>
                <a:gd name="T89" fmla="*/ 193 h 205"/>
                <a:gd name="T90" fmla="*/ 12 w 156"/>
                <a:gd name="T91" fmla="*/ 205 h 205"/>
                <a:gd name="T92" fmla="*/ 98 w 156"/>
                <a:gd name="T93" fmla="*/ 205 h 205"/>
                <a:gd name="T94" fmla="*/ 103 w 156"/>
                <a:gd name="T95" fmla="*/ 201 h 205"/>
                <a:gd name="T96" fmla="*/ 98 w 156"/>
                <a:gd name="T97" fmla="*/ 196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56" h="205">
                  <a:moveTo>
                    <a:pt x="98" y="196"/>
                  </a:moveTo>
                  <a:cubicBezTo>
                    <a:pt x="12" y="196"/>
                    <a:pt x="12" y="196"/>
                    <a:pt x="12" y="196"/>
                  </a:cubicBezTo>
                  <a:cubicBezTo>
                    <a:pt x="11" y="196"/>
                    <a:pt x="10" y="195"/>
                    <a:pt x="10" y="193"/>
                  </a:cubicBezTo>
                  <a:cubicBezTo>
                    <a:pt x="10" y="169"/>
                    <a:pt x="10" y="169"/>
                    <a:pt x="10" y="169"/>
                  </a:cubicBezTo>
                  <a:cubicBezTo>
                    <a:pt x="10" y="168"/>
                    <a:pt x="10" y="167"/>
                    <a:pt x="11" y="167"/>
                  </a:cubicBezTo>
                  <a:cubicBezTo>
                    <a:pt x="71" y="143"/>
                    <a:pt x="81" y="133"/>
                    <a:pt x="83" y="127"/>
                  </a:cubicBezTo>
                  <a:cubicBezTo>
                    <a:pt x="84" y="126"/>
                    <a:pt x="84" y="126"/>
                    <a:pt x="84" y="125"/>
                  </a:cubicBezTo>
                  <a:cubicBezTo>
                    <a:pt x="84" y="115"/>
                    <a:pt x="84" y="115"/>
                    <a:pt x="84" y="115"/>
                  </a:cubicBezTo>
                  <a:cubicBezTo>
                    <a:pt x="84" y="114"/>
                    <a:pt x="83" y="113"/>
                    <a:pt x="82" y="112"/>
                  </a:cubicBezTo>
                  <a:cubicBezTo>
                    <a:pt x="76" y="106"/>
                    <a:pt x="71" y="97"/>
                    <a:pt x="69" y="87"/>
                  </a:cubicBezTo>
                  <a:cubicBezTo>
                    <a:pt x="68" y="86"/>
                    <a:pt x="68" y="85"/>
                    <a:pt x="67" y="84"/>
                  </a:cubicBezTo>
                  <a:cubicBezTo>
                    <a:pt x="64" y="82"/>
                    <a:pt x="62" y="79"/>
                    <a:pt x="62" y="75"/>
                  </a:cubicBezTo>
                  <a:cubicBezTo>
                    <a:pt x="62" y="72"/>
                    <a:pt x="63" y="70"/>
                    <a:pt x="65" y="68"/>
                  </a:cubicBezTo>
                  <a:cubicBezTo>
                    <a:pt x="65" y="67"/>
                    <a:pt x="66" y="66"/>
                    <a:pt x="66" y="65"/>
                  </a:cubicBezTo>
                  <a:cubicBezTo>
                    <a:pt x="66" y="43"/>
                    <a:pt x="66" y="43"/>
                    <a:pt x="66" y="43"/>
                  </a:cubicBezTo>
                  <a:cubicBezTo>
                    <a:pt x="66" y="21"/>
                    <a:pt x="79" y="9"/>
                    <a:pt x="103" y="9"/>
                  </a:cubicBezTo>
                  <a:cubicBezTo>
                    <a:pt x="127" y="9"/>
                    <a:pt x="140" y="21"/>
                    <a:pt x="140" y="43"/>
                  </a:cubicBezTo>
                  <a:cubicBezTo>
                    <a:pt x="140" y="65"/>
                    <a:pt x="140" y="65"/>
                    <a:pt x="140" y="65"/>
                  </a:cubicBezTo>
                  <a:cubicBezTo>
                    <a:pt x="140" y="66"/>
                    <a:pt x="140" y="67"/>
                    <a:pt x="141" y="68"/>
                  </a:cubicBezTo>
                  <a:cubicBezTo>
                    <a:pt x="142" y="70"/>
                    <a:pt x="143" y="72"/>
                    <a:pt x="143" y="75"/>
                  </a:cubicBezTo>
                  <a:cubicBezTo>
                    <a:pt x="143" y="79"/>
                    <a:pt x="142" y="82"/>
                    <a:pt x="139" y="84"/>
                  </a:cubicBezTo>
                  <a:cubicBezTo>
                    <a:pt x="138" y="85"/>
                    <a:pt x="137" y="86"/>
                    <a:pt x="137" y="87"/>
                  </a:cubicBezTo>
                  <a:cubicBezTo>
                    <a:pt x="134" y="97"/>
                    <a:pt x="129" y="106"/>
                    <a:pt x="123" y="112"/>
                  </a:cubicBezTo>
                  <a:cubicBezTo>
                    <a:pt x="122" y="113"/>
                    <a:pt x="122" y="114"/>
                    <a:pt x="122" y="115"/>
                  </a:cubicBezTo>
                  <a:cubicBezTo>
                    <a:pt x="122" y="125"/>
                    <a:pt x="122" y="125"/>
                    <a:pt x="122" y="125"/>
                  </a:cubicBezTo>
                  <a:cubicBezTo>
                    <a:pt x="122" y="126"/>
                    <a:pt x="122" y="126"/>
                    <a:pt x="122" y="127"/>
                  </a:cubicBezTo>
                  <a:cubicBezTo>
                    <a:pt x="123" y="129"/>
                    <a:pt x="124" y="134"/>
                    <a:pt x="149" y="147"/>
                  </a:cubicBezTo>
                  <a:cubicBezTo>
                    <a:pt x="151" y="148"/>
                    <a:pt x="154" y="147"/>
                    <a:pt x="155" y="145"/>
                  </a:cubicBezTo>
                  <a:cubicBezTo>
                    <a:pt x="156" y="142"/>
                    <a:pt x="156" y="139"/>
                    <a:pt x="153" y="138"/>
                  </a:cubicBezTo>
                  <a:cubicBezTo>
                    <a:pt x="137" y="129"/>
                    <a:pt x="133" y="125"/>
                    <a:pt x="132" y="124"/>
                  </a:cubicBezTo>
                  <a:cubicBezTo>
                    <a:pt x="132" y="117"/>
                    <a:pt x="132" y="117"/>
                    <a:pt x="132" y="117"/>
                  </a:cubicBezTo>
                  <a:cubicBezTo>
                    <a:pt x="138" y="111"/>
                    <a:pt x="143" y="102"/>
                    <a:pt x="146" y="91"/>
                  </a:cubicBezTo>
                  <a:cubicBezTo>
                    <a:pt x="150" y="87"/>
                    <a:pt x="153" y="82"/>
                    <a:pt x="153" y="75"/>
                  </a:cubicBezTo>
                  <a:cubicBezTo>
                    <a:pt x="153" y="71"/>
                    <a:pt x="152" y="67"/>
                    <a:pt x="149" y="64"/>
                  </a:cubicBezTo>
                  <a:cubicBezTo>
                    <a:pt x="149" y="43"/>
                    <a:pt x="149" y="43"/>
                    <a:pt x="149" y="43"/>
                  </a:cubicBezTo>
                  <a:cubicBezTo>
                    <a:pt x="149" y="15"/>
                    <a:pt x="132" y="0"/>
                    <a:pt x="103" y="0"/>
                  </a:cubicBezTo>
                  <a:cubicBezTo>
                    <a:pt x="73" y="0"/>
                    <a:pt x="56" y="16"/>
                    <a:pt x="56" y="43"/>
                  </a:cubicBezTo>
                  <a:cubicBezTo>
                    <a:pt x="56" y="64"/>
                    <a:pt x="56" y="64"/>
                    <a:pt x="56" y="64"/>
                  </a:cubicBezTo>
                  <a:cubicBezTo>
                    <a:pt x="54" y="67"/>
                    <a:pt x="52" y="71"/>
                    <a:pt x="52" y="75"/>
                  </a:cubicBezTo>
                  <a:cubicBezTo>
                    <a:pt x="52" y="82"/>
                    <a:pt x="55" y="87"/>
                    <a:pt x="60" y="91"/>
                  </a:cubicBezTo>
                  <a:cubicBezTo>
                    <a:pt x="63" y="102"/>
                    <a:pt x="68" y="111"/>
                    <a:pt x="74" y="117"/>
                  </a:cubicBezTo>
                  <a:cubicBezTo>
                    <a:pt x="74" y="124"/>
                    <a:pt x="74" y="124"/>
                    <a:pt x="74" y="124"/>
                  </a:cubicBezTo>
                  <a:cubicBezTo>
                    <a:pt x="72" y="127"/>
                    <a:pt x="63" y="136"/>
                    <a:pt x="7" y="158"/>
                  </a:cubicBezTo>
                  <a:cubicBezTo>
                    <a:pt x="3" y="159"/>
                    <a:pt x="0" y="164"/>
                    <a:pt x="0" y="169"/>
                  </a:cubicBezTo>
                  <a:cubicBezTo>
                    <a:pt x="0" y="193"/>
                    <a:pt x="0" y="193"/>
                    <a:pt x="0" y="193"/>
                  </a:cubicBezTo>
                  <a:cubicBezTo>
                    <a:pt x="0" y="200"/>
                    <a:pt x="5" y="205"/>
                    <a:pt x="12" y="205"/>
                  </a:cubicBezTo>
                  <a:cubicBezTo>
                    <a:pt x="98" y="205"/>
                    <a:pt x="98" y="205"/>
                    <a:pt x="98" y="205"/>
                  </a:cubicBezTo>
                  <a:cubicBezTo>
                    <a:pt x="101" y="205"/>
                    <a:pt x="103" y="203"/>
                    <a:pt x="103" y="201"/>
                  </a:cubicBezTo>
                  <a:cubicBezTo>
                    <a:pt x="103" y="198"/>
                    <a:pt x="101" y="196"/>
                    <a:pt x="98" y="196"/>
                  </a:cubicBezTo>
                  <a:close/>
                </a:path>
              </a:pathLst>
            </a:custGeom>
            <a:solidFill>
              <a:srgbClr val="231F20"/>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60512" tIns="30256" rIns="60512" bIns="30256" numCol="1" anchor="t" anchorCtr="0" compatLnSpc="1">
              <a:prstTxWarp prst="textNoShape">
                <a:avLst/>
              </a:prstTxWarp>
            </a:bodyPr>
            <a:lstStyle/>
            <a:p>
              <a:pPr defTabSz="685800">
                <a:buClrTx/>
              </a:pPr>
              <a:endParaRPr lang="en-US" sz="1191" kern="1200">
                <a:latin typeface="Open Sans Light"/>
                <a:ea typeface="+mn-ea"/>
                <a:cs typeface="+mn-cs"/>
              </a:endParaRPr>
            </a:p>
          </p:txBody>
        </p:sp>
      </p:grpSp>
      <p:grpSp>
        <p:nvGrpSpPr>
          <p:cNvPr id="95" name="Group 94">
            <a:extLst>
              <a:ext uri="{FF2B5EF4-FFF2-40B4-BE49-F238E27FC236}">
                <a16:creationId xmlns:a16="http://schemas.microsoft.com/office/drawing/2014/main" id="{0E55695A-9BEE-50D4-658A-AAFEADA1CFEC}"/>
              </a:ext>
            </a:extLst>
          </p:cNvPr>
          <p:cNvGrpSpPr/>
          <p:nvPr/>
        </p:nvGrpSpPr>
        <p:grpSpPr>
          <a:xfrm>
            <a:off x="5139596" y="3194841"/>
            <a:ext cx="3651980" cy="1729530"/>
            <a:chOff x="6872869" y="265343"/>
            <a:chExt cx="5172207" cy="2306040"/>
          </a:xfrm>
        </p:grpSpPr>
        <p:sp>
          <p:nvSpPr>
            <p:cNvPr id="96" name="Rectangle 95">
              <a:extLst>
                <a:ext uri="{FF2B5EF4-FFF2-40B4-BE49-F238E27FC236}">
                  <a16:creationId xmlns:a16="http://schemas.microsoft.com/office/drawing/2014/main" id="{0B8A31EE-1CEE-06FA-9171-D6D34588DE85}"/>
                </a:ext>
              </a:extLst>
            </p:cNvPr>
            <p:cNvSpPr/>
            <p:nvPr/>
          </p:nvSpPr>
          <p:spPr>
            <a:xfrm>
              <a:off x="7286243" y="265343"/>
              <a:ext cx="4758833" cy="2306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defTabSz="685800">
                <a:buClrTx/>
              </a:pPr>
              <a:r>
                <a:rPr lang="en-GB" sz="750"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July – September 2023</a:t>
              </a:r>
              <a:endPar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buClrTx/>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In-person and virtual briefing sessions delivered across brigades</a:t>
              </a:r>
            </a:p>
            <a:p>
              <a:pPr defTabSz="685800">
                <a:buClrTx/>
              </a:pPr>
              <a:endPar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buClrTx/>
              </a:pPr>
              <a:r>
                <a:rPr lang="en-GB" sz="750"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End September 2023</a:t>
              </a:r>
            </a:p>
            <a:p>
              <a:pPr defTabSz="685800">
                <a:buClrTx/>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Standalone </a:t>
              </a:r>
              <a:r>
                <a:rPr lang="en-GB" sz="750" kern="1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FireMapper</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licences provisioned to all brigades</a:t>
              </a:r>
            </a:p>
            <a:p>
              <a:pPr defTabSz="685800">
                <a:buClrTx/>
              </a:pPr>
              <a:endPar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buClrTx/>
              </a:pPr>
              <a:r>
                <a:rPr lang="en-GB" sz="750"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Mid November 2023</a:t>
              </a:r>
            </a:p>
            <a:p>
              <a:pPr defTabSz="685800">
                <a:buClrTx/>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Enhanced </a:t>
              </a:r>
              <a:r>
                <a:rPr lang="en-GB" sz="750" kern="1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FireMapper</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solution and integration design approved</a:t>
              </a:r>
            </a:p>
            <a:p>
              <a:pPr defTabSz="685800">
                <a:buClrTx/>
              </a:pPr>
              <a:endPar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buClrTx/>
              </a:pPr>
              <a:r>
                <a:rPr lang="en-GB" sz="750"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Present: End February 2024</a:t>
              </a:r>
            </a:p>
            <a:p>
              <a:pPr defTabSz="685800">
                <a:buClrTx/>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Enhanced </a:t>
              </a:r>
              <a:r>
                <a:rPr lang="en-GB" sz="750" kern="1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FireMapper</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solution and integration build in progress</a:t>
              </a:r>
            </a:p>
            <a:p>
              <a:pPr defTabSz="685800">
                <a:buClrTx/>
              </a:pPr>
              <a:endPar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defTabSz="685800">
                <a:buClrTx/>
              </a:pPr>
              <a:r>
                <a:rPr lang="en-GB" sz="750" b="1"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Project Go-Live: End April 2024</a:t>
              </a:r>
            </a:p>
            <a:p>
              <a:pPr defTabSz="685800">
                <a:buClrTx/>
              </a:pP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Enhanced </a:t>
              </a:r>
              <a:r>
                <a:rPr lang="en-GB" sz="750" kern="1200" dirty="0" err="1">
                  <a:solidFill>
                    <a:srgbClr val="000000"/>
                  </a:solidFill>
                  <a:latin typeface="Open Sans" panose="020B0606030504020204" pitchFamily="34" charset="0"/>
                  <a:ea typeface="Open Sans" panose="020B0606030504020204" pitchFamily="34" charset="0"/>
                  <a:cs typeface="Open Sans" panose="020B0606030504020204" pitchFamily="34" charset="0"/>
                </a:rPr>
                <a:t>FireMapper</a:t>
              </a:r>
              <a:r>
                <a:rPr lang="en-GB" sz="750" kern="1200" dirty="0">
                  <a:solidFill>
                    <a:srgbClr val="000000"/>
                  </a:solidFill>
                  <a:latin typeface="Open Sans" panose="020B0606030504020204" pitchFamily="34" charset="0"/>
                  <a:ea typeface="Open Sans" panose="020B0606030504020204" pitchFamily="34" charset="0"/>
                  <a:cs typeface="Open Sans" panose="020B0606030504020204" pitchFamily="34" charset="0"/>
                </a:rPr>
                <a:t> solution released to users with supporting training materials, communications &amp; media announcements </a:t>
              </a:r>
            </a:p>
          </p:txBody>
        </p:sp>
        <p:cxnSp>
          <p:nvCxnSpPr>
            <p:cNvPr id="97" name="Straight Arrow Connector 96">
              <a:extLst>
                <a:ext uri="{FF2B5EF4-FFF2-40B4-BE49-F238E27FC236}">
                  <a16:creationId xmlns:a16="http://schemas.microsoft.com/office/drawing/2014/main" id="{30F9DE27-4D73-83E1-AC76-575E0EBC81A7}"/>
                </a:ext>
              </a:extLst>
            </p:cNvPr>
            <p:cNvCxnSpPr>
              <a:cxnSpLocks/>
            </p:cNvCxnSpPr>
            <p:nvPr/>
          </p:nvCxnSpPr>
          <p:spPr>
            <a:xfrm>
              <a:off x="6980869" y="291897"/>
              <a:ext cx="0" cy="2279486"/>
            </a:xfrm>
            <a:prstGeom prst="straightConnector1">
              <a:avLst/>
            </a:prstGeom>
            <a:ln w="28575">
              <a:solidFill>
                <a:schemeClr val="bg1">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8" name="Oval 97">
              <a:extLst>
                <a:ext uri="{FF2B5EF4-FFF2-40B4-BE49-F238E27FC236}">
                  <a16:creationId xmlns:a16="http://schemas.microsoft.com/office/drawing/2014/main" id="{8178B5B4-7A99-4809-2759-7F94DBA597BC}"/>
                </a:ext>
              </a:extLst>
            </p:cNvPr>
            <p:cNvSpPr>
              <a:spLocks noChangeAspect="1"/>
            </p:cNvSpPr>
            <p:nvPr/>
          </p:nvSpPr>
          <p:spPr>
            <a:xfrm>
              <a:off x="6872869" y="1699347"/>
              <a:ext cx="216000" cy="2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grpSp>
          <p:nvGrpSpPr>
            <p:cNvPr id="99" name="Group 98">
              <a:extLst>
                <a:ext uri="{FF2B5EF4-FFF2-40B4-BE49-F238E27FC236}">
                  <a16:creationId xmlns:a16="http://schemas.microsoft.com/office/drawing/2014/main" id="{40F56913-B213-AA02-24BA-37ED89B8C760}"/>
                </a:ext>
              </a:extLst>
            </p:cNvPr>
            <p:cNvGrpSpPr/>
            <p:nvPr/>
          </p:nvGrpSpPr>
          <p:grpSpPr>
            <a:xfrm>
              <a:off x="6872869" y="356661"/>
              <a:ext cx="216000" cy="216000"/>
              <a:chOff x="3593834" y="1629856"/>
              <a:chExt cx="216000" cy="216000"/>
            </a:xfrm>
          </p:grpSpPr>
          <p:sp>
            <p:nvSpPr>
              <p:cNvPr id="107" name="Oval 106">
                <a:extLst>
                  <a:ext uri="{FF2B5EF4-FFF2-40B4-BE49-F238E27FC236}">
                    <a16:creationId xmlns:a16="http://schemas.microsoft.com/office/drawing/2014/main" id="{4E1A823D-B89B-2BF6-5CBF-F356FFFAE755}"/>
                  </a:ext>
                </a:extLst>
              </p:cNvPr>
              <p:cNvSpPr>
                <a:spLocks noChangeAspect="1"/>
              </p:cNvSpPr>
              <p:nvPr/>
            </p:nvSpPr>
            <p:spPr>
              <a:xfrm>
                <a:off x="3593834" y="1629856"/>
                <a:ext cx="216000" cy="2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pic>
            <p:nvPicPr>
              <p:cNvPr id="108" name="Graphic 107" descr="Tick with solid fill">
                <a:extLst>
                  <a:ext uri="{FF2B5EF4-FFF2-40B4-BE49-F238E27FC236}">
                    <a16:creationId xmlns:a16="http://schemas.microsoft.com/office/drawing/2014/main" id="{528A66E6-7361-AE80-C9C4-9ABCDC9C1A7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9834" y="1665850"/>
                <a:ext cx="144000" cy="144000"/>
              </a:xfrm>
              <a:prstGeom prst="rect">
                <a:avLst/>
              </a:prstGeom>
            </p:spPr>
          </p:pic>
        </p:grpSp>
        <p:grpSp>
          <p:nvGrpSpPr>
            <p:cNvPr id="100" name="Group 99">
              <a:extLst>
                <a:ext uri="{FF2B5EF4-FFF2-40B4-BE49-F238E27FC236}">
                  <a16:creationId xmlns:a16="http://schemas.microsoft.com/office/drawing/2014/main" id="{C6D8172A-DCB1-F248-AAB8-BFF6F8583432}"/>
                </a:ext>
              </a:extLst>
            </p:cNvPr>
            <p:cNvGrpSpPr/>
            <p:nvPr/>
          </p:nvGrpSpPr>
          <p:grpSpPr>
            <a:xfrm>
              <a:off x="6872869" y="840853"/>
              <a:ext cx="216000" cy="216000"/>
              <a:chOff x="3593837" y="2760995"/>
              <a:chExt cx="216000" cy="216000"/>
            </a:xfrm>
          </p:grpSpPr>
          <p:sp>
            <p:nvSpPr>
              <p:cNvPr id="105" name="Oval 104">
                <a:extLst>
                  <a:ext uri="{FF2B5EF4-FFF2-40B4-BE49-F238E27FC236}">
                    <a16:creationId xmlns:a16="http://schemas.microsoft.com/office/drawing/2014/main" id="{479968AB-4F6F-728C-80A4-177A79CBCCFF}"/>
                  </a:ext>
                </a:extLst>
              </p:cNvPr>
              <p:cNvSpPr>
                <a:spLocks noChangeAspect="1"/>
              </p:cNvSpPr>
              <p:nvPr/>
            </p:nvSpPr>
            <p:spPr>
              <a:xfrm>
                <a:off x="3593837" y="2760995"/>
                <a:ext cx="216000" cy="2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pic>
            <p:nvPicPr>
              <p:cNvPr id="106" name="Graphic 105" descr="Tick with solid fill">
                <a:extLst>
                  <a:ext uri="{FF2B5EF4-FFF2-40B4-BE49-F238E27FC236}">
                    <a16:creationId xmlns:a16="http://schemas.microsoft.com/office/drawing/2014/main" id="{8910599B-2D13-140A-6091-559A92C4A5A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29837" y="2796995"/>
                <a:ext cx="144000" cy="144000"/>
              </a:xfrm>
              <a:prstGeom prst="rect">
                <a:avLst/>
              </a:prstGeom>
            </p:spPr>
          </p:pic>
        </p:grpSp>
        <p:grpSp>
          <p:nvGrpSpPr>
            <p:cNvPr id="101" name="Group 100">
              <a:extLst>
                <a:ext uri="{FF2B5EF4-FFF2-40B4-BE49-F238E27FC236}">
                  <a16:creationId xmlns:a16="http://schemas.microsoft.com/office/drawing/2014/main" id="{155392B4-AD94-9472-94F5-20F3143D1217}"/>
                </a:ext>
              </a:extLst>
            </p:cNvPr>
            <p:cNvGrpSpPr/>
            <p:nvPr/>
          </p:nvGrpSpPr>
          <p:grpSpPr>
            <a:xfrm>
              <a:off x="6872869" y="1272533"/>
              <a:ext cx="216000" cy="216000"/>
              <a:chOff x="3596939" y="3662281"/>
              <a:chExt cx="216000" cy="216000"/>
            </a:xfrm>
          </p:grpSpPr>
          <p:sp>
            <p:nvSpPr>
              <p:cNvPr id="103" name="Oval 102">
                <a:extLst>
                  <a:ext uri="{FF2B5EF4-FFF2-40B4-BE49-F238E27FC236}">
                    <a16:creationId xmlns:a16="http://schemas.microsoft.com/office/drawing/2014/main" id="{C59F6732-000D-7B56-9E69-DFFA90F5612D}"/>
                  </a:ext>
                </a:extLst>
              </p:cNvPr>
              <p:cNvSpPr>
                <a:spLocks noChangeAspect="1"/>
              </p:cNvSpPr>
              <p:nvPr/>
            </p:nvSpPr>
            <p:spPr>
              <a:xfrm>
                <a:off x="3596939" y="3662281"/>
                <a:ext cx="216000" cy="2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pic>
            <p:nvPicPr>
              <p:cNvPr id="104" name="Graphic 103" descr="Tick with solid fill">
                <a:extLst>
                  <a:ext uri="{FF2B5EF4-FFF2-40B4-BE49-F238E27FC236}">
                    <a16:creationId xmlns:a16="http://schemas.microsoft.com/office/drawing/2014/main" id="{9F005574-1FDD-5D8D-34E7-030AE6C4228F}"/>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632939" y="3698281"/>
                <a:ext cx="144000" cy="144000"/>
              </a:xfrm>
              <a:prstGeom prst="rect">
                <a:avLst/>
              </a:prstGeom>
            </p:spPr>
          </p:pic>
        </p:grpSp>
        <p:sp>
          <p:nvSpPr>
            <p:cNvPr id="102" name="Oval 101">
              <a:extLst>
                <a:ext uri="{FF2B5EF4-FFF2-40B4-BE49-F238E27FC236}">
                  <a16:creationId xmlns:a16="http://schemas.microsoft.com/office/drawing/2014/main" id="{8F2A9ACA-DD45-37BA-1E7F-B5E5CFCA6323}"/>
                </a:ext>
              </a:extLst>
            </p:cNvPr>
            <p:cNvSpPr>
              <a:spLocks noChangeAspect="1"/>
            </p:cNvSpPr>
            <p:nvPr/>
          </p:nvSpPr>
          <p:spPr>
            <a:xfrm>
              <a:off x="6872869" y="2150356"/>
              <a:ext cx="216000" cy="216000"/>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685800">
                <a:buClrTx/>
              </a:pPr>
              <a:endParaRPr lang="en-GB" sz="1350" kern="1200">
                <a:solidFill>
                  <a:srgbClr val="FFFFFF"/>
                </a:solidFill>
                <a:latin typeface="Open Sans Light"/>
              </a:endParaRPr>
            </a:p>
          </p:txBody>
        </p:sp>
      </p:grpSp>
      <p:pic>
        <p:nvPicPr>
          <p:cNvPr id="109" name="Graphic 108" descr="Tick with solid fill">
            <a:extLst>
              <a:ext uri="{FF2B5EF4-FFF2-40B4-BE49-F238E27FC236}">
                <a16:creationId xmlns:a16="http://schemas.microsoft.com/office/drawing/2014/main" id="{B9E53197-A969-FF1D-6834-849F49AA1B7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165015" y="4297344"/>
            <a:ext cx="101675" cy="108000"/>
          </a:xfrm>
          <a:prstGeom prst="rect">
            <a:avLst/>
          </a:prstGeom>
        </p:spPr>
      </p:pic>
    </p:spTree>
    <p:extLst>
      <p:ext uri="{BB962C8B-B14F-4D97-AF65-F5344CB8AC3E}">
        <p14:creationId xmlns:p14="http://schemas.microsoft.com/office/powerpoint/2010/main" val="54860725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51A8E9C0-984A-34FC-173F-ECB8124E9120}"/>
            </a:ext>
          </a:extLst>
        </p:cNvPr>
        <p:cNvGrpSpPr/>
        <p:nvPr/>
      </p:nvGrpSpPr>
      <p:grpSpPr>
        <a:xfrm>
          <a:off x="0" y="0"/>
          <a:ext cx="0" cy="0"/>
          <a:chOff x="0" y="0"/>
          <a:chExt cx="0" cy="0"/>
        </a:xfrm>
      </p:grpSpPr>
      <p:sp>
        <p:nvSpPr>
          <p:cNvPr id="252" name="Google Shape;252;p1">
            <a:extLst>
              <a:ext uri="{FF2B5EF4-FFF2-40B4-BE49-F238E27FC236}">
                <a16:creationId xmlns:a16="http://schemas.microsoft.com/office/drawing/2014/main" id="{F15EA8E2-53E5-0806-58AA-421ED83848FC}"/>
              </a:ext>
            </a:extLst>
          </p:cNvPr>
          <p:cNvSpPr txBox="1"/>
          <p:nvPr/>
        </p:nvSpPr>
        <p:spPr>
          <a:xfrm>
            <a:off x="809847" y="1804421"/>
            <a:ext cx="6480000" cy="945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AU" sz="3000" b="1" i="0" u="none" strike="noStrike" kern="0" cap="none" spc="0" normalizeH="0" baseline="0" noProof="0" dirty="0">
                <a:ln>
                  <a:noFill/>
                </a:ln>
                <a:solidFill>
                  <a:srgbClr val="FFFFFF"/>
                </a:solidFill>
                <a:effectLst/>
                <a:uLnTx/>
                <a:uFillTx/>
                <a:latin typeface="Arial"/>
                <a:ea typeface="Arial"/>
                <a:cs typeface="Arial"/>
                <a:sym typeface="Arial"/>
              </a:rPr>
              <a:t>Mobile Data Terminal</a:t>
            </a:r>
            <a:endParaRPr kumimoji="0" sz="3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53" name="Google Shape;253;p1">
            <a:extLst>
              <a:ext uri="{FF2B5EF4-FFF2-40B4-BE49-F238E27FC236}">
                <a16:creationId xmlns:a16="http://schemas.microsoft.com/office/drawing/2014/main" id="{2C62CDB6-0568-2630-F4DC-DF6640C9CD25}"/>
              </a:ext>
            </a:extLst>
          </p:cNvPr>
          <p:cNvPicPr preferRelativeResize="0"/>
          <p:nvPr/>
        </p:nvPicPr>
        <p:blipFill rotWithShape="1">
          <a:blip r:embed="rId3">
            <a:alphaModFix/>
          </a:blip>
          <a:srcRect/>
          <a:stretch/>
        </p:blipFill>
        <p:spPr>
          <a:xfrm>
            <a:off x="315025" y="173250"/>
            <a:ext cx="1111675" cy="366375"/>
          </a:xfrm>
          <a:prstGeom prst="rect">
            <a:avLst/>
          </a:prstGeom>
          <a:noFill/>
          <a:ln>
            <a:noFill/>
          </a:ln>
        </p:spPr>
      </p:pic>
      <p:pic>
        <p:nvPicPr>
          <p:cNvPr id="254" name="Google Shape;254;p1">
            <a:extLst>
              <a:ext uri="{FF2B5EF4-FFF2-40B4-BE49-F238E27FC236}">
                <a16:creationId xmlns:a16="http://schemas.microsoft.com/office/drawing/2014/main" id="{C4F377C5-97AB-1450-405E-4A7083F3588B}"/>
              </a:ext>
            </a:extLst>
          </p:cNvPr>
          <p:cNvPicPr preferRelativeResize="0"/>
          <p:nvPr/>
        </p:nvPicPr>
        <p:blipFill rotWithShape="1">
          <a:blip r:embed="rId4">
            <a:alphaModFix/>
          </a:blip>
          <a:srcRect/>
          <a:stretch/>
        </p:blipFill>
        <p:spPr>
          <a:xfrm>
            <a:off x="8605252" y="173250"/>
            <a:ext cx="336601" cy="365328"/>
          </a:xfrm>
          <a:prstGeom prst="rect">
            <a:avLst/>
          </a:prstGeom>
          <a:noFill/>
          <a:ln>
            <a:noFill/>
          </a:ln>
        </p:spPr>
      </p:pic>
    </p:spTree>
    <p:extLst>
      <p:ext uri="{BB962C8B-B14F-4D97-AF65-F5344CB8AC3E}">
        <p14:creationId xmlns:p14="http://schemas.microsoft.com/office/powerpoint/2010/main" val="42175980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D26B4-D526-569F-59C5-B10A7CBFE784}"/>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E62E594-B973-6B19-AAC2-64D836DA05C0}"/>
              </a:ext>
            </a:extLst>
          </p:cNvPr>
          <p:cNvPicPr>
            <a:picLocks noChangeAspect="1"/>
          </p:cNvPicPr>
          <p:nvPr/>
        </p:nvPicPr>
        <p:blipFill>
          <a:blip r:embed="rId2"/>
          <a:srcRect l="13302" r="-12886"/>
          <a:stretch/>
        </p:blipFill>
        <p:spPr>
          <a:xfrm>
            <a:off x="4307923" y="1054880"/>
            <a:ext cx="4934237" cy="3817658"/>
          </a:xfrm>
          <a:prstGeom prst="rect">
            <a:avLst/>
          </a:prstGeom>
        </p:spPr>
      </p:pic>
      <p:grpSp>
        <p:nvGrpSpPr>
          <p:cNvPr id="8" name="Group 7">
            <a:extLst>
              <a:ext uri="{FF2B5EF4-FFF2-40B4-BE49-F238E27FC236}">
                <a16:creationId xmlns:a16="http://schemas.microsoft.com/office/drawing/2014/main" id="{BC6DB7B1-8DE8-7EC3-A075-D8F13F590B6E}"/>
              </a:ext>
            </a:extLst>
          </p:cNvPr>
          <p:cNvGrpSpPr/>
          <p:nvPr/>
        </p:nvGrpSpPr>
        <p:grpSpPr>
          <a:xfrm>
            <a:off x="364573" y="2537716"/>
            <a:ext cx="3532641" cy="2303899"/>
            <a:chOff x="486097" y="3455341"/>
            <a:chExt cx="4710188" cy="3071865"/>
          </a:xfrm>
        </p:grpSpPr>
        <p:sp>
          <p:nvSpPr>
            <p:cNvPr id="9" name="Rectangle 8">
              <a:extLst>
                <a:ext uri="{FF2B5EF4-FFF2-40B4-BE49-F238E27FC236}">
                  <a16:creationId xmlns:a16="http://schemas.microsoft.com/office/drawing/2014/main" id="{47F844B7-CC53-2B1C-F4FD-9A35A326DDCE}"/>
                </a:ext>
              </a:extLst>
            </p:cNvPr>
            <p:cNvSpPr/>
            <p:nvPr/>
          </p:nvSpPr>
          <p:spPr>
            <a:xfrm>
              <a:off x="486097" y="3455341"/>
              <a:ext cx="4710188" cy="307186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en-AU" sz="1350" kern="1200">
                <a:solidFill>
                  <a:srgbClr val="FFFFFF"/>
                </a:solidFill>
                <a:latin typeface="Open Sans Light"/>
              </a:endParaRPr>
            </a:p>
          </p:txBody>
        </p:sp>
        <p:sp>
          <p:nvSpPr>
            <p:cNvPr id="10" name="TextBox 9">
              <a:extLst>
                <a:ext uri="{FF2B5EF4-FFF2-40B4-BE49-F238E27FC236}">
                  <a16:creationId xmlns:a16="http://schemas.microsoft.com/office/drawing/2014/main" id="{EA4597BD-D2F3-B597-87C0-7B54EE530C17}"/>
                </a:ext>
              </a:extLst>
            </p:cNvPr>
            <p:cNvSpPr txBox="1"/>
            <p:nvPr/>
          </p:nvSpPr>
          <p:spPr>
            <a:xfrm>
              <a:off x="613462" y="3565773"/>
              <a:ext cx="4455459" cy="2851001"/>
            </a:xfrm>
            <a:prstGeom prst="rect">
              <a:avLst/>
            </a:prstGeom>
            <a:noFill/>
          </p:spPr>
          <p:txBody>
            <a:bodyPr wrap="square" lIns="54000" tIns="0" rIns="54000" bIns="0" rtlCol="0" anchor="t">
              <a:noAutofit/>
            </a:bodyPr>
            <a:lstStyle/>
            <a:p>
              <a:pPr algn="ctr" defTabSz="362891" fontAlgn="base">
                <a:lnSpc>
                  <a:spcPct val="120000"/>
                </a:lnSpc>
                <a:spcAft>
                  <a:spcPts val="450"/>
                </a:spcAft>
                <a:buClr>
                  <a:prstClr val="black"/>
                </a:buClr>
                <a:buSzPct val="100000"/>
                <a:defRPr/>
              </a:pPr>
              <a:r>
                <a:rPr lang="en-AU" sz="788" b="1" kern="1200" dirty="0">
                  <a:solidFill>
                    <a:prstClr val="black"/>
                  </a:solidFill>
                  <a:latin typeface="Arial" panose="020B0604020202020204" pitchFamily="34" charset="0"/>
                  <a:ea typeface="+mn-ea"/>
                  <a:cs typeface="Arial" panose="020B0604020202020204" pitchFamily="34" charset="0"/>
                </a:rPr>
                <a:t>MDT Project Background</a:t>
              </a:r>
            </a:p>
            <a:p>
              <a:pPr defTabSz="362891" fontAlgn="base">
                <a:lnSpc>
                  <a:spcPct val="120000"/>
                </a:lnSpc>
                <a:spcAft>
                  <a:spcPts val="450"/>
                </a:spcAft>
                <a:buClr>
                  <a:prstClr val="black"/>
                </a:buClr>
                <a:buSzPct val="100000"/>
                <a:defRPr/>
              </a:pPr>
              <a:r>
                <a:rPr lang="en-AU" sz="788" kern="1200" dirty="0">
                  <a:solidFill>
                    <a:prstClr val="black"/>
                  </a:solidFill>
                  <a:latin typeface="Arial" panose="020B0604020202020204" pitchFamily="34" charset="0"/>
                  <a:ea typeface="+mn-ea"/>
                  <a:cs typeface="Arial" panose="020B0604020202020204" pitchFamily="34" charset="0"/>
                </a:rPr>
                <a:t>Prior to MDTs, communication between Incident Management Teams (IMT) and firefighters on the field were radio-based. </a:t>
              </a:r>
            </a:p>
            <a:p>
              <a:pPr defTabSz="362891" fontAlgn="base">
                <a:lnSpc>
                  <a:spcPct val="120000"/>
                </a:lnSpc>
                <a:spcAft>
                  <a:spcPts val="450"/>
                </a:spcAft>
                <a:buClr>
                  <a:prstClr val="black"/>
                </a:buClr>
                <a:buSzPct val="100000"/>
                <a:defRPr/>
              </a:pPr>
              <a:r>
                <a:rPr lang="en-AU" sz="788" kern="1200" dirty="0">
                  <a:solidFill>
                    <a:prstClr val="black"/>
                  </a:solidFill>
                  <a:latin typeface="Arial" panose="020B0604020202020204" pitchFamily="34" charset="0"/>
                  <a:ea typeface="+mn-ea"/>
                  <a:cs typeface="Arial" panose="020B0604020202020204" pitchFamily="34" charset="0"/>
                </a:rPr>
                <a:t>Following the 2019-2020 bush fire season and the outcomes of the </a:t>
              </a:r>
              <a:r>
                <a:rPr lang="en-AU" sz="788" kern="1200" dirty="0" err="1">
                  <a:solidFill>
                    <a:prstClr val="black"/>
                  </a:solidFill>
                  <a:latin typeface="Arial" panose="020B0604020202020204" pitchFamily="34" charset="0"/>
                  <a:ea typeface="+mn-ea"/>
                  <a:cs typeface="Arial" panose="020B0604020202020204" pitchFamily="34" charset="0"/>
                </a:rPr>
                <a:t>Keelty</a:t>
              </a:r>
              <a:r>
                <a:rPr lang="en-AU" sz="788" kern="1200" dirty="0">
                  <a:solidFill>
                    <a:prstClr val="black"/>
                  </a:solidFill>
                  <a:latin typeface="Arial" panose="020B0604020202020204" pitchFamily="34" charset="0"/>
                  <a:ea typeface="+mn-ea"/>
                  <a:cs typeface="Arial" panose="020B0604020202020204" pitchFamily="34" charset="0"/>
                </a:rPr>
                <a:t> Report, the RFS prioritised key tech opportunities to ensure that they are best equipped to serve our community into the future. </a:t>
              </a:r>
            </a:p>
            <a:p>
              <a:pPr algn="ctr" defTabSz="362891" fontAlgn="base">
                <a:lnSpc>
                  <a:spcPct val="120000"/>
                </a:lnSpc>
                <a:spcAft>
                  <a:spcPts val="450"/>
                </a:spcAft>
                <a:buClr>
                  <a:prstClr val="black"/>
                </a:buClr>
                <a:buSzPct val="100000"/>
                <a:defRPr/>
              </a:pPr>
              <a:r>
                <a:rPr lang="en-AU" sz="825" b="1" kern="1200" dirty="0">
                  <a:solidFill>
                    <a:prstClr val="black"/>
                  </a:solidFill>
                  <a:latin typeface="Arial" panose="020B0604020202020204" pitchFamily="34" charset="0"/>
                  <a:ea typeface="+mn-ea"/>
                  <a:cs typeface="Arial" panose="020B0604020202020204" pitchFamily="34" charset="0"/>
                </a:rPr>
                <a:t>What is an MDT?</a:t>
              </a:r>
            </a:p>
            <a:p>
              <a:pPr defTabSz="362891" fontAlgn="base">
                <a:lnSpc>
                  <a:spcPct val="120000"/>
                </a:lnSpc>
                <a:spcAft>
                  <a:spcPts val="450"/>
                </a:spcAft>
                <a:buClr>
                  <a:prstClr val="black"/>
                </a:buClr>
                <a:buSzPct val="100000"/>
                <a:defRPr/>
              </a:pPr>
              <a:r>
                <a:rPr lang="en-AU" sz="788" kern="1200" dirty="0">
                  <a:solidFill>
                    <a:prstClr val="black"/>
                  </a:solidFill>
                  <a:latin typeface="Arial" panose="020B0604020202020204" pitchFamily="34" charset="0"/>
                  <a:ea typeface="+mn-ea"/>
                  <a:cs typeface="Arial" panose="020B0604020202020204" pitchFamily="34" charset="0"/>
                </a:rPr>
                <a:t>A Mobile Data Terminal (MDT) is a Panasonic </a:t>
              </a:r>
              <a:r>
                <a:rPr lang="en-AU" sz="788" kern="1200" dirty="0" err="1">
                  <a:solidFill>
                    <a:prstClr val="black"/>
                  </a:solidFill>
                  <a:latin typeface="Arial" panose="020B0604020202020204" pitchFamily="34" charset="0"/>
                  <a:ea typeface="+mn-ea"/>
                  <a:cs typeface="Arial" panose="020B0604020202020204" pitchFamily="34" charset="0"/>
                </a:rPr>
                <a:t>Toughpad</a:t>
              </a:r>
              <a:r>
                <a:rPr lang="en-AU" sz="788" kern="1200" dirty="0">
                  <a:solidFill>
                    <a:prstClr val="black"/>
                  </a:solidFill>
                  <a:latin typeface="Arial" panose="020B0604020202020204" pitchFamily="34" charset="0"/>
                  <a:ea typeface="+mn-ea"/>
                  <a:cs typeface="Arial" panose="020B0604020202020204" pitchFamily="34" charset="0"/>
                </a:rPr>
                <a:t> tablet device that is being installed in all RFS appliances.</a:t>
              </a:r>
            </a:p>
            <a:p>
              <a:pPr defTabSz="362891" fontAlgn="base">
                <a:lnSpc>
                  <a:spcPct val="120000"/>
                </a:lnSpc>
                <a:spcAft>
                  <a:spcPts val="450"/>
                </a:spcAft>
                <a:buClr>
                  <a:prstClr val="black"/>
                </a:buClr>
                <a:buSzPct val="100000"/>
                <a:defRPr/>
              </a:pPr>
              <a:r>
                <a:rPr lang="en-AU" sz="788" kern="1200" dirty="0">
                  <a:solidFill>
                    <a:prstClr val="black"/>
                  </a:solidFill>
                  <a:latin typeface="Arial" panose="020B0604020202020204" pitchFamily="34" charset="0"/>
                  <a:ea typeface="+mn-ea"/>
                  <a:cs typeface="Arial" panose="020B0604020202020204" pitchFamily="34" charset="0"/>
                </a:rPr>
                <a:t>The MDT project enables RFS to leverage technology to improve the response capability and accuracy of dispatch of available assets to any incident as well as provide resources up-to-date information driven from the RFS Operational Control Centre (OCC). </a:t>
              </a:r>
            </a:p>
          </p:txBody>
        </p:sp>
      </p:grpSp>
      <p:sp>
        <p:nvSpPr>
          <p:cNvPr id="11" name="Title 1">
            <a:extLst>
              <a:ext uri="{FF2B5EF4-FFF2-40B4-BE49-F238E27FC236}">
                <a16:creationId xmlns:a16="http://schemas.microsoft.com/office/drawing/2014/main" id="{04D7C436-84C3-0000-7ED2-C4DAC5E82238}"/>
              </a:ext>
            </a:extLst>
          </p:cNvPr>
          <p:cNvSpPr txBox="1">
            <a:spLocks/>
          </p:cNvSpPr>
          <p:nvPr/>
        </p:nvSpPr>
        <p:spPr>
          <a:xfrm>
            <a:off x="364573" y="273844"/>
            <a:ext cx="7886700" cy="390518"/>
          </a:xfrm>
          <a:prstGeom prst="rect">
            <a:avLst/>
          </a:prstGeom>
        </p:spPr>
        <p:txBody>
          <a:bodyPr vert="horz" lIns="0" tIns="34290" rIns="67500" bIns="34290" rtlCol="0" anchor="ctr">
            <a:noAutofit/>
          </a:bodyPr>
          <a:lstStyle>
            <a:lvl1pPr algn="l" defTabSz="914400" rtl="0" eaLnBrk="1" latinLnBrk="0" hangingPunct="1">
              <a:lnSpc>
                <a:spcPct val="90000"/>
              </a:lnSpc>
              <a:spcBef>
                <a:spcPct val="0"/>
              </a:spcBef>
              <a:buNone/>
              <a:defRPr sz="2400" b="1" kern="1200">
                <a:solidFill>
                  <a:srgbClr val="C33527"/>
                </a:solidFill>
                <a:latin typeface="Public Sans" pitchFamily="2" charset="77"/>
                <a:ea typeface="+mj-ea"/>
                <a:cs typeface="+mj-cs"/>
              </a:defRPr>
            </a:lvl1pPr>
          </a:lstStyle>
          <a:p>
            <a:pPr defTabSz="685800">
              <a:buClrTx/>
            </a:pPr>
            <a:r>
              <a:rPr lang="en-AU" sz="1800" dirty="0"/>
              <a:t>MDT Project Background</a:t>
            </a:r>
          </a:p>
        </p:txBody>
      </p:sp>
      <p:sp>
        <p:nvSpPr>
          <p:cNvPr id="12" name="Content Placeholder 2">
            <a:extLst>
              <a:ext uri="{FF2B5EF4-FFF2-40B4-BE49-F238E27FC236}">
                <a16:creationId xmlns:a16="http://schemas.microsoft.com/office/drawing/2014/main" id="{B7994D85-D73E-E55D-F7A2-BDF53D461A60}"/>
              </a:ext>
            </a:extLst>
          </p:cNvPr>
          <p:cNvSpPr txBox="1">
            <a:spLocks/>
          </p:cNvSpPr>
          <p:nvPr/>
        </p:nvSpPr>
        <p:spPr>
          <a:xfrm>
            <a:off x="364573" y="664362"/>
            <a:ext cx="8229600" cy="483494"/>
          </a:xfrm>
          <a:prstGeom prst="rect">
            <a:avLst/>
          </a:prstGeom>
        </p:spPr>
        <p:txBody>
          <a:bodyPr vert="horz" lIns="0" tIns="0" rIns="0" bIns="0" rtlCol="0">
            <a:noAutofit/>
          </a:bodyPr>
          <a:lstStyle>
            <a:lvl1pPr marL="342905" indent="-342905" algn="l" defTabSz="457206" rtl="0" eaLnBrk="1" latinLnBrk="0" hangingPunct="1">
              <a:spcBef>
                <a:spcPct val="20000"/>
              </a:spcBef>
              <a:buClr>
                <a:srgbClr val="EE3424"/>
              </a:buClr>
              <a:buSzPct val="150000"/>
              <a:buFont typeface="Arial Black"/>
              <a:buChar char="›"/>
              <a:defRPr lang="en-AU" sz="2000" kern="1200" dirty="0" smtClean="0">
                <a:solidFill>
                  <a:srgbClr val="1D1D1C"/>
                </a:solidFill>
                <a:latin typeface="Arial"/>
                <a:ea typeface="+mn-ea"/>
                <a:cs typeface="Arial"/>
              </a:defRPr>
            </a:lvl1pPr>
            <a:lvl2pPr marL="647710" indent="-295280" algn="l" defTabSz="457206" rtl="0" eaLnBrk="1" latinLnBrk="0" hangingPunct="1">
              <a:spcBef>
                <a:spcPct val="20000"/>
              </a:spcBef>
              <a:buClr>
                <a:srgbClr val="BBB0A0"/>
              </a:buClr>
              <a:buSzPct val="150000"/>
              <a:buFont typeface="Arial Black"/>
              <a:buChar char="›"/>
              <a:defRPr lang="en-AU" sz="2000" kern="1200" dirty="0" smtClean="0">
                <a:solidFill>
                  <a:srgbClr val="1D1D1C"/>
                </a:solidFill>
                <a:latin typeface="Arial"/>
                <a:ea typeface="+mn-ea"/>
                <a:cs typeface="Arial"/>
              </a:defRPr>
            </a:lvl2pPr>
            <a:lvl3pPr marL="1143017" indent="-228603" algn="l" defTabSz="457206" rtl="0" eaLnBrk="1" latinLnBrk="0" hangingPunct="1">
              <a:spcBef>
                <a:spcPct val="20000"/>
              </a:spcBef>
              <a:buClr>
                <a:srgbClr val="5F6062"/>
              </a:buClr>
              <a:buFont typeface="Arial"/>
              <a:buChar char="•"/>
              <a:defRPr lang="en-AU" sz="2000" kern="1200" dirty="0" smtClean="0">
                <a:solidFill>
                  <a:srgbClr val="1D1D1C"/>
                </a:solidFill>
                <a:latin typeface="Arial"/>
                <a:ea typeface="+mn-ea"/>
                <a:cs typeface="Arial"/>
              </a:defRPr>
            </a:lvl3pPr>
            <a:lvl4pPr marL="1600224" indent="-228603" algn="l" defTabSz="457206" rtl="0" eaLnBrk="1" latinLnBrk="0" hangingPunct="1">
              <a:spcBef>
                <a:spcPct val="20000"/>
              </a:spcBef>
              <a:buClr>
                <a:srgbClr val="5F6062"/>
              </a:buClr>
              <a:buFont typeface="Arial"/>
              <a:buChar char="–"/>
              <a:defRPr sz="2000" kern="1200">
                <a:solidFill>
                  <a:srgbClr val="1D1D1C"/>
                </a:solidFill>
                <a:latin typeface="Arial"/>
                <a:ea typeface="+mn-ea"/>
                <a:cs typeface="Arial"/>
              </a:defRPr>
            </a:lvl4pPr>
            <a:lvl5pPr marL="2057430" indent="-228603" algn="l" defTabSz="457206" rtl="0" eaLnBrk="1" latinLnBrk="0" hangingPunct="1">
              <a:spcBef>
                <a:spcPct val="20000"/>
              </a:spcBef>
              <a:buClr>
                <a:schemeClr val="bg1">
                  <a:lumMod val="75000"/>
                </a:schemeClr>
              </a:buClr>
              <a:buFont typeface="Wingdings" charset="2"/>
              <a:buChar char="§"/>
              <a:defRPr sz="2000" kern="1200">
                <a:solidFill>
                  <a:srgbClr val="1D1D1C"/>
                </a:solidFill>
                <a:latin typeface="Arial"/>
                <a:ea typeface="+mn-ea"/>
                <a:cs typeface="Arial"/>
              </a:defRPr>
            </a:lvl5pPr>
            <a:lvl6pPr marL="2514637" indent="-228603" algn="l" defTabSz="457206" rtl="0" eaLnBrk="1" latinLnBrk="0" hangingPunct="1">
              <a:spcBef>
                <a:spcPct val="20000"/>
              </a:spcBef>
              <a:buFont typeface="Arial"/>
              <a:buChar char="•"/>
              <a:defRPr sz="2000" kern="1200">
                <a:solidFill>
                  <a:schemeClr val="tx1"/>
                </a:solidFill>
                <a:latin typeface="+mn-lt"/>
                <a:ea typeface="+mn-ea"/>
                <a:cs typeface="+mn-cs"/>
              </a:defRPr>
            </a:lvl6pPr>
            <a:lvl7pPr marL="2971843" indent="-228603" algn="l" defTabSz="457206" rtl="0" eaLnBrk="1" latinLnBrk="0" hangingPunct="1">
              <a:spcBef>
                <a:spcPct val="20000"/>
              </a:spcBef>
              <a:buFont typeface="Arial"/>
              <a:buChar char="•"/>
              <a:defRPr sz="2000" kern="1200">
                <a:solidFill>
                  <a:schemeClr val="tx1"/>
                </a:solidFill>
                <a:latin typeface="+mn-lt"/>
                <a:ea typeface="+mn-ea"/>
                <a:cs typeface="+mn-cs"/>
              </a:defRPr>
            </a:lvl7pPr>
            <a:lvl8pPr marL="3429051" indent="-228603" algn="l" defTabSz="457206" rtl="0" eaLnBrk="1" latinLnBrk="0" hangingPunct="1">
              <a:spcBef>
                <a:spcPct val="20000"/>
              </a:spcBef>
              <a:buFont typeface="Arial"/>
              <a:buChar char="•"/>
              <a:defRPr sz="2000" kern="1200">
                <a:solidFill>
                  <a:schemeClr val="tx1"/>
                </a:solidFill>
                <a:latin typeface="+mn-lt"/>
                <a:ea typeface="+mn-ea"/>
                <a:cs typeface="+mn-cs"/>
              </a:defRPr>
            </a:lvl8pPr>
            <a:lvl9pPr marL="3886257" indent="-228603" algn="l" defTabSz="457206"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342905">
              <a:buNone/>
              <a:defRPr/>
            </a:pPr>
            <a:r>
              <a:rPr lang="en-AU" sz="1050" dirty="0">
                <a:latin typeface="Arial" panose="020B0604020202020204" pitchFamily="34" charset="0"/>
                <a:cs typeface="Arial" panose="020B0604020202020204" pitchFamily="34" charset="0"/>
              </a:rPr>
              <a:t>The introduction of MDTs is a significant opportunity to enhance incident management and situational awareness. The program is continuing with MDT installations and rollout, with all districts planned to be fully operational by Q1 2026. </a:t>
            </a:r>
          </a:p>
        </p:txBody>
      </p:sp>
      <p:pic>
        <p:nvPicPr>
          <p:cNvPr id="39" name="Picture 38">
            <a:extLst>
              <a:ext uri="{FF2B5EF4-FFF2-40B4-BE49-F238E27FC236}">
                <a16:creationId xmlns:a16="http://schemas.microsoft.com/office/drawing/2014/main" id="{FC760EEA-D5A9-D03A-84BF-3503D31015EC}"/>
              </a:ext>
            </a:extLst>
          </p:cNvPr>
          <p:cNvPicPr>
            <a:picLocks noChangeAspect="1"/>
          </p:cNvPicPr>
          <p:nvPr/>
        </p:nvPicPr>
        <p:blipFill rotWithShape="1">
          <a:blip r:embed="rId3"/>
          <a:srcRect t="1" b="38683"/>
          <a:stretch/>
        </p:blipFill>
        <p:spPr>
          <a:xfrm>
            <a:off x="364573" y="1148950"/>
            <a:ext cx="3532091" cy="1401425"/>
          </a:xfrm>
          <a:prstGeom prst="rect">
            <a:avLst/>
          </a:prstGeom>
          <a:effectLst>
            <a:outerShdw blurRad="50800" dist="38100" algn="l" rotWithShape="0">
              <a:prstClr val="black">
                <a:alpha val="40000"/>
              </a:prstClr>
            </a:outerShdw>
          </a:effectLst>
        </p:spPr>
      </p:pic>
      <p:grpSp>
        <p:nvGrpSpPr>
          <p:cNvPr id="40" name="Group 39">
            <a:extLst>
              <a:ext uri="{FF2B5EF4-FFF2-40B4-BE49-F238E27FC236}">
                <a16:creationId xmlns:a16="http://schemas.microsoft.com/office/drawing/2014/main" id="{CEFD89B4-5FD4-C8E3-4915-D9DD6C5BC792}"/>
              </a:ext>
            </a:extLst>
          </p:cNvPr>
          <p:cNvGrpSpPr/>
          <p:nvPr/>
        </p:nvGrpSpPr>
        <p:grpSpPr>
          <a:xfrm>
            <a:off x="6450268" y="4044366"/>
            <a:ext cx="1972214" cy="783905"/>
            <a:chOff x="8806552" y="4260192"/>
            <a:chExt cx="2629619" cy="1045207"/>
          </a:xfrm>
        </p:grpSpPr>
        <p:sp>
          <p:nvSpPr>
            <p:cNvPr id="41" name="TextBox 40">
              <a:extLst>
                <a:ext uri="{FF2B5EF4-FFF2-40B4-BE49-F238E27FC236}">
                  <a16:creationId xmlns:a16="http://schemas.microsoft.com/office/drawing/2014/main" id="{3ED7F8AC-D352-BAE3-ACE1-D62F9BD85964}"/>
                </a:ext>
              </a:extLst>
            </p:cNvPr>
            <p:cNvSpPr txBox="1"/>
            <p:nvPr/>
          </p:nvSpPr>
          <p:spPr>
            <a:xfrm>
              <a:off x="8806552" y="4905290"/>
              <a:ext cx="2629619" cy="400109"/>
            </a:xfrm>
            <a:prstGeom prst="rect">
              <a:avLst/>
            </a:prstGeom>
            <a:noFill/>
          </p:spPr>
          <p:txBody>
            <a:bodyPr wrap="square" rtlCol="0">
              <a:spAutoFit/>
            </a:bodyPr>
            <a:lstStyle/>
            <a:p>
              <a:pPr algn="ctr" defTabSz="685800">
                <a:buClrTx/>
              </a:pPr>
              <a:r>
                <a:rPr lang="en-AU" sz="1350" kern="1200">
                  <a:latin typeface="Arial" panose="020B0604020202020204" pitchFamily="34" charset="0"/>
                  <a:ea typeface="+mn-ea"/>
                  <a:cs typeface="Arial" panose="020B0604020202020204" pitchFamily="34" charset="0"/>
                </a:rPr>
                <a:t>Appliances installed</a:t>
              </a:r>
            </a:p>
          </p:txBody>
        </p:sp>
        <p:grpSp>
          <p:nvGrpSpPr>
            <p:cNvPr id="42" name="Group 41">
              <a:extLst>
                <a:ext uri="{FF2B5EF4-FFF2-40B4-BE49-F238E27FC236}">
                  <a16:creationId xmlns:a16="http://schemas.microsoft.com/office/drawing/2014/main" id="{C569B416-03AA-EC49-4CDE-51B743571649}"/>
                </a:ext>
              </a:extLst>
            </p:cNvPr>
            <p:cNvGrpSpPr/>
            <p:nvPr/>
          </p:nvGrpSpPr>
          <p:grpSpPr>
            <a:xfrm>
              <a:off x="8852963" y="4260192"/>
              <a:ext cx="2049807" cy="677108"/>
              <a:chOff x="8852963" y="4260192"/>
              <a:chExt cx="2049807" cy="677108"/>
            </a:xfrm>
          </p:grpSpPr>
          <p:grpSp>
            <p:nvGrpSpPr>
              <p:cNvPr id="43" name="Group 42">
                <a:extLst>
                  <a:ext uri="{FF2B5EF4-FFF2-40B4-BE49-F238E27FC236}">
                    <a16:creationId xmlns:a16="http://schemas.microsoft.com/office/drawing/2014/main" id="{4A9673DB-0ADF-65B9-121C-90CC0F8CBFB8}"/>
                  </a:ext>
                </a:extLst>
              </p:cNvPr>
              <p:cNvGrpSpPr/>
              <p:nvPr/>
            </p:nvGrpSpPr>
            <p:grpSpPr>
              <a:xfrm>
                <a:off x="10309706" y="4363545"/>
                <a:ext cx="593064" cy="484802"/>
                <a:chOff x="7678738" y="6042025"/>
                <a:chExt cx="627062" cy="603250"/>
              </a:xfrm>
              <a:solidFill>
                <a:srgbClr val="C00000"/>
              </a:solidFill>
            </p:grpSpPr>
            <p:sp>
              <p:nvSpPr>
                <p:cNvPr id="45" name="Freeform 1439">
                  <a:extLst>
                    <a:ext uri="{FF2B5EF4-FFF2-40B4-BE49-F238E27FC236}">
                      <a16:creationId xmlns:a16="http://schemas.microsoft.com/office/drawing/2014/main" id="{A55DE0C3-9F25-EE45-5A36-60B8ED04B9F2}"/>
                    </a:ext>
                  </a:extLst>
                </p:cNvPr>
                <p:cNvSpPr>
                  <a:spLocks/>
                </p:cNvSpPr>
                <p:nvPr/>
              </p:nvSpPr>
              <p:spPr bwMode="auto">
                <a:xfrm>
                  <a:off x="7764463" y="6562725"/>
                  <a:ext cx="112712" cy="82550"/>
                </a:xfrm>
                <a:custGeom>
                  <a:avLst/>
                  <a:gdLst>
                    <a:gd name="T0" fmla="*/ 0 w 30"/>
                    <a:gd name="T1" fmla="*/ 14 h 22"/>
                    <a:gd name="T2" fmla="*/ 8 w 30"/>
                    <a:gd name="T3" fmla="*/ 22 h 22"/>
                    <a:gd name="T4" fmla="*/ 23 w 30"/>
                    <a:gd name="T5" fmla="*/ 22 h 22"/>
                    <a:gd name="T6" fmla="*/ 30 w 30"/>
                    <a:gd name="T7" fmla="*/ 14 h 22"/>
                    <a:gd name="T8" fmla="*/ 30 w 30"/>
                    <a:gd name="T9" fmla="*/ 0 h 22"/>
                    <a:gd name="T10" fmla="*/ 0 w 30"/>
                    <a:gd name="T11" fmla="*/ 0 h 22"/>
                    <a:gd name="T12" fmla="*/ 0 w 30"/>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0" y="14"/>
                      </a:moveTo>
                      <a:cubicBezTo>
                        <a:pt x="0" y="19"/>
                        <a:pt x="4" y="22"/>
                        <a:pt x="8" y="22"/>
                      </a:cubicBezTo>
                      <a:cubicBezTo>
                        <a:pt x="23" y="22"/>
                        <a:pt x="23" y="22"/>
                        <a:pt x="23" y="22"/>
                      </a:cubicBezTo>
                      <a:cubicBezTo>
                        <a:pt x="27" y="22"/>
                        <a:pt x="30" y="19"/>
                        <a:pt x="30" y="14"/>
                      </a:cubicBezTo>
                      <a:cubicBezTo>
                        <a:pt x="30" y="0"/>
                        <a:pt x="30" y="0"/>
                        <a:pt x="30" y="0"/>
                      </a:cubicBezTo>
                      <a:cubicBezTo>
                        <a:pt x="0" y="0"/>
                        <a:pt x="0" y="0"/>
                        <a:pt x="0" y="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46" name="Freeform 1440">
                  <a:extLst>
                    <a:ext uri="{FF2B5EF4-FFF2-40B4-BE49-F238E27FC236}">
                      <a16:creationId xmlns:a16="http://schemas.microsoft.com/office/drawing/2014/main" id="{02249DA3-699C-457E-E981-FEBA63333EA2}"/>
                    </a:ext>
                  </a:extLst>
                </p:cNvPr>
                <p:cNvSpPr>
                  <a:spLocks/>
                </p:cNvSpPr>
                <p:nvPr/>
              </p:nvSpPr>
              <p:spPr bwMode="auto">
                <a:xfrm>
                  <a:off x="8105775" y="6562725"/>
                  <a:ext cx="112712" cy="82550"/>
                </a:xfrm>
                <a:custGeom>
                  <a:avLst/>
                  <a:gdLst>
                    <a:gd name="T0" fmla="*/ 0 w 30"/>
                    <a:gd name="T1" fmla="*/ 14 h 22"/>
                    <a:gd name="T2" fmla="*/ 8 w 30"/>
                    <a:gd name="T3" fmla="*/ 22 h 22"/>
                    <a:gd name="T4" fmla="*/ 22 w 30"/>
                    <a:gd name="T5" fmla="*/ 22 h 22"/>
                    <a:gd name="T6" fmla="*/ 30 w 30"/>
                    <a:gd name="T7" fmla="*/ 14 h 22"/>
                    <a:gd name="T8" fmla="*/ 30 w 30"/>
                    <a:gd name="T9" fmla="*/ 0 h 22"/>
                    <a:gd name="T10" fmla="*/ 0 w 30"/>
                    <a:gd name="T11" fmla="*/ 0 h 22"/>
                    <a:gd name="T12" fmla="*/ 0 w 30"/>
                    <a:gd name="T13" fmla="*/ 14 h 22"/>
                  </a:gdLst>
                  <a:ahLst/>
                  <a:cxnLst>
                    <a:cxn ang="0">
                      <a:pos x="T0" y="T1"/>
                    </a:cxn>
                    <a:cxn ang="0">
                      <a:pos x="T2" y="T3"/>
                    </a:cxn>
                    <a:cxn ang="0">
                      <a:pos x="T4" y="T5"/>
                    </a:cxn>
                    <a:cxn ang="0">
                      <a:pos x="T6" y="T7"/>
                    </a:cxn>
                    <a:cxn ang="0">
                      <a:pos x="T8" y="T9"/>
                    </a:cxn>
                    <a:cxn ang="0">
                      <a:pos x="T10" y="T11"/>
                    </a:cxn>
                    <a:cxn ang="0">
                      <a:pos x="T12" y="T13"/>
                    </a:cxn>
                  </a:cxnLst>
                  <a:rect l="0" t="0" r="r" b="b"/>
                  <a:pathLst>
                    <a:path w="30" h="22">
                      <a:moveTo>
                        <a:pt x="0" y="14"/>
                      </a:moveTo>
                      <a:cubicBezTo>
                        <a:pt x="0" y="19"/>
                        <a:pt x="4" y="22"/>
                        <a:pt x="8" y="22"/>
                      </a:cubicBezTo>
                      <a:cubicBezTo>
                        <a:pt x="22" y="22"/>
                        <a:pt x="22" y="22"/>
                        <a:pt x="22" y="22"/>
                      </a:cubicBezTo>
                      <a:cubicBezTo>
                        <a:pt x="27" y="22"/>
                        <a:pt x="30" y="19"/>
                        <a:pt x="30" y="14"/>
                      </a:cubicBezTo>
                      <a:cubicBezTo>
                        <a:pt x="30" y="0"/>
                        <a:pt x="30" y="0"/>
                        <a:pt x="30" y="0"/>
                      </a:cubicBezTo>
                      <a:cubicBezTo>
                        <a:pt x="0" y="0"/>
                        <a:pt x="0" y="0"/>
                        <a:pt x="0" y="0"/>
                      </a:cubicBezTo>
                      <a:lnTo>
                        <a:pt x="0"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47" name="Freeform 1441">
                  <a:extLst>
                    <a:ext uri="{FF2B5EF4-FFF2-40B4-BE49-F238E27FC236}">
                      <a16:creationId xmlns:a16="http://schemas.microsoft.com/office/drawing/2014/main" id="{07F8FCFB-B67B-9F47-F0C4-36C3351A7EF0}"/>
                    </a:ext>
                  </a:extLst>
                </p:cNvPr>
                <p:cNvSpPr>
                  <a:spLocks noEditPoints="1"/>
                </p:cNvSpPr>
                <p:nvPr/>
              </p:nvSpPr>
              <p:spPr bwMode="auto">
                <a:xfrm>
                  <a:off x="7678738" y="6042025"/>
                  <a:ext cx="627062" cy="506413"/>
                </a:xfrm>
                <a:custGeom>
                  <a:avLst/>
                  <a:gdLst>
                    <a:gd name="T0" fmla="*/ 164 w 167"/>
                    <a:gd name="T1" fmla="*/ 26 h 135"/>
                    <a:gd name="T2" fmla="*/ 158 w 167"/>
                    <a:gd name="T3" fmla="*/ 14 h 135"/>
                    <a:gd name="T4" fmla="*/ 137 w 167"/>
                    <a:gd name="T5" fmla="*/ 0 h 135"/>
                    <a:gd name="T6" fmla="*/ 17 w 167"/>
                    <a:gd name="T7" fmla="*/ 12 h 135"/>
                    <a:gd name="T8" fmla="*/ 6 w 167"/>
                    <a:gd name="T9" fmla="*/ 20 h 135"/>
                    <a:gd name="T10" fmla="*/ 4 w 167"/>
                    <a:gd name="T11" fmla="*/ 28 h 135"/>
                    <a:gd name="T12" fmla="*/ 0 w 167"/>
                    <a:gd name="T13" fmla="*/ 53 h 135"/>
                    <a:gd name="T14" fmla="*/ 7 w 167"/>
                    <a:gd name="T15" fmla="*/ 59 h 135"/>
                    <a:gd name="T16" fmla="*/ 14 w 167"/>
                    <a:gd name="T17" fmla="*/ 33 h 135"/>
                    <a:gd name="T18" fmla="*/ 12 w 167"/>
                    <a:gd name="T19" fmla="*/ 24 h 135"/>
                    <a:gd name="T20" fmla="*/ 16 w 167"/>
                    <a:gd name="T21" fmla="*/ 21 h 135"/>
                    <a:gd name="T22" fmla="*/ 28 w 167"/>
                    <a:gd name="T23" fmla="*/ 135 h 135"/>
                    <a:gd name="T24" fmla="*/ 155 w 167"/>
                    <a:gd name="T25" fmla="*/ 120 h 135"/>
                    <a:gd name="T26" fmla="*/ 153 w 167"/>
                    <a:gd name="T27" fmla="*/ 21 h 135"/>
                    <a:gd name="T28" fmla="*/ 157 w 167"/>
                    <a:gd name="T29" fmla="*/ 27 h 135"/>
                    <a:gd name="T30" fmla="*/ 155 w 167"/>
                    <a:gd name="T31" fmla="*/ 53 h 135"/>
                    <a:gd name="T32" fmla="*/ 161 w 167"/>
                    <a:gd name="T33" fmla="*/ 59 h 135"/>
                    <a:gd name="T34" fmla="*/ 167 w 167"/>
                    <a:gd name="T35" fmla="*/ 33 h 135"/>
                    <a:gd name="T36" fmla="*/ 26 w 167"/>
                    <a:gd name="T37" fmla="*/ 14 h 135"/>
                    <a:gd name="T38" fmla="*/ 137 w 167"/>
                    <a:gd name="T39" fmla="*/ 9 h 135"/>
                    <a:gd name="T40" fmla="*/ 144 w 167"/>
                    <a:gd name="T41" fmla="*/ 84 h 135"/>
                    <a:gd name="T42" fmla="*/ 27 w 167"/>
                    <a:gd name="T43" fmla="*/ 88 h 135"/>
                    <a:gd name="T44" fmla="*/ 26 w 167"/>
                    <a:gd name="T45" fmla="*/ 14 h 135"/>
                    <a:gd name="T46" fmla="*/ 50 w 167"/>
                    <a:gd name="T47" fmla="*/ 121 h 135"/>
                    <a:gd name="T48" fmla="*/ 22 w 167"/>
                    <a:gd name="T49" fmla="*/ 117 h 135"/>
                    <a:gd name="T50" fmla="*/ 26 w 167"/>
                    <a:gd name="T51" fmla="*/ 102 h 135"/>
                    <a:gd name="T52" fmla="*/ 54 w 167"/>
                    <a:gd name="T53" fmla="*/ 106 h 135"/>
                    <a:gd name="T54" fmla="*/ 145 w 167"/>
                    <a:gd name="T55" fmla="*/ 117 h 135"/>
                    <a:gd name="T56" fmla="*/ 118 w 167"/>
                    <a:gd name="T57" fmla="*/ 121 h 135"/>
                    <a:gd name="T58" fmla="*/ 114 w 167"/>
                    <a:gd name="T59" fmla="*/ 106 h 135"/>
                    <a:gd name="T60" fmla="*/ 141 w 167"/>
                    <a:gd name="T61" fmla="*/ 102 h 135"/>
                    <a:gd name="T62" fmla="*/ 145 w 167"/>
                    <a:gd name="T63" fmla="*/ 117 h 1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7" h="135">
                      <a:moveTo>
                        <a:pt x="164" y="28"/>
                      </a:moveTo>
                      <a:cubicBezTo>
                        <a:pt x="164" y="27"/>
                        <a:pt x="164" y="27"/>
                        <a:pt x="164" y="26"/>
                      </a:cubicBezTo>
                      <a:cubicBezTo>
                        <a:pt x="163" y="24"/>
                        <a:pt x="163" y="22"/>
                        <a:pt x="162" y="20"/>
                      </a:cubicBezTo>
                      <a:cubicBezTo>
                        <a:pt x="161" y="18"/>
                        <a:pt x="160" y="16"/>
                        <a:pt x="158" y="14"/>
                      </a:cubicBezTo>
                      <a:cubicBezTo>
                        <a:pt x="156" y="13"/>
                        <a:pt x="153" y="12"/>
                        <a:pt x="151" y="12"/>
                      </a:cubicBezTo>
                      <a:cubicBezTo>
                        <a:pt x="150" y="5"/>
                        <a:pt x="144" y="0"/>
                        <a:pt x="137" y="0"/>
                      </a:cubicBezTo>
                      <a:cubicBezTo>
                        <a:pt x="31" y="0"/>
                        <a:pt x="31" y="0"/>
                        <a:pt x="31" y="0"/>
                      </a:cubicBezTo>
                      <a:cubicBezTo>
                        <a:pt x="24" y="0"/>
                        <a:pt x="18" y="5"/>
                        <a:pt x="17" y="12"/>
                      </a:cubicBezTo>
                      <a:cubicBezTo>
                        <a:pt x="14" y="12"/>
                        <a:pt x="12" y="13"/>
                        <a:pt x="10" y="14"/>
                      </a:cubicBezTo>
                      <a:cubicBezTo>
                        <a:pt x="8" y="16"/>
                        <a:pt x="6" y="18"/>
                        <a:pt x="6" y="20"/>
                      </a:cubicBezTo>
                      <a:cubicBezTo>
                        <a:pt x="5" y="22"/>
                        <a:pt x="4" y="24"/>
                        <a:pt x="4" y="26"/>
                      </a:cubicBezTo>
                      <a:cubicBezTo>
                        <a:pt x="4" y="27"/>
                        <a:pt x="4" y="27"/>
                        <a:pt x="4" y="28"/>
                      </a:cubicBezTo>
                      <a:cubicBezTo>
                        <a:pt x="2" y="28"/>
                        <a:pt x="0" y="30"/>
                        <a:pt x="0" y="33"/>
                      </a:cubicBezTo>
                      <a:cubicBezTo>
                        <a:pt x="0" y="53"/>
                        <a:pt x="0" y="53"/>
                        <a:pt x="0" y="53"/>
                      </a:cubicBezTo>
                      <a:cubicBezTo>
                        <a:pt x="0" y="56"/>
                        <a:pt x="3" y="59"/>
                        <a:pt x="6" y="59"/>
                      </a:cubicBezTo>
                      <a:cubicBezTo>
                        <a:pt x="7" y="59"/>
                        <a:pt x="7" y="59"/>
                        <a:pt x="7" y="59"/>
                      </a:cubicBezTo>
                      <a:cubicBezTo>
                        <a:pt x="10" y="59"/>
                        <a:pt x="13" y="56"/>
                        <a:pt x="13" y="53"/>
                      </a:cubicBezTo>
                      <a:cubicBezTo>
                        <a:pt x="14" y="33"/>
                        <a:pt x="14" y="33"/>
                        <a:pt x="14" y="33"/>
                      </a:cubicBezTo>
                      <a:cubicBezTo>
                        <a:pt x="14" y="30"/>
                        <a:pt x="12" y="28"/>
                        <a:pt x="10" y="27"/>
                      </a:cubicBezTo>
                      <a:cubicBezTo>
                        <a:pt x="11" y="26"/>
                        <a:pt x="12" y="25"/>
                        <a:pt x="12" y="24"/>
                      </a:cubicBezTo>
                      <a:cubicBezTo>
                        <a:pt x="13" y="23"/>
                        <a:pt x="14" y="22"/>
                        <a:pt x="15" y="21"/>
                      </a:cubicBezTo>
                      <a:cubicBezTo>
                        <a:pt x="15" y="21"/>
                        <a:pt x="16" y="21"/>
                        <a:pt x="16" y="21"/>
                      </a:cubicBezTo>
                      <a:cubicBezTo>
                        <a:pt x="13" y="120"/>
                        <a:pt x="13" y="120"/>
                        <a:pt x="13" y="120"/>
                      </a:cubicBezTo>
                      <a:cubicBezTo>
                        <a:pt x="13" y="128"/>
                        <a:pt x="20" y="135"/>
                        <a:pt x="28" y="135"/>
                      </a:cubicBezTo>
                      <a:cubicBezTo>
                        <a:pt x="139" y="135"/>
                        <a:pt x="139" y="135"/>
                        <a:pt x="139" y="135"/>
                      </a:cubicBezTo>
                      <a:cubicBezTo>
                        <a:pt x="148" y="135"/>
                        <a:pt x="155" y="128"/>
                        <a:pt x="155" y="120"/>
                      </a:cubicBezTo>
                      <a:cubicBezTo>
                        <a:pt x="151" y="21"/>
                        <a:pt x="151" y="21"/>
                        <a:pt x="151" y="21"/>
                      </a:cubicBezTo>
                      <a:cubicBezTo>
                        <a:pt x="152" y="21"/>
                        <a:pt x="152" y="21"/>
                        <a:pt x="153" y="21"/>
                      </a:cubicBezTo>
                      <a:cubicBezTo>
                        <a:pt x="154" y="22"/>
                        <a:pt x="154" y="23"/>
                        <a:pt x="155" y="24"/>
                      </a:cubicBezTo>
                      <a:cubicBezTo>
                        <a:pt x="156" y="25"/>
                        <a:pt x="157" y="26"/>
                        <a:pt x="157" y="27"/>
                      </a:cubicBezTo>
                      <a:cubicBezTo>
                        <a:pt x="155" y="28"/>
                        <a:pt x="154" y="30"/>
                        <a:pt x="154" y="33"/>
                      </a:cubicBezTo>
                      <a:cubicBezTo>
                        <a:pt x="155" y="53"/>
                        <a:pt x="155" y="53"/>
                        <a:pt x="155" y="53"/>
                      </a:cubicBezTo>
                      <a:cubicBezTo>
                        <a:pt x="155" y="56"/>
                        <a:pt x="157" y="59"/>
                        <a:pt x="160" y="59"/>
                      </a:cubicBezTo>
                      <a:cubicBezTo>
                        <a:pt x="161" y="59"/>
                        <a:pt x="161" y="59"/>
                        <a:pt x="161" y="59"/>
                      </a:cubicBezTo>
                      <a:cubicBezTo>
                        <a:pt x="165" y="59"/>
                        <a:pt x="167" y="56"/>
                        <a:pt x="167" y="53"/>
                      </a:cubicBezTo>
                      <a:cubicBezTo>
                        <a:pt x="167" y="33"/>
                        <a:pt x="167" y="33"/>
                        <a:pt x="167" y="33"/>
                      </a:cubicBezTo>
                      <a:cubicBezTo>
                        <a:pt x="167" y="30"/>
                        <a:pt x="166" y="28"/>
                        <a:pt x="164" y="28"/>
                      </a:cubicBezTo>
                      <a:close/>
                      <a:moveTo>
                        <a:pt x="26" y="14"/>
                      </a:moveTo>
                      <a:cubicBezTo>
                        <a:pt x="26" y="11"/>
                        <a:pt x="28" y="9"/>
                        <a:pt x="31" y="9"/>
                      </a:cubicBezTo>
                      <a:cubicBezTo>
                        <a:pt x="137" y="9"/>
                        <a:pt x="137" y="9"/>
                        <a:pt x="137" y="9"/>
                      </a:cubicBezTo>
                      <a:cubicBezTo>
                        <a:pt x="139" y="9"/>
                        <a:pt x="142" y="11"/>
                        <a:pt x="142" y="14"/>
                      </a:cubicBezTo>
                      <a:cubicBezTo>
                        <a:pt x="144" y="84"/>
                        <a:pt x="144" y="84"/>
                        <a:pt x="144" y="84"/>
                      </a:cubicBezTo>
                      <a:cubicBezTo>
                        <a:pt x="144" y="86"/>
                        <a:pt x="142" y="88"/>
                        <a:pt x="140" y="88"/>
                      </a:cubicBezTo>
                      <a:cubicBezTo>
                        <a:pt x="27" y="88"/>
                        <a:pt x="27" y="88"/>
                        <a:pt x="27" y="88"/>
                      </a:cubicBezTo>
                      <a:cubicBezTo>
                        <a:pt x="25" y="88"/>
                        <a:pt x="24" y="86"/>
                        <a:pt x="24" y="84"/>
                      </a:cubicBezTo>
                      <a:lnTo>
                        <a:pt x="26" y="14"/>
                      </a:lnTo>
                      <a:close/>
                      <a:moveTo>
                        <a:pt x="54" y="117"/>
                      </a:moveTo>
                      <a:cubicBezTo>
                        <a:pt x="54" y="119"/>
                        <a:pt x="52" y="121"/>
                        <a:pt x="50" y="121"/>
                      </a:cubicBezTo>
                      <a:cubicBezTo>
                        <a:pt x="26" y="121"/>
                        <a:pt x="26" y="121"/>
                        <a:pt x="26" y="121"/>
                      </a:cubicBezTo>
                      <a:cubicBezTo>
                        <a:pt x="24" y="121"/>
                        <a:pt x="22" y="119"/>
                        <a:pt x="22" y="117"/>
                      </a:cubicBezTo>
                      <a:cubicBezTo>
                        <a:pt x="22" y="106"/>
                        <a:pt x="22" y="106"/>
                        <a:pt x="22" y="106"/>
                      </a:cubicBezTo>
                      <a:cubicBezTo>
                        <a:pt x="22" y="104"/>
                        <a:pt x="24" y="102"/>
                        <a:pt x="26" y="102"/>
                      </a:cubicBezTo>
                      <a:cubicBezTo>
                        <a:pt x="50" y="102"/>
                        <a:pt x="50" y="102"/>
                        <a:pt x="50" y="102"/>
                      </a:cubicBezTo>
                      <a:cubicBezTo>
                        <a:pt x="52" y="102"/>
                        <a:pt x="54" y="104"/>
                        <a:pt x="54" y="106"/>
                      </a:cubicBezTo>
                      <a:lnTo>
                        <a:pt x="54" y="117"/>
                      </a:lnTo>
                      <a:close/>
                      <a:moveTo>
                        <a:pt x="145" y="117"/>
                      </a:moveTo>
                      <a:cubicBezTo>
                        <a:pt x="145" y="119"/>
                        <a:pt x="144" y="121"/>
                        <a:pt x="141" y="121"/>
                      </a:cubicBezTo>
                      <a:cubicBezTo>
                        <a:pt x="118" y="121"/>
                        <a:pt x="118" y="121"/>
                        <a:pt x="118" y="121"/>
                      </a:cubicBezTo>
                      <a:cubicBezTo>
                        <a:pt x="115" y="121"/>
                        <a:pt x="114" y="119"/>
                        <a:pt x="114" y="117"/>
                      </a:cubicBezTo>
                      <a:cubicBezTo>
                        <a:pt x="114" y="106"/>
                        <a:pt x="114" y="106"/>
                        <a:pt x="114" y="106"/>
                      </a:cubicBezTo>
                      <a:cubicBezTo>
                        <a:pt x="114" y="104"/>
                        <a:pt x="115" y="102"/>
                        <a:pt x="118" y="102"/>
                      </a:cubicBezTo>
                      <a:cubicBezTo>
                        <a:pt x="141" y="102"/>
                        <a:pt x="141" y="102"/>
                        <a:pt x="141" y="102"/>
                      </a:cubicBezTo>
                      <a:cubicBezTo>
                        <a:pt x="144" y="102"/>
                        <a:pt x="145" y="104"/>
                        <a:pt x="145" y="106"/>
                      </a:cubicBezTo>
                      <a:lnTo>
                        <a:pt x="145" y="1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grpSp>
          <p:sp>
            <p:nvSpPr>
              <p:cNvPr id="44" name="TextBox 43">
                <a:extLst>
                  <a:ext uri="{FF2B5EF4-FFF2-40B4-BE49-F238E27FC236}">
                    <a16:creationId xmlns:a16="http://schemas.microsoft.com/office/drawing/2014/main" id="{9F3FDC08-CC15-0040-56BE-A4DA136E222E}"/>
                  </a:ext>
                </a:extLst>
              </p:cNvPr>
              <p:cNvSpPr txBox="1"/>
              <p:nvPr/>
            </p:nvSpPr>
            <p:spPr>
              <a:xfrm>
                <a:off x="8852963" y="4260192"/>
                <a:ext cx="1770399" cy="677108"/>
              </a:xfrm>
              <a:prstGeom prst="rect">
                <a:avLst/>
              </a:prstGeom>
              <a:noFill/>
            </p:spPr>
            <p:txBody>
              <a:bodyPr wrap="square" rtlCol="0">
                <a:spAutoFit/>
              </a:bodyPr>
              <a:lstStyle/>
              <a:p>
                <a:pPr defTabSz="685800">
                  <a:buClrTx/>
                </a:pPr>
                <a:r>
                  <a:rPr lang="en-AU" sz="2700" b="1" kern="1200" dirty="0">
                    <a:latin typeface="Arial" panose="020B0604020202020204" pitchFamily="34" charset="0"/>
                    <a:ea typeface="+mn-ea"/>
                    <a:cs typeface="Arial" panose="020B0604020202020204" pitchFamily="34" charset="0"/>
                  </a:rPr>
                  <a:t>3259+ </a:t>
                </a:r>
                <a:endParaRPr lang="en-AU" sz="1350" b="1" kern="1200" dirty="0">
                  <a:latin typeface="Arial" panose="020B0604020202020204" pitchFamily="34" charset="0"/>
                  <a:ea typeface="+mn-ea"/>
                  <a:cs typeface="Arial" panose="020B0604020202020204" pitchFamily="34" charset="0"/>
                </a:endParaRPr>
              </a:p>
            </p:txBody>
          </p:sp>
        </p:grpSp>
      </p:grpSp>
      <p:grpSp>
        <p:nvGrpSpPr>
          <p:cNvPr id="48" name="Group 47">
            <a:extLst>
              <a:ext uri="{FF2B5EF4-FFF2-40B4-BE49-F238E27FC236}">
                <a16:creationId xmlns:a16="http://schemas.microsoft.com/office/drawing/2014/main" id="{8750658F-6395-E6DA-7070-7FCB2B3305F5}"/>
              </a:ext>
            </a:extLst>
          </p:cNvPr>
          <p:cNvGrpSpPr/>
          <p:nvPr/>
        </p:nvGrpSpPr>
        <p:grpSpPr>
          <a:xfrm>
            <a:off x="4478054" y="1618831"/>
            <a:ext cx="1972214" cy="991654"/>
            <a:chOff x="6176933" y="2189360"/>
            <a:chExt cx="2629619" cy="1322206"/>
          </a:xfrm>
        </p:grpSpPr>
        <p:sp>
          <p:nvSpPr>
            <p:cNvPr id="49" name="TextBox 48">
              <a:extLst>
                <a:ext uri="{FF2B5EF4-FFF2-40B4-BE49-F238E27FC236}">
                  <a16:creationId xmlns:a16="http://schemas.microsoft.com/office/drawing/2014/main" id="{BBAEE173-29CB-923C-3064-F657B961ACA4}"/>
                </a:ext>
              </a:extLst>
            </p:cNvPr>
            <p:cNvSpPr txBox="1"/>
            <p:nvPr/>
          </p:nvSpPr>
          <p:spPr>
            <a:xfrm>
              <a:off x="6176933" y="2834458"/>
              <a:ext cx="2629619" cy="677108"/>
            </a:xfrm>
            <a:prstGeom prst="rect">
              <a:avLst/>
            </a:prstGeom>
            <a:noFill/>
          </p:spPr>
          <p:txBody>
            <a:bodyPr wrap="square" rtlCol="0">
              <a:spAutoFit/>
            </a:bodyPr>
            <a:lstStyle/>
            <a:p>
              <a:pPr algn="ctr" defTabSz="685800">
                <a:buClrTx/>
              </a:pPr>
              <a:r>
                <a:rPr lang="en-AU" sz="1350" kern="1200" dirty="0">
                  <a:latin typeface="Arial" panose="020B0604020202020204" pitchFamily="34" charset="0"/>
                  <a:ea typeface="+mn-ea"/>
                  <a:cs typeface="Arial" panose="020B0604020202020204" pitchFamily="34" charset="0"/>
                </a:rPr>
                <a:t>Districts are live operationally</a:t>
              </a:r>
            </a:p>
          </p:txBody>
        </p:sp>
        <p:grpSp>
          <p:nvGrpSpPr>
            <p:cNvPr id="50" name="Group 49">
              <a:extLst>
                <a:ext uri="{FF2B5EF4-FFF2-40B4-BE49-F238E27FC236}">
                  <a16:creationId xmlns:a16="http://schemas.microsoft.com/office/drawing/2014/main" id="{849BF9A3-149F-DD8F-5973-82CFBA186E19}"/>
                </a:ext>
              </a:extLst>
            </p:cNvPr>
            <p:cNvGrpSpPr/>
            <p:nvPr/>
          </p:nvGrpSpPr>
          <p:grpSpPr>
            <a:xfrm>
              <a:off x="6870620" y="2189360"/>
              <a:ext cx="1071067" cy="677108"/>
              <a:chOff x="6554731" y="2189360"/>
              <a:chExt cx="1071067" cy="677108"/>
            </a:xfrm>
          </p:grpSpPr>
          <p:sp>
            <p:nvSpPr>
              <p:cNvPr id="51" name="TextBox 50">
                <a:extLst>
                  <a:ext uri="{FF2B5EF4-FFF2-40B4-BE49-F238E27FC236}">
                    <a16:creationId xmlns:a16="http://schemas.microsoft.com/office/drawing/2014/main" id="{74FDF7E9-056A-EEB8-D2B6-7F92B9A72C03}"/>
                  </a:ext>
                </a:extLst>
              </p:cNvPr>
              <p:cNvSpPr txBox="1"/>
              <p:nvPr/>
            </p:nvSpPr>
            <p:spPr>
              <a:xfrm>
                <a:off x="6554731" y="2189360"/>
                <a:ext cx="764242" cy="677108"/>
              </a:xfrm>
              <a:prstGeom prst="rect">
                <a:avLst/>
              </a:prstGeom>
              <a:noFill/>
            </p:spPr>
            <p:txBody>
              <a:bodyPr wrap="square" rtlCol="0">
                <a:spAutoFit/>
              </a:bodyPr>
              <a:lstStyle/>
              <a:p>
                <a:pPr defTabSz="685800">
                  <a:buClrTx/>
                </a:pPr>
                <a:r>
                  <a:rPr lang="en-AU" sz="2700" b="1" kern="1200" dirty="0">
                    <a:latin typeface="Arial" panose="020B0604020202020204" pitchFamily="34" charset="0"/>
                    <a:ea typeface="+mn-ea"/>
                    <a:cs typeface="Arial" panose="020B0604020202020204" pitchFamily="34" charset="0"/>
                  </a:rPr>
                  <a:t>34 </a:t>
                </a:r>
                <a:endParaRPr lang="en-AU" sz="1350" b="1" kern="1200" dirty="0">
                  <a:latin typeface="Arial" panose="020B0604020202020204" pitchFamily="34" charset="0"/>
                  <a:ea typeface="+mn-ea"/>
                  <a:cs typeface="Arial" panose="020B0604020202020204" pitchFamily="34" charset="0"/>
                </a:endParaRPr>
              </a:p>
            </p:txBody>
          </p:sp>
          <p:grpSp>
            <p:nvGrpSpPr>
              <p:cNvPr id="52" name="Group 51">
                <a:extLst>
                  <a:ext uri="{FF2B5EF4-FFF2-40B4-BE49-F238E27FC236}">
                    <a16:creationId xmlns:a16="http://schemas.microsoft.com/office/drawing/2014/main" id="{FECE6680-F1DD-6A72-0516-82F652471D12}"/>
                  </a:ext>
                </a:extLst>
              </p:cNvPr>
              <p:cNvGrpSpPr>
                <a:grpSpLocks noChangeAspect="1"/>
              </p:cNvGrpSpPr>
              <p:nvPr/>
            </p:nvGrpSpPr>
            <p:grpSpPr>
              <a:xfrm>
                <a:off x="7213220" y="2307192"/>
                <a:ext cx="412578" cy="450085"/>
                <a:chOff x="10388601" y="3478213"/>
                <a:chExt cx="209550" cy="228600"/>
              </a:xfrm>
              <a:solidFill>
                <a:srgbClr val="C00000"/>
              </a:solidFill>
            </p:grpSpPr>
            <p:sp>
              <p:nvSpPr>
                <p:cNvPr id="53" name="Freeform 282">
                  <a:extLst>
                    <a:ext uri="{FF2B5EF4-FFF2-40B4-BE49-F238E27FC236}">
                      <a16:creationId xmlns:a16="http://schemas.microsoft.com/office/drawing/2014/main" id="{8247106F-7D46-8081-5227-E5FD49B3D135}"/>
                    </a:ext>
                  </a:extLst>
                </p:cNvPr>
                <p:cNvSpPr>
                  <a:spLocks noEditPoints="1"/>
                </p:cNvSpPr>
                <p:nvPr/>
              </p:nvSpPr>
              <p:spPr bwMode="auto">
                <a:xfrm>
                  <a:off x="10429876" y="3478213"/>
                  <a:ext cx="120650" cy="158750"/>
                </a:xfrm>
                <a:custGeom>
                  <a:avLst/>
                  <a:gdLst>
                    <a:gd name="T0" fmla="*/ 81 w 153"/>
                    <a:gd name="T1" fmla="*/ 2 h 200"/>
                    <a:gd name="T2" fmla="*/ 73 w 153"/>
                    <a:gd name="T3" fmla="*/ 2 h 200"/>
                    <a:gd name="T4" fmla="*/ 61 w 153"/>
                    <a:gd name="T5" fmla="*/ 16 h 200"/>
                    <a:gd name="T6" fmla="*/ 37 w 153"/>
                    <a:gd name="T7" fmla="*/ 47 h 200"/>
                    <a:gd name="T8" fmla="*/ 12 w 153"/>
                    <a:gd name="T9" fmla="*/ 86 h 200"/>
                    <a:gd name="T10" fmla="*/ 4 w 153"/>
                    <a:gd name="T11" fmla="*/ 105 h 200"/>
                    <a:gd name="T12" fmla="*/ 0 w 153"/>
                    <a:gd name="T13" fmla="*/ 122 h 200"/>
                    <a:gd name="T14" fmla="*/ 3 w 153"/>
                    <a:gd name="T15" fmla="*/ 137 h 200"/>
                    <a:gd name="T16" fmla="*/ 14 w 153"/>
                    <a:gd name="T17" fmla="*/ 165 h 200"/>
                    <a:gd name="T18" fmla="*/ 34 w 153"/>
                    <a:gd name="T19" fmla="*/ 187 h 200"/>
                    <a:gd name="T20" fmla="*/ 62 w 153"/>
                    <a:gd name="T21" fmla="*/ 199 h 200"/>
                    <a:gd name="T22" fmla="*/ 77 w 153"/>
                    <a:gd name="T23" fmla="*/ 200 h 200"/>
                    <a:gd name="T24" fmla="*/ 85 w 153"/>
                    <a:gd name="T25" fmla="*/ 200 h 200"/>
                    <a:gd name="T26" fmla="*/ 106 w 153"/>
                    <a:gd name="T27" fmla="*/ 195 h 200"/>
                    <a:gd name="T28" fmla="*/ 131 w 153"/>
                    <a:gd name="T29" fmla="*/ 178 h 200"/>
                    <a:gd name="T30" fmla="*/ 147 w 153"/>
                    <a:gd name="T31" fmla="*/ 152 h 200"/>
                    <a:gd name="T32" fmla="*/ 153 w 153"/>
                    <a:gd name="T33" fmla="*/ 122 h 200"/>
                    <a:gd name="T34" fmla="*/ 152 w 153"/>
                    <a:gd name="T35" fmla="*/ 113 h 200"/>
                    <a:gd name="T36" fmla="*/ 147 w 153"/>
                    <a:gd name="T37" fmla="*/ 96 h 200"/>
                    <a:gd name="T38" fmla="*/ 131 w 153"/>
                    <a:gd name="T39" fmla="*/ 66 h 200"/>
                    <a:gd name="T40" fmla="*/ 105 w 153"/>
                    <a:gd name="T41" fmla="*/ 30 h 200"/>
                    <a:gd name="T42" fmla="*/ 81 w 153"/>
                    <a:gd name="T43" fmla="*/ 2 h 200"/>
                    <a:gd name="T44" fmla="*/ 77 w 153"/>
                    <a:gd name="T45" fmla="*/ 161 h 200"/>
                    <a:gd name="T46" fmla="*/ 70 w 153"/>
                    <a:gd name="T47" fmla="*/ 160 h 200"/>
                    <a:gd name="T48" fmla="*/ 58 w 153"/>
                    <a:gd name="T49" fmla="*/ 155 h 200"/>
                    <a:gd name="T50" fmla="*/ 49 w 153"/>
                    <a:gd name="T51" fmla="*/ 145 h 200"/>
                    <a:gd name="T52" fmla="*/ 45 w 153"/>
                    <a:gd name="T53" fmla="*/ 132 h 200"/>
                    <a:gd name="T54" fmla="*/ 43 w 153"/>
                    <a:gd name="T55" fmla="*/ 125 h 200"/>
                    <a:gd name="T56" fmla="*/ 46 w 153"/>
                    <a:gd name="T57" fmla="*/ 114 h 200"/>
                    <a:gd name="T58" fmla="*/ 63 w 153"/>
                    <a:gd name="T59" fmla="*/ 88 h 200"/>
                    <a:gd name="T60" fmla="*/ 73 w 153"/>
                    <a:gd name="T61" fmla="*/ 73 h 200"/>
                    <a:gd name="T62" fmla="*/ 77 w 153"/>
                    <a:gd name="T63" fmla="*/ 71 h 200"/>
                    <a:gd name="T64" fmla="*/ 77 w 153"/>
                    <a:gd name="T65" fmla="*/ 71 h 200"/>
                    <a:gd name="T66" fmla="*/ 81 w 153"/>
                    <a:gd name="T67" fmla="*/ 73 h 200"/>
                    <a:gd name="T68" fmla="*/ 88 w 153"/>
                    <a:gd name="T69" fmla="*/ 84 h 200"/>
                    <a:gd name="T70" fmla="*/ 106 w 153"/>
                    <a:gd name="T71" fmla="*/ 113 h 200"/>
                    <a:gd name="T72" fmla="*/ 110 w 153"/>
                    <a:gd name="T73" fmla="*/ 125 h 200"/>
                    <a:gd name="T74" fmla="*/ 109 w 153"/>
                    <a:gd name="T75" fmla="*/ 132 h 200"/>
                    <a:gd name="T76" fmla="*/ 105 w 153"/>
                    <a:gd name="T77" fmla="*/ 145 h 200"/>
                    <a:gd name="T78" fmla="*/ 96 w 153"/>
                    <a:gd name="T79" fmla="*/ 155 h 200"/>
                    <a:gd name="T80" fmla="*/ 84 w 153"/>
                    <a:gd name="T81" fmla="*/ 160 h 200"/>
                    <a:gd name="T82" fmla="*/ 77 w 153"/>
                    <a:gd name="T83" fmla="*/ 161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53" h="200">
                      <a:moveTo>
                        <a:pt x="81" y="2"/>
                      </a:moveTo>
                      <a:lnTo>
                        <a:pt x="81" y="2"/>
                      </a:lnTo>
                      <a:lnTo>
                        <a:pt x="77" y="0"/>
                      </a:lnTo>
                      <a:lnTo>
                        <a:pt x="73" y="2"/>
                      </a:lnTo>
                      <a:lnTo>
                        <a:pt x="73" y="2"/>
                      </a:lnTo>
                      <a:lnTo>
                        <a:pt x="61" y="16"/>
                      </a:lnTo>
                      <a:lnTo>
                        <a:pt x="49" y="30"/>
                      </a:lnTo>
                      <a:lnTo>
                        <a:pt x="37" y="47"/>
                      </a:lnTo>
                      <a:lnTo>
                        <a:pt x="23" y="66"/>
                      </a:lnTo>
                      <a:lnTo>
                        <a:pt x="12" y="86"/>
                      </a:lnTo>
                      <a:lnTo>
                        <a:pt x="7" y="96"/>
                      </a:lnTo>
                      <a:lnTo>
                        <a:pt x="4" y="105"/>
                      </a:lnTo>
                      <a:lnTo>
                        <a:pt x="2" y="113"/>
                      </a:lnTo>
                      <a:lnTo>
                        <a:pt x="0" y="122"/>
                      </a:lnTo>
                      <a:lnTo>
                        <a:pt x="0" y="122"/>
                      </a:lnTo>
                      <a:lnTo>
                        <a:pt x="3" y="137"/>
                      </a:lnTo>
                      <a:lnTo>
                        <a:pt x="7" y="152"/>
                      </a:lnTo>
                      <a:lnTo>
                        <a:pt x="14" y="165"/>
                      </a:lnTo>
                      <a:lnTo>
                        <a:pt x="23" y="178"/>
                      </a:lnTo>
                      <a:lnTo>
                        <a:pt x="34" y="187"/>
                      </a:lnTo>
                      <a:lnTo>
                        <a:pt x="47" y="195"/>
                      </a:lnTo>
                      <a:lnTo>
                        <a:pt x="62" y="199"/>
                      </a:lnTo>
                      <a:lnTo>
                        <a:pt x="69" y="200"/>
                      </a:lnTo>
                      <a:lnTo>
                        <a:pt x="77" y="200"/>
                      </a:lnTo>
                      <a:lnTo>
                        <a:pt x="77" y="200"/>
                      </a:lnTo>
                      <a:lnTo>
                        <a:pt x="85" y="200"/>
                      </a:lnTo>
                      <a:lnTo>
                        <a:pt x="92" y="199"/>
                      </a:lnTo>
                      <a:lnTo>
                        <a:pt x="106" y="195"/>
                      </a:lnTo>
                      <a:lnTo>
                        <a:pt x="120" y="187"/>
                      </a:lnTo>
                      <a:lnTo>
                        <a:pt x="131" y="178"/>
                      </a:lnTo>
                      <a:lnTo>
                        <a:pt x="140" y="165"/>
                      </a:lnTo>
                      <a:lnTo>
                        <a:pt x="147" y="152"/>
                      </a:lnTo>
                      <a:lnTo>
                        <a:pt x="152" y="137"/>
                      </a:lnTo>
                      <a:lnTo>
                        <a:pt x="153" y="122"/>
                      </a:lnTo>
                      <a:lnTo>
                        <a:pt x="153" y="122"/>
                      </a:lnTo>
                      <a:lnTo>
                        <a:pt x="152" y="113"/>
                      </a:lnTo>
                      <a:lnTo>
                        <a:pt x="149" y="105"/>
                      </a:lnTo>
                      <a:lnTo>
                        <a:pt x="147" y="96"/>
                      </a:lnTo>
                      <a:lnTo>
                        <a:pt x="143" y="86"/>
                      </a:lnTo>
                      <a:lnTo>
                        <a:pt x="131" y="66"/>
                      </a:lnTo>
                      <a:lnTo>
                        <a:pt x="117" y="47"/>
                      </a:lnTo>
                      <a:lnTo>
                        <a:pt x="105" y="30"/>
                      </a:lnTo>
                      <a:lnTo>
                        <a:pt x="93" y="16"/>
                      </a:lnTo>
                      <a:lnTo>
                        <a:pt x="81" y="2"/>
                      </a:lnTo>
                      <a:lnTo>
                        <a:pt x="81" y="2"/>
                      </a:lnTo>
                      <a:close/>
                      <a:moveTo>
                        <a:pt x="77" y="161"/>
                      </a:moveTo>
                      <a:lnTo>
                        <a:pt x="77" y="161"/>
                      </a:lnTo>
                      <a:lnTo>
                        <a:pt x="70" y="160"/>
                      </a:lnTo>
                      <a:lnTo>
                        <a:pt x="63" y="157"/>
                      </a:lnTo>
                      <a:lnTo>
                        <a:pt x="58" y="155"/>
                      </a:lnTo>
                      <a:lnTo>
                        <a:pt x="53" y="151"/>
                      </a:lnTo>
                      <a:lnTo>
                        <a:pt x="49" y="145"/>
                      </a:lnTo>
                      <a:lnTo>
                        <a:pt x="46" y="139"/>
                      </a:lnTo>
                      <a:lnTo>
                        <a:pt x="45" y="132"/>
                      </a:lnTo>
                      <a:lnTo>
                        <a:pt x="43" y="125"/>
                      </a:lnTo>
                      <a:lnTo>
                        <a:pt x="43" y="125"/>
                      </a:lnTo>
                      <a:lnTo>
                        <a:pt x="45" y="121"/>
                      </a:lnTo>
                      <a:lnTo>
                        <a:pt x="46" y="114"/>
                      </a:lnTo>
                      <a:lnTo>
                        <a:pt x="54" y="102"/>
                      </a:lnTo>
                      <a:lnTo>
                        <a:pt x="63" y="88"/>
                      </a:lnTo>
                      <a:lnTo>
                        <a:pt x="73" y="73"/>
                      </a:lnTo>
                      <a:lnTo>
                        <a:pt x="73" y="73"/>
                      </a:lnTo>
                      <a:lnTo>
                        <a:pt x="76" y="71"/>
                      </a:lnTo>
                      <a:lnTo>
                        <a:pt x="77" y="71"/>
                      </a:lnTo>
                      <a:lnTo>
                        <a:pt x="77" y="71"/>
                      </a:lnTo>
                      <a:lnTo>
                        <a:pt x="77" y="71"/>
                      </a:lnTo>
                      <a:lnTo>
                        <a:pt x="80" y="71"/>
                      </a:lnTo>
                      <a:lnTo>
                        <a:pt x="81" y="73"/>
                      </a:lnTo>
                      <a:lnTo>
                        <a:pt x="81" y="73"/>
                      </a:lnTo>
                      <a:lnTo>
                        <a:pt x="88" y="84"/>
                      </a:lnTo>
                      <a:lnTo>
                        <a:pt x="98" y="97"/>
                      </a:lnTo>
                      <a:lnTo>
                        <a:pt x="106" y="113"/>
                      </a:lnTo>
                      <a:lnTo>
                        <a:pt x="109" y="120"/>
                      </a:lnTo>
                      <a:lnTo>
                        <a:pt x="110" y="125"/>
                      </a:lnTo>
                      <a:lnTo>
                        <a:pt x="110" y="125"/>
                      </a:lnTo>
                      <a:lnTo>
                        <a:pt x="109" y="132"/>
                      </a:lnTo>
                      <a:lnTo>
                        <a:pt x="108" y="139"/>
                      </a:lnTo>
                      <a:lnTo>
                        <a:pt x="105" y="145"/>
                      </a:lnTo>
                      <a:lnTo>
                        <a:pt x="101" y="151"/>
                      </a:lnTo>
                      <a:lnTo>
                        <a:pt x="96" y="155"/>
                      </a:lnTo>
                      <a:lnTo>
                        <a:pt x="90" y="157"/>
                      </a:lnTo>
                      <a:lnTo>
                        <a:pt x="84" y="160"/>
                      </a:lnTo>
                      <a:lnTo>
                        <a:pt x="77" y="161"/>
                      </a:lnTo>
                      <a:lnTo>
                        <a:pt x="77" y="1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54" name="Freeform 283">
                  <a:extLst>
                    <a:ext uri="{FF2B5EF4-FFF2-40B4-BE49-F238E27FC236}">
                      <a16:creationId xmlns:a16="http://schemas.microsoft.com/office/drawing/2014/main" id="{8C579A23-18EF-F971-2A65-16FF2DE27A63}"/>
                    </a:ext>
                  </a:extLst>
                </p:cNvPr>
                <p:cNvSpPr>
                  <a:spLocks/>
                </p:cNvSpPr>
                <p:nvPr/>
              </p:nvSpPr>
              <p:spPr bwMode="auto">
                <a:xfrm>
                  <a:off x="10507663" y="3656013"/>
                  <a:ext cx="90488" cy="50800"/>
                </a:xfrm>
                <a:custGeom>
                  <a:avLst/>
                  <a:gdLst>
                    <a:gd name="T0" fmla="*/ 112 w 115"/>
                    <a:gd name="T1" fmla="*/ 9 h 64"/>
                    <a:gd name="T2" fmla="*/ 86 w 115"/>
                    <a:gd name="T3" fmla="*/ 0 h 64"/>
                    <a:gd name="T4" fmla="*/ 0 w 115"/>
                    <a:gd name="T5" fmla="*/ 30 h 64"/>
                    <a:gd name="T6" fmla="*/ 92 w 115"/>
                    <a:gd name="T7" fmla="*/ 64 h 64"/>
                    <a:gd name="T8" fmla="*/ 92 w 115"/>
                    <a:gd name="T9" fmla="*/ 64 h 64"/>
                    <a:gd name="T10" fmla="*/ 93 w 115"/>
                    <a:gd name="T11" fmla="*/ 64 h 64"/>
                    <a:gd name="T12" fmla="*/ 93 w 115"/>
                    <a:gd name="T13" fmla="*/ 64 h 64"/>
                    <a:gd name="T14" fmla="*/ 96 w 115"/>
                    <a:gd name="T15" fmla="*/ 64 h 64"/>
                    <a:gd name="T16" fmla="*/ 96 w 115"/>
                    <a:gd name="T17" fmla="*/ 64 h 64"/>
                    <a:gd name="T18" fmla="*/ 97 w 115"/>
                    <a:gd name="T19" fmla="*/ 63 h 64"/>
                    <a:gd name="T20" fmla="*/ 97 w 115"/>
                    <a:gd name="T21" fmla="*/ 61 h 64"/>
                    <a:gd name="T22" fmla="*/ 115 w 115"/>
                    <a:gd name="T23" fmla="*/ 14 h 64"/>
                    <a:gd name="T24" fmla="*/ 115 w 115"/>
                    <a:gd name="T25" fmla="*/ 14 h 64"/>
                    <a:gd name="T26" fmla="*/ 115 w 115"/>
                    <a:gd name="T27" fmla="*/ 10 h 64"/>
                    <a:gd name="T28" fmla="*/ 115 w 115"/>
                    <a:gd name="T29" fmla="*/ 10 h 64"/>
                    <a:gd name="T30" fmla="*/ 113 w 115"/>
                    <a:gd name="T31" fmla="*/ 9 h 64"/>
                    <a:gd name="T32" fmla="*/ 112 w 115"/>
                    <a:gd name="T33" fmla="*/ 9 h 64"/>
                    <a:gd name="T34" fmla="*/ 112 w 115"/>
                    <a:gd name="T35" fmla="*/ 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15" h="64">
                      <a:moveTo>
                        <a:pt x="112" y="9"/>
                      </a:moveTo>
                      <a:lnTo>
                        <a:pt x="86" y="0"/>
                      </a:lnTo>
                      <a:lnTo>
                        <a:pt x="0" y="30"/>
                      </a:lnTo>
                      <a:lnTo>
                        <a:pt x="92" y="64"/>
                      </a:lnTo>
                      <a:lnTo>
                        <a:pt x="92" y="64"/>
                      </a:lnTo>
                      <a:lnTo>
                        <a:pt x="93" y="64"/>
                      </a:lnTo>
                      <a:lnTo>
                        <a:pt x="93" y="64"/>
                      </a:lnTo>
                      <a:lnTo>
                        <a:pt x="96" y="64"/>
                      </a:lnTo>
                      <a:lnTo>
                        <a:pt x="96" y="64"/>
                      </a:lnTo>
                      <a:lnTo>
                        <a:pt x="97" y="63"/>
                      </a:lnTo>
                      <a:lnTo>
                        <a:pt x="97" y="61"/>
                      </a:lnTo>
                      <a:lnTo>
                        <a:pt x="115" y="14"/>
                      </a:lnTo>
                      <a:lnTo>
                        <a:pt x="115" y="14"/>
                      </a:lnTo>
                      <a:lnTo>
                        <a:pt x="115" y="10"/>
                      </a:lnTo>
                      <a:lnTo>
                        <a:pt x="115" y="10"/>
                      </a:lnTo>
                      <a:lnTo>
                        <a:pt x="113" y="9"/>
                      </a:lnTo>
                      <a:lnTo>
                        <a:pt x="112" y="9"/>
                      </a:lnTo>
                      <a:lnTo>
                        <a:pt x="112"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55" name="Freeform 284">
                  <a:extLst>
                    <a:ext uri="{FF2B5EF4-FFF2-40B4-BE49-F238E27FC236}">
                      <a16:creationId xmlns:a16="http://schemas.microsoft.com/office/drawing/2014/main" id="{593375FB-B19C-D2FA-7EFB-3E2D78D7774E}"/>
                    </a:ext>
                  </a:extLst>
                </p:cNvPr>
                <p:cNvSpPr>
                  <a:spLocks/>
                </p:cNvSpPr>
                <p:nvPr/>
              </p:nvSpPr>
              <p:spPr bwMode="auto">
                <a:xfrm>
                  <a:off x="10388601" y="3592513"/>
                  <a:ext cx="203200" cy="111125"/>
                </a:xfrm>
                <a:custGeom>
                  <a:avLst/>
                  <a:gdLst>
                    <a:gd name="T0" fmla="*/ 255 w 255"/>
                    <a:gd name="T1" fmla="*/ 50 h 140"/>
                    <a:gd name="T2" fmla="*/ 239 w 255"/>
                    <a:gd name="T3" fmla="*/ 3 h 140"/>
                    <a:gd name="T4" fmla="*/ 239 w 255"/>
                    <a:gd name="T5" fmla="*/ 3 h 140"/>
                    <a:gd name="T6" fmla="*/ 237 w 255"/>
                    <a:gd name="T7" fmla="*/ 0 h 140"/>
                    <a:gd name="T8" fmla="*/ 237 w 255"/>
                    <a:gd name="T9" fmla="*/ 0 h 140"/>
                    <a:gd name="T10" fmla="*/ 233 w 255"/>
                    <a:gd name="T11" fmla="*/ 0 h 140"/>
                    <a:gd name="T12" fmla="*/ 211 w 255"/>
                    <a:gd name="T13" fmla="*/ 8 h 140"/>
                    <a:gd name="T14" fmla="*/ 211 w 255"/>
                    <a:gd name="T15" fmla="*/ 8 h 140"/>
                    <a:gd name="T16" fmla="*/ 207 w 255"/>
                    <a:gd name="T17" fmla="*/ 23 h 140"/>
                    <a:gd name="T18" fmla="*/ 200 w 255"/>
                    <a:gd name="T19" fmla="*/ 35 h 140"/>
                    <a:gd name="T20" fmla="*/ 191 w 255"/>
                    <a:gd name="T21" fmla="*/ 47 h 140"/>
                    <a:gd name="T22" fmla="*/ 182 w 255"/>
                    <a:gd name="T23" fmla="*/ 57 h 140"/>
                    <a:gd name="T24" fmla="*/ 170 w 255"/>
                    <a:gd name="T25" fmla="*/ 65 h 140"/>
                    <a:gd name="T26" fmla="*/ 156 w 255"/>
                    <a:gd name="T27" fmla="*/ 71 h 140"/>
                    <a:gd name="T28" fmla="*/ 143 w 255"/>
                    <a:gd name="T29" fmla="*/ 75 h 140"/>
                    <a:gd name="T30" fmla="*/ 128 w 255"/>
                    <a:gd name="T31" fmla="*/ 77 h 140"/>
                    <a:gd name="T32" fmla="*/ 128 w 255"/>
                    <a:gd name="T33" fmla="*/ 77 h 140"/>
                    <a:gd name="T34" fmla="*/ 113 w 255"/>
                    <a:gd name="T35" fmla="*/ 75 h 140"/>
                    <a:gd name="T36" fmla="*/ 100 w 255"/>
                    <a:gd name="T37" fmla="*/ 71 h 140"/>
                    <a:gd name="T38" fmla="*/ 86 w 255"/>
                    <a:gd name="T39" fmla="*/ 65 h 140"/>
                    <a:gd name="T40" fmla="*/ 74 w 255"/>
                    <a:gd name="T41" fmla="*/ 57 h 140"/>
                    <a:gd name="T42" fmla="*/ 65 w 255"/>
                    <a:gd name="T43" fmla="*/ 47 h 140"/>
                    <a:gd name="T44" fmla="*/ 55 w 255"/>
                    <a:gd name="T45" fmla="*/ 35 h 140"/>
                    <a:gd name="T46" fmla="*/ 49 w 255"/>
                    <a:gd name="T47" fmla="*/ 23 h 140"/>
                    <a:gd name="T48" fmla="*/ 45 w 255"/>
                    <a:gd name="T49" fmla="*/ 8 h 140"/>
                    <a:gd name="T50" fmla="*/ 23 w 255"/>
                    <a:gd name="T51" fmla="*/ 0 h 140"/>
                    <a:gd name="T52" fmla="*/ 23 w 255"/>
                    <a:gd name="T53" fmla="*/ 0 h 140"/>
                    <a:gd name="T54" fmla="*/ 19 w 255"/>
                    <a:gd name="T55" fmla="*/ 0 h 140"/>
                    <a:gd name="T56" fmla="*/ 19 w 255"/>
                    <a:gd name="T57" fmla="*/ 0 h 140"/>
                    <a:gd name="T58" fmla="*/ 18 w 255"/>
                    <a:gd name="T59" fmla="*/ 2 h 140"/>
                    <a:gd name="T60" fmla="*/ 16 w 255"/>
                    <a:gd name="T61" fmla="*/ 3 h 140"/>
                    <a:gd name="T62" fmla="*/ 0 w 255"/>
                    <a:gd name="T63" fmla="*/ 50 h 140"/>
                    <a:gd name="T64" fmla="*/ 0 w 255"/>
                    <a:gd name="T65" fmla="*/ 50 h 140"/>
                    <a:gd name="T66" fmla="*/ 0 w 255"/>
                    <a:gd name="T67" fmla="*/ 54 h 140"/>
                    <a:gd name="T68" fmla="*/ 0 w 255"/>
                    <a:gd name="T69" fmla="*/ 54 h 140"/>
                    <a:gd name="T70" fmla="*/ 2 w 255"/>
                    <a:gd name="T71" fmla="*/ 55 h 140"/>
                    <a:gd name="T72" fmla="*/ 3 w 255"/>
                    <a:gd name="T73" fmla="*/ 55 h 140"/>
                    <a:gd name="T74" fmla="*/ 42 w 255"/>
                    <a:gd name="T75" fmla="*/ 70 h 140"/>
                    <a:gd name="T76" fmla="*/ 3 w 255"/>
                    <a:gd name="T77" fmla="*/ 85 h 140"/>
                    <a:gd name="T78" fmla="*/ 3 w 255"/>
                    <a:gd name="T79" fmla="*/ 85 h 140"/>
                    <a:gd name="T80" fmla="*/ 0 w 255"/>
                    <a:gd name="T81" fmla="*/ 86 h 140"/>
                    <a:gd name="T82" fmla="*/ 0 w 255"/>
                    <a:gd name="T83" fmla="*/ 90 h 140"/>
                    <a:gd name="T84" fmla="*/ 16 w 255"/>
                    <a:gd name="T85" fmla="*/ 136 h 140"/>
                    <a:gd name="T86" fmla="*/ 16 w 255"/>
                    <a:gd name="T87" fmla="*/ 136 h 140"/>
                    <a:gd name="T88" fmla="*/ 19 w 255"/>
                    <a:gd name="T89" fmla="*/ 140 h 140"/>
                    <a:gd name="T90" fmla="*/ 19 w 255"/>
                    <a:gd name="T91" fmla="*/ 140 h 140"/>
                    <a:gd name="T92" fmla="*/ 21 w 255"/>
                    <a:gd name="T93" fmla="*/ 140 h 140"/>
                    <a:gd name="T94" fmla="*/ 21 w 255"/>
                    <a:gd name="T95" fmla="*/ 140 h 140"/>
                    <a:gd name="T96" fmla="*/ 23 w 255"/>
                    <a:gd name="T97" fmla="*/ 140 h 140"/>
                    <a:gd name="T98" fmla="*/ 253 w 255"/>
                    <a:gd name="T99" fmla="*/ 55 h 140"/>
                    <a:gd name="T100" fmla="*/ 253 w 255"/>
                    <a:gd name="T101" fmla="*/ 55 h 140"/>
                    <a:gd name="T102" fmla="*/ 255 w 255"/>
                    <a:gd name="T103" fmla="*/ 54 h 140"/>
                    <a:gd name="T104" fmla="*/ 255 w 255"/>
                    <a:gd name="T105" fmla="*/ 54 h 140"/>
                    <a:gd name="T106" fmla="*/ 255 w 255"/>
                    <a:gd name="T107" fmla="*/ 50 h 140"/>
                    <a:gd name="T108" fmla="*/ 255 w 255"/>
                    <a:gd name="T109" fmla="*/ 50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5" h="140">
                      <a:moveTo>
                        <a:pt x="255" y="50"/>
                      </a:moveTo>
                      <a:lnTo>
                        <a:pt x="239" y="3"/>
                      </a:lnTo>
                      <a:lnTo>
                        <a:pt x="239" y="3"/>
                      </a:lnTo>
                      <a:lnTo>
                        <a:pt x="237" y="0"/>
                      </a:lnTo>
                      <a:lnTo>
                        <a:pt x="237" y="0"/>
                      </a:lnTo>
                      <a:lnTo>
                        <a:pt x="233" y="0"/>
                      </a:lnTo>
                      <a:lnTo>
                        <a:pt x="211" y="8"/>
                      </a:lnTo>
                      <a:lnTo>
                        <a:pt x="211" y="8"/>
                      </a:lnTo>
                      <a:lnTo>
                        <a:pt x="207" y="23"/>
                      </a:lnTo>
                      <a:lnTo>
                        <a:pt x="200" y="35"/>
                      </a:lnTo>
                      <a:lnTo>
                        <a:pt x="191" y="47"/>
                      </a:lnTo>
                      <a:lnTo>
                        <a:pt x="182" y="57"/>
                      </a:lnTo>
                      <a:lnTo>
                        <a:pt x="170" y="65"/>
                      </a:lnTo>
                      <a:lnTo>
                        <a:pt x="156" y="71"/>
                      </a:lnTo>
                      <a:lnTo>
                        <a:pt x="143" y="75"/>
                      </a:lnTo>
                      <a:lnTo>
                        <a:pt x="128" y="77"/>
                      </a:lnTo>
                      <a:lnTo>
                        <a:pt x="128" y="77"/>
                      </a:lnTo>
                      <a:lnTo>
                        <a:pt x="113" y="75"/>
                      </a:lnTo>
                      <a:lnTo>
                        <a:pt x="100" y="71"/>
                      </a:lnTo>
                      <a:lnTo>
                        <a:pt x="86" y="65"/>
                      </a:lnTo>
                      <a:lnTo>
                        <a:pt x="74" y="57"/>
                      </a:lnTo>
                      <a:lnTo>
                        <a:pt x="65" y="47"/>
                      </a:lnTo>
                      <a:lnTo>
                        <a:pt x="55" y="35"/>
                      </a:lnTo>
                      <a:lnTo>
                        <a:pt x="49" y="23"/>
                      </a:lnTo>
                      <a:lnTo>
                        <a:pt x="45" y="8"/>
                      </a:lnTo>
                      <a:lnTo>
                        <a:pt x="23" y="0"/>
                      </a:lnTo>
                      <a:lnTo>
                        <a:pt x="23" y="0"/>
                      </a:lnTo>
                      <a:lnTo>
                        <a:pt x="19" y="0"/>
                      </a:lnTo>
                      <a:lnTo>
                        <a:pt x="19" y="0"/>
                      </a:lnTo>
                      <a:lnTo>
                        <a:pt x="18" y="2"/>
                      </a:lnTo>
                      <a:lnTo>
                        <a:pt x="16" y="3"/>
                      </a:lnTo>
                      <a:lnTo>
                        <a:pt x="0" y="50"/>
                      </a:lnTo>
                      <a:lnTo>
                        <a:pt x="0" y="50"/>
                      </a:lnTo>
                      <a:lnTo>
                        <a:pt x="0" y="54"/>
                      </a:lnTo>
                      <a:lnTo>
                        <a:pt x="0" y="54"/>
                      </a:lnTo>
                      <a:lnTo>
                        <a:pt x="2" y="55"/>
                      </a:lnTo>
                      <a:lnTo>
                        <a:pt x="3" y="55"/>
                      </a:lnTo>
                      <a:lnTo>
                        <a:pt x="42" y="70"/>
                      </a:lnTo>
                      <a:lnTo>
                        <a:pt x="3" y="85"/>
                      </a:lnTo>
                      <a:lnTo>
                        <a:pt x="3" y="85"/>
                      </a:lnTo>
                      <a:lnTo>
                        <a:pt x="0" y="86"/>
                      </a:lnTo>
                      <a:lnTo>
                        <a:pt x="0" y="90"/>
                      </a:lnTo>
                      <a:lnTo>
                        <a:pt x="16" y="136"/>
                      </a:lnTo>
                      <a:lnTo>
                        <a:pt x="16" y="136"/>
                      </a:lnTo>
                      <a:lnTo>
                        <a:pt x="19" y="140"/>
                      </a:lnTo>
                      <a:lnTo>
                        <a:pt x="19" y="140"/>
                      </a:lnTo>
                      <a:lnTo>
                        <a:pt x="21" y="140"/>
                      </a:lnTo>
                      <a:lnTo>
                        <a:pt x="21" y="140"/>
                      </a:lnTo>
                      <a:lnTo>
                        <a:pt x="23" y="140"/>
                      </a:lnTo>
                      <a:lnTo>
                        <a:pt x="253" y="55"/>
                      </a:lnTo>
                      <a:lnTo>
                        <a:pt x="253" y="55"/>
                      </a:lnTo>
                      <a:lnTo>
                        <a:pt x="255" y="54"/>
                      </a:lnTo>
                      <a:lnTo>
                        <a:pt x="255" y="54"/>
                      </a:lnTo>
                      <a:lnTo>
                        <a:pt x="255" y="50"/>
                      </a:lnTo>
                      <a:lnTo>
                        <a:pt x="255" y="5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grpSp>
        </p:grpSp>
      </p:grpSp>
      <p:grpSp>
        <p:nvGrpSpPr>
          <p:cNvPr id="56" name="Group 55">
            <a:extLst>
              <a:ext uri="{FF2B5EF4-FFF2-40B4-BE49-F238E27FC236}">
                <a16:creationId xmlns:a16="http://schemas.microsoft.com/office/drawing/2014/main" id="{02BBF72C-9942-B1C6-70D7-CB1BDF6038D8}"/>
              </a:ext>
            </a:extLst>
          </p:cNvPr>
          <p:cNvGrpSpPr/>
          <p:nvPr/>
        </p:nvGrpSpPr>
        <p:grpSpPr>
          <a:xfrm>
            <a:off x="4478054" y="4044366"/>
            <a:ext cx="1972214" cy="783905"/>
            <a:chOff x="6176933" y="4484309"/>
            <a:chExt cx="2629619" cy="1045207"/>
          </a:xfrm>
        </p:grpSpPr>
        <p:sp>
          <p:nvSpPr>
            <p:cNvPr id="57" name="TextBox 56">
              <a:extLst>
                <a:ext uri="{FF2B5EF4-FFF2-40B4-BE49-F238E27FC236}">
                  <a16:creationId xmlns:a16="http://schemas.microsoft.com/office/drawing/2014/main" id="{F7FB4FAC-661C-487C-0C52-F63BBD35F9C1}"/>
                </a:ext>
              </a:extLst>
            </p:cNvPr>
            <p:cNvSpPr txBox="1"/>
            <p:nvPr/>
          </p:nvSpPr>
          <p:spPr>
            <a:xfrm>
              <a:off x="6176933" y="5129407"/>
              <a:ext cx="2629619" cy="400109"/>
            </a:xfrm>
            <a:prstGeom prst="rect">
              <a:avLst/>
            </a:prstGeom>
            <a:noFill/>
          </p:spPr>
          <p:txBody>
            <a:bodyPr wrap="square" rtlCol="0">
              <a:spAutoFit/>
            </a:bodyPr>
            <a:lstStyle/>
            <a:p>
              <a:pPr algn="ctr" defTabSz="685800">
                <a:buClrTx/>
              </a:pPr>
              <a:r>
                <a:rPr lang="en-AU" sz="1350" kern="1200" dirty="0">
                  <a:latin typeface="Arial" panose="020B0604020202020204" pitchFamily="34" charset="0"/>
                  <a:ea typeface="+mn-ea"/>
                  <a:cs typeface="Arial" panose="020B0604020202020204" pitchFamily="34" charset="0"/>
                </a:rPr>
                <a:t>Districts are in planning</a:t>
              </a:r>
            </a:p>
          </p:txBody>
        </p:sp>
        <p:sp>
          <p:nvSpPr>
            <p:cNvPr id="58" name="TextBox 57">
              <a:extLst>
                <a:ext uri="{FF2B5EF4-FFF2-40B4-BE49-F238E27FC236}">
                  <a16:creationId xmlns:a16="http://schemas.microsoft.com/office/drawing/2014/main" id="{EBFFD960-3295-2CD1-D72E-289B14574C48}"/>
                </a:ext>
              </a:extLst>
            </p:cNvPr>
            <p:cNvSpPr txBox="1"/>
            <p:nvPr/>
          </p:nvSpPr>
          <p:spPr>
            <a:xfrm>
              <a:off x="7051804" y="4484309"/>
              <a:ext cx="593064" cy="677108"/>
            </a:xfrm>
            <a:prstGeom prst="rect">
              <a:avLst/>
            </a:prstGeom>
            <a:noFill/>
          </p:spPr>
          <p:txBody>
            <a:bodyPr wrap="square" rtlCol="0">
              <a:spAutoFit/>
            </a:bodyPr>
            <a:lstStyle/>
            <a:p>
              <a:pPr defTabSz="685800">
                <a:buClrTx/>
              </a:pPr>
              <a:r>
                <a:rPr lang="en-AU" sz="2700" b="1" kern="1200" dirty="0">
                  <a:latin typeface="Arial" panose="020B0604020202020204" pitchFamily="34" charset="0"/>
                  <a:ea typeface="+mn-ea"/>
                  <a:cs typeface="Arial" panose="020B0604020202020204" pitchFamily="34" charset="0"/>
                </a:rPr>
                <a:t>4 </a:t>
              </a:r>
              <a:endParaRPr lang="en-AU" sz="1350" b="1" kern="1200" dirty="0">
                <a:latin typeface="Arial" panose="020B0604020202020204" pitchFamily="34" charset="0"/>
                <a:ea typeface="+mn-ea"/>
                <a:cs typeface="Arial" panose="020B0604020202020204" pitchFamily="34" charset="0"/>
              </a:endParaRPr>
            </a:p>
          </p:txBody>
        </p:sp>
        <p:grpSp>
          <p:nvGrpSpPr>
            <p:cNvPr id="59" name="Group 58">
              <a:extLst>
                <a:ext uri="{FF2B5EF4-FFF2-40B4-BE49-F238E27FC236}">
                  <a16:creationId xmlns:a16="http://schemas.microsoft.com/office/drawing/2014/main" id="{2E6D0B84-2D06-F1DC-E300-ACFC557A161D}"/>
                </a:ext>
              </a:extLst>
            </p:cNvPr>
            <p:cNvGrpSpPr>
              <a:grpSpLocks noChangeAspect="1"/>
            </p:cNvGrpSpPr>
            <p:nvPr/>
          </p:nvGrpSpPr>
          <p:grpSpPr>
            <a:xfrm>
              <a:off x="7538248" y="4548291"/>
              <a:ext cx="366538" cy="510932"/>
              <a:chOff x="4237038" y="5126038"/>
              <a:chExt cx="209550" cy="292100"/>
            </a:xfrm>
            <a:solidFill>
              <a:srgbClr val="C00000"/>
            </a:solidFill>
          </p:grpSpPr>
          <p:sp>
            <p:nvSpPr>
              <p:cNvPr id="60" name="Freeform 229">
                <a:extLst>
                  <a:ext uri="{FF2B5EF4-FFF2-40B4-BE49-F238E27FC236}">
                    <a16:creationId xmlns:a16="http://schemas.microsoft.com/office/drawing/2014/main" id="{2E49A6B8-65B2-BE1F-CC77-BE61AC57D6DA}"/>
                  </a:ext>
                </a:extLst>
              </p:cNvPr>
              <p:cNvSpPr>
                <a:spLocks noEditPoints="1"/>
              </p:cNvSpPr>
              <p:nvPr/>
            </p:nvSpPr>
            <p:spPr bwMode="auto">
              <a:xfrm>
                <a:off x="4289426" y="5126038"/>
                <a:ext cx="106363" cy="61913"/>
              </a:xfrm>
              <a:custGeom>
                <a:avLst/>
                <a:gdLst>
                  <a:gd name="T0" fmla="*/ 6 w 134"/>
                  <a:gd name="T1" fmla="*/ 79 h 79"/>
                  <a:gd name="T2" fmla="*/ 129 w 134"/>
                  <a:gd name="T3" fmla="*/ 79 h 79"/>
                  <a:gd name="T4" fmla="*/ 129 w 134"/>
                  <a:gd name="T5" fmla="*/ 79 h 79"/>
                  <a:gd name="T6" fmla="*/ 132 w 134"/>
                  <a:gd name="T7" fmla="*/ 77 h 79"/>
                  <a:gd name="T8" fmla="*/ 133 w 134"/>
                  <a:gd name="T9" fmla="*/ 76 h 79"/>
                  <a:gd name="T10" fmla="*/ 134 w 134"/>
                  <a:gd name="T11" fmla="*/ 75 h 79"/>
                  <a:gd name="T12" fmla="*/ 134 w 134"/>
                  <a:gd name="T13" fmla="*/ 72 h 79"/>
                  <a:gd name="T14" fmla="*/ 134 w 134"/>
                  <a:gd name="T15" fmla="*/ 33 h 79"/>
                  <a:gd name="T16" fmla="*/ 101 w 134"/>
                  <a:gd name="T17" fmla="*/ 33 h 79"/>
                  <a:gd name="T18" fmla="*/ 101 w 134"/>
                  <a:gd name="T19" fmla="*/ 33 h 79"/>
                  <a:gd name="T20" fmla="*/ 101 w 134"/>
                  <a:gd name="T21" fmla="*/ 26 h 79"/>
                  <a:gd name="T22" fmla="*/ 98 w 134"/>
                  <a:gd name="T23" fmla="*/ 20 h 79"/>
                  <a:gd name="T24" fmla="*/ 95 w 134"/>
                  <a:gd name="T25" fmla="*/ 14 h 79"/>
                  <a:gd name="T26" fmla="*/ 91 w 134"/>
                  <a:gd name="T27" fmla="*/ 9 h 79"/>
                  <a:gd name="T28" fmla="*/ 86 w 134"/>
                  <a:gd name="T29" fmla="*/ 5 h 79"/>
                  <a:gd name="T30" fmla="*/ 81 w 134"/>
                  <a:gd name="T31" fmla="*/ 2 h 79"/>
                  <a:gd name="T32" fmla="*/ 74 w 134"/>
                  <a:gd name="T33" fmla="*/ 1 h 79"/>
                  <a:gd name="T34" fmla="*/ 67 w 134"/>
                  <a:gd name="T35" fmla="*/ 0 h 79"/>
                  <a:gd name="T36" fmla="*/ 67 w 134"/>
                  <a:gd name="T37" fmla="*/ 0 h 79"/>
                  <a:gd name="T38" fmla="*/ 61 w 134"/>
                  <a:gd name="T39" fmla="*/ 1 h 79"/>
                  <a:gd name="T40" fmla="*/ 54 w 134"/>
                  <a:gd name="T41" fmla="*/ 2 h 79"/>
                  <a:gd name="T42" fmla="*/ 48 w 134"/>
                  <a:gd name="T43" fmla="*/ 5 h 79"/>
                  <a:gd name="T44" fmla="*/ 43 w 134"/>
                  <a:gd name="T45" fmla="*/ 9 h 79"/>
                  <a:gd name="T46" fmla="*/ 39 w 134"/>
                  <a:gd name="T47" fmla="*/ 14 h 79"/>
                  <a:gd name="T48" fmla="*/ 36 w 134"/>
                  <a:gd name="T49" fmla="*/ 20 h 79"/>
                  <a:gd name="T50" fmla="*/ 35 w 134"/>
                  <a:gd name="T51" fmla="*/ 26 h 79"/>
                  <a:gd name="T52" fmla="*/ 34 w 134"/>
                  <a:gd name="T53" fmla="*/ 33 h 79"/>
                  <a:gd name="T54" fmla="*/ 0 w 134"/>
                  <a:gd name="T55" fmla="*/ 33 h 79"/>
                  <a:gd name="T56" fmla="*/ 0 w 134"/>
                  <a:gd name="T57" fmla="*/ 72 h 79"/>
                  <a:gd name="T58" fmla="*/ 0 w 134"/>
                  <a:gd name="T59" fmla="*/ 72 h 79"/>
                  <a:gd name="T60" fmla="*/ 0 w 134"/>
                  <a:gd name="T61" fmla="*/ 75 h 79"/>
                  <a:gd name="T62" fmla="*/ 1 w 134"/>
                  <a:gd name="T63" fmla="*/ 76 h 79"/>
                  <a:gd name="T64" fmla="*/ 4 w 134"/>
                  <a:gd name="T65" fmla="*/ 77 h 79"/>
                  <a:gd name="T66" fmla="*/ 6 w 134"/>
                  <a:gd name="T67" fmla="*/ 79 h 79"/>
                  <a:gd name="T68" fmla="*/ 6 w 134"/>
                  <a:gd name="T69" fmla="*/ 79 h 79"/>
                  <a:gd name="T70" fmla="*/ 67 w 134"/>
                  <a:gd name="T71" fmla="*/ 22 h 79"/>
                  <a:gd name="T72" fmla="*/ 67 w 134"/>
                  <a:gd name="T73" fmla="*/ 22 h 79"/>
                  <a:gd name="T74" fmla="*/ 71 w 134"/>
                  <a:gd name="T75" fmla="*/ 24 h 79"/>
                  <a:gd name="T76" fmla="*/ 75 w 134"/>
                  <a:gd name="T77" fmla="*/ 25 h 79"/>
                  <a:gd name="T78" fmla="*/ 78 w 134"/>
                  <a:gd name="T79" fmla="*/ 29 h 79"/>
                  <a:gd name="T80" fmla="*/ 79 w 134"/>
                  <a:gd name="T81" fmla="*/ 33 h 79"/>
                  <a:gd name="T82" fmla="*/ 79 w 134"/>
                  <a:gd name="T83" fmla="*/ 33 h 79"/>
                  <a:gd name="T84" fmla="*/ 78 w 134"/>
                  <a:gd name="T85" fmla="*/ 37 h 79"/>
                  <a:gd name="T86" fmla="*/ 75 w 134"/>
                  <a:gd name="T87" fmla="*/ 41 h 79"/>
                  <a:gd name="T88" fmla="*/ 71 w 134"/>
                  <a:gd name="T89" fmla="*/ 44 h 79"/>
                  <a:gd name="T90" fmla="*/ 67 w 134"/>
                  <a:gd name="T91" fmla="*/ 45 h 79"/>
                  <a:gd name="T92" fmla="*/ 67 w 134"/>
                  <a:gd name="T93" fmla="*/ 45 h 79"/>
                  <a:gd name="T94" fmla="*/ 63 w 134"/>
                  <a:gd name="T95" fmla="*/ 44 h 79"/>
                  <a:gd name="T96" fmla="*/ 59 w 134"/>
                  <a:gd name="T97" fmla="*/ 41 h 79"/>
                  <a:gd name="T98" fmla="*/ 57 w 134"/>
                  <a:gd name="T99" fmla="*/ 37 h 79"/>
                  <a:gd name="T100" fmla="*/ 57 w 134"/>
                  <a:gd name="T101" fmla="*/ 33 h 79"/>
                  <a:gd name="T102" fmla="*/ 57 w 134"/>
                  <a:gd name="T103" fmla="*/ 33 h 79"/>
                  <a:gd name="T104" fmla="*/ 57 w 134"/>
                  <a:gd name="T105" fmla="*/ 29 h 79"/>
                  <a:gd name="T106" fmla="*/ 59 w 134"/>
                  <a:gd name="T107" fmla="*/ 25 h 79"/>
                  <a:gd name="T108" fmla="*/ 63 w 134"/>
                  <a:gd name="T109" fmla="*/ 24 h 79"/>
                  <a:gd name="T110" fmla="*/ 67 w 134"/>
                  <a:gd name="T111" fmla="*/ 22 h 79"/>
                  <a:gd name="T112" fmla="*/ 67 w 134"/>
                  <a:gd name="T113" fmla="*/ 22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4" h="79">
                    <a:moveTo>
                      <a:pt x="6" y="79"/>
                    </a:moveTo>
                    <a:lnTo>
                      <a:pt x="129" y="79"/>
                    </a:lnTo>
                    <a:lnTo>
                      <a:pt x="129" y="79"/>
                    </a:lnTo>
                    <a:lnTo>
                      <a:pt x="132" y="77"/>
                    </a:lnTo>
                    <a:lnTo>
                      <a:pt x="133" y="76"/>
                    </a:lnTo>
                    <a:lnTo>
                      <a:pt x="134" y="75"/>
                    </a:lnTo>
                    <a:lnTo>
                      <a:pt x="134" y="72"/>
                    </a:lnTo>
                    <a:lnTo>
                      <a:pt x="134" y="33"/>
                    </a:lnTo>
                    <a:lnTo>
                      <a:pt x="101" y="33"/>
                    </a:lnTo>
                    <a:lnTo>
                      <a:pt x="101" y="33"/>
                    </a:lnTo>
                    <a:lnTo>
                      <a:pt x="101" y="26"/>
                    </a:lnTo>
                    <a:lnTo>
                      <a:pt x="98" y="20"/>
                    </a:lnTo>
                    <a:lnTo>
                      <a:pt x="95" y="14"/>
                    </a:lnTo>
                    <a:lnTo>
                      <a:pt x="91" y="9"/>
                    </a:lnTo>
                    <a:lnTo>
                      <a:pt x="86" y="5"/>
                    </a:lnTo>
                    <a:lnTo>
                      <a:pt x="81" y="2"/>
                    </a:lnTo>
                    <a:lnTo>
                      <a:pt x="74" y="1"/>
                    </a:lnTo>
                    <a:lnTo>
                      <a:pt x="67" y="0"/>
                    </a:lnTo>
                    <a:lnTo>
                      <a:pt x="67" y="0"/>
                    </a:lnTo>
                    <a:lnTo>
                      <a:pt x="61" y="1"/>
                    </a:lnTo>
                    <a:lnTo>
                      <a:pt x="54" y="2"/>
                    </a:lnTo>
                    <a:lnTo>
                      <a:pt x="48" y="5"/>
                    </a:lnTo>
                    <a:lnTo>
                      <a:pt x="43" y="9"/>
                    </a:lnTo>
                    <a:lnTo>
                      <a:pt x="39" y="14"/>
                    </a:lnTo>
                    <a:lnTo>
                      <a:pt x="36" y="20"/>
                    </a:lnTo>
                    <a:lnTo>
                      <a:pt x="35" y="26"/>
                    </a:lnTo>
                    <a:lnTo>
                      <a:pt x="34" y="33"/>
                    </a:lnTo>
                    <a:lnTo>
                      <a:pt x="0" y="33"/>
                    </a:lnTo>
                    <a:lnTo>
                      <a:pt x="0" y="72"/>
                    </a:lnTo>
                    <a:lnTo>
                      <a:pt x="0" y="72"/>
                    </a:lnTo>
                    <a:lnTo>
                      <a:pt x="0" y="75"/>
                    </a:lnTo>
                    <a:lnTo>
                      <a:pt x="1" y="76"/>
                    </a:lnTo>
                    <a:lnTo>
                      <a:pt x="4" y="77"/>
                    </a:lnTo>
                    <a:lnTo>
                      <a:pt x="6" y="79"/>
                    </a:lnTo>
                    <a:lnTo>
                      <a:pt x="6" y="79"/>
                    </a:lnTo>
                    <a:close/>
                    <a:moveTo>
                      <a:pt x="67" y="22"/>
                    </a:moveTo>
                    <a:lnTo>
                      <a:pt x="67" y="22"/>
                    </a:lnTo>
                    <a:lnTo>
                      <a:pt x="71" y="24"/>
                    </a:lnTo>
                    <a:lnTo>
                      <a:pt x="75" y="25"/>
                    </a:lnTo>
                    <a:lnTo>
                      <a:pt x="78" y="29"/>
                    </a:lnTo>
                    <a:lnTo>
                      <a:pt x="79" y="33"/>
                    </a:lnTo>
                    <a:lnTo>
                      <a:pt x="79" y="33"/>
                    </a:lnTo>
                    <a:lnTo>
                      <a:pt x="78" y="37"/>
                    </a:lnTo>
                    <a:lnTo>
                      <a:pt x="75" y="41"/>
                    </a:lnTo>
                    <a:lnTo>
                      <a:pt x="71" y="44"/>
                    </a:lnTo>
                    <a:lnTo>
                      <a:pt x="67" y="45"/>
                    </a:lnTo>
                    <a:lnTo>
                      <a:pt x="67" y="45"/>
                    </a:lnTo>
                    <a:lnTo>
                      <a:pt x="63" y="44"/>
                    </a:lnTo>
                    <a:lnTo>
                      <a:pt x="59" y="41"/>
                    </a:lnTo>
                    <a:lnTo>
                      <a:pt x="57" y="37"/>
                    </a:lnTo>
                    <a:lnTo>
                      <a:pt x="57" y="33"/>
                    </a:lnTo>
                    <a:lnTo>
                      <a:pt x="57" y="33"/>
                    </a:lnTo>
                    <a:lnTo>
                      <a:pt x="57" y="29"/>
                    </a:lnTo>
                    <a:lnTo>
                      <a:pt x="59" y="25"/>
                    </a:lnTo>
                    <a:lnTo>
                      <a:pt x="63" y="24"/>
                    </a:lnTo>
                    <a:lnTo>
                      <a:pt x="67" y="22"/>
                    </a:lnTo>
                    <a:lnTo>
                      <a:pt x="67"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61" name="Freeform 230">
                <a:extLst>
                  <a:ext uri="{FF2B5EF4-FFF2-40B4-BE49-F238E27FC236}">
                    <a16:creationId xmlns:a16="http://schemas.microsoft.com/office/drawing/2014/main" id="{15DBE365-EE60-FD1B-1D82-2E4B621FD7F4}"/>
                  </a:ext>
                </a:extLst>
              </p:cNvPr>
              <p:cNvSpPr>
                <a:spLocks/>
              </p:cNvSpPr>
              <p:nvPr/>
            </p:nvSpPr>
            <p:spPr bwMode="auto">
              <a:xfrm>
                <a:off x="4294188" y="5243513"/>
                <a:ext cx="96838" cy="66675"/>
              </a:xfrm>
              <a:custGeom>
                <a:avLst/>
                <a:gdLst>
                  <a:gd name="T0" fmla="*/ 106 w 121"/>
                  <a:gd name="T1" fmla="*/ 3 h 85"/>
                  <a:gd name="T2" fmla="*/ 46 w 121"/>
                  <a:gd name="T3" fmla="*/ 65 h 85"/>
                  <a:gd name="T4" fmla="*/ 15 w 121"/>
                  <a:gd name="T5" fmla="*/ 34 h 85"/>
                  <a:gd name="T6" fmla="*/ 15 w 121"/>
                  <a:gd name="T7" fmla="*/ 34 h 85"/>
                  <a:gd name="T8" fmla="*/ 12 w 121"/>
                  <a:gd name="T9" fmla="*/ 31 h 85"/>
                  <a:gd name="T10" fmla="*/ 8 w 121"/>
                  <a:gd name="T11" fmla="*/ 31 h 85"/>
                  <a:gd name="T12" fmla="*/ 5 w 121"/>
                  <a:gd name="T13" fmla="*/ 31 h 85"/>
                  <a:gd name="T14" fmla="*/ 3 w 121"/>
                  <a:gd name="T15" fmla="*/ 34 h 85"/>
                  <a:gd name="T16" fmla="*/ 3 w 121"/>
                  <a:gd name="T17" fmla="*/ 34 h 85"/>
                  <a:gd name="T18" fmla="*/ 0 w 121"/>
                  <a:gd name="T19" fmla="*/ 36 h 85"/>
                  <a:gd name="T20" fmla="*/ 0 w 121"/>
                  <a:gd name="T21" fmla="*/ 39 h 85"/>
                  <a:gd name="T22" fmla="*/ 0 w 121"/>
                  <a:gd name="T23" fmla="*/ 43 h 85"/>
                  <a:gd name="T24" fmla="*/ 3 w 121"/>
                  <a:gd name="T25" fmla="*/ 46 h 85"/>
                  <a:gd name="T26" fmla="*/ 39 w 121"/>
                  <a:gd name="T27" fmla="*/ 82 h 85"/>
                  <a:gd name="T28" fmla="*/ 39 w 121"/>
                  <a:gd name="T29" fmla="*/ 82 h 85"/>
                  <a:gd name="T30" fmla="*/ 41 w 121"/>
                  <a:gd name="T31" fmla="*/ 85 h 85"/>
                  <a:gd name="T32" fmla="*/ 46 w 121"/>
                  <a:gd name="T33" fmla="*/ 85 h 85"/>
                  <a:gd name="T34" fmla="*/ 46 w 121"/>
                  <a:gd name="T35" fmla="*/ 85 h 85"/>
                  <a:gd name="T36" fmla="*/ 48 w 121"/>
                  <a:gd name="T37" fmla="*/ 85 h 85"/>
                  <a:gd name="T38" fmla="*/ 51 w 121"/>
                  <a:gd name="T39" fmla="*/ 82 h 85"/>
                  <a:gd name="T40" fmla="*/ 118 w 121"/>
                  <a:gd name="T41" fmla="*/ 15 h 85"/>
                  <a:gd name="T42" fmla="*/ 118 w 121"/>
                  <a:gd name="T43" fmla="*/ 15 h 85"/>
                  <a:gd name="T44" fmla="*/ 121 w 121"/>
                  <a:gd name="T45" fmla="*/ 12 h 85"/>
                  <a:gd name="T46" fmla="*/ 121 w 121"/>
                  <a:gd name="T47" fmla="*/ 10 h 85"/>
                  <a:gd name="T48" fmla="*/ 121 w 121"/>
                  <a:gd name="T49" fmla="*/ 6 h 85"/>
                  <a:gd name="T50" fmla="*/ 118 w 121"/>
                  <a:gd name="T51" fmla="*/ 3 h 85"/>
                  <a:gd name="T52" fmla="*/ 118 w 121"/>
                  <a:gd name="T53" fmla="*/ 3 h 85"/>
                  <a:gd name="T54" fmla="*/ 115 w 121"/>
                  <a:gd name="T55" fmla="*/ 2 h 85"/>
                  <a:gd name="T56" fmla="*/ 113 w 121"/>
                  <a:gd name="T57" fmla="*/ 0 h 85"/>
                  <a:gd name="T58" fmla="*/ 109 w 121"/>
                  <a:gd name="T59" fmla="*/ 2 h 85"/>
                  <a:gd name="T60" fmla="*/ 106 w 121"/>
                  <a:gd name="T61" fmla="*/ 3 h 85"/>
                  <a:gd name="T62" fmla="*/ 106 w 121"/>
                  <a:gd name="T63" fmla="*/ 3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1" h="85">
                    <a:moveTo>
                      <a:pt x="106" y="3"/>
                    </a:moveTo>
                    <a:lnTo>
                      <a:pt x="46" y="65"/>
                    </a:lnTo>
                    <a:lnTo>
                      <a:pt x="15" y="34"/>
                    </a:lnTo>
                    <a:lnTo>
                      <a:pt x="15" y="34"/>
                    </a:lnTo>
                    <a:lnTo>
                      <a:pt x="12" y="31"/>
                    </a:lnTo>
                    <a:lnTo>
                      <a:pt x="8" y="31"/>
                    </a:lnTo>
                    <a:lnTo>
                      <a:pt x="5" y="31"/>
                    </a:lnTo>
                    <a:lnTo>
                      <a:pt x="3" y="34"/>
                    </a:lnTo>
                    <a:lnTo>
                      <a:pt x="3" y="34"/>
                    </a:lnTo>
                    <a:lnTo>
                      <a:pt x="0" y="36"/>
                    </a:lnTo>
                    <a:lnTo>
                      <a:pt x="0" y="39"/>
                    </a:lnTo>
                    <a:lnTo>
                      <a:pt x="0" y="43"/>
                    </a:lnTo>
                    <a:lnTo>
                      <a:pt x="3" y="46"/>
                    </a:lnTo>
                    <a:lnTo>
                      <a:pt x="39" y="82"/>
                    </a:lnTo>
                    <a:lnTo>
                      <a:pt x="39" y="82"/>
                    </a:lnTo>
                    <a:lnTo>
                      <a:pt x="41" y="85"/>
                    </a:lnTo>
                    <a:lnTo>
                      <a:pt x="46" y="85"/>
                    </a:lnTo>
                    <a:lnTo>
                      <a:pt x="46" y="85"/>
                    </a:lnTo>
                    <a:lnTo>
                      <a:pt x="48" y="85"/>
                    </a:lnTo>
                    <a:lnTo>
                      <a:pt x="51" y="82"/>
                    </a:lnTo>
                    <a:lnTo>
                      <a:pt x="118" y="15"/>
                    </a:lnTo>
                    <a:lnTo>
                      <a:pt x="118" y="15"/>
                    </a:lnTo>
                    <a:lnTo>
                      <a:pt x="121" y="12"/>
                    </a:lnTo>
                    <a:lnTo>
                      <a:pt x="121" y="10"/>
                    </a:lnTo>
                    <a:lnTo>
                      <a:pt x="121" y="6"/>
                    </a:lnTo>
                    <a:lnTo>
                      <a:pt x="118" y="3"/>
                    </a:lnTo>
                    <a:lnTo>
                      <a:pt x="118" y="3"/>
                    </a:lnTo>
                    <a:lnTo>
                      <a:pt x="115" y="2"/>
                    </a:lnTo>
                    <a:lnTo>
                      <a:pt x="113" y="0"/>
                    </a:lnTo>
                    <a:lnTo>
                      <a:pt x="109" y="2"/>
                    </a:lnTo>
                    <a:lnTo>
                      <a:pt x="106" y="3"/>
                    </a:lnTo>
                    <a:lnTo>
                      <a:pt x="106"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62" name="Freeform 231">
                <a:extLst>
                  <a:ext uri="{FF2B5EF4-FFF2-40B4-BE49-F238E27FC236}">
                    <a16:creationId xmlns:a16="http://schemas.microsoft.com/office/drawing/2014/main" id="{9DA30A63-CFB6-EFA6-5F2B-9FAB09C31C15}"/>
                  </a:ext>
                </a:extLst>
              </p:cNvPr>
              <p:cNvSpPr>
                <a:spLocks/>
              </p:cNvSpPr>
              <p:nvPr/>
            </p:nvSpPr>
            <p:spPr bwMode="auto">
              <a:xfrm>
                <a:off x="4237038" y="5159375"/>
                <a:ext cx="209550" cy="258763"/>
              </a:xfrm>
              <a:custGeom>
                <a:avLst/>
                <a:gdLst>
                  <a:gd name="T0" fmla="*/ 258 w 264"/>
                  <a:gd name="T1" fmla="*/ 0 h 327"/>
                  <a:gd name="T2" fmla="*/ 214 w 264"/>
                  <a:gd name="T3" fmla="*/ 0 h 327"/>
                  <a:gd name="T4" fmla="*/ 214 w 264"/>
                  <a:gd name="T5" fmla="*/ 22 h 327"/>
                  <a:gd name="T6" fmla="*/ 237 w 264"/>
                  <a:gd name="T7" fmla="*/ 22 h 327"/>
                  <a:gd name="T8" fmla="*/ 237 w 264"/>
                  <a:gd name="T9" fmla="*/ 22 h 327"/>
                  <a:gd name="T10" fmla="*/ 239 w 264"/>
                  <a:gd name="T11" fmla="*/ 22 h 327"/>
                  <a:gd name="T12" fmla="*/ 241 w 264"/>
                  <a:gd name="T13" fmla="*/ 23 h 327"/>
                  <a:gd name="T14" fmla="*/ 242 w 264"/>
                  <a:gd name="T15" fmla="*/ 25 h 327"/>
                  <a:gd name="T16" fmla="*/ 242 w 264"/>
                  <a:gd name="T17" fmla="*/ 27 h 327"/>
                  <a:gd name="T18" fmla="*/ 242 w 264"/>
                  <a:gd name="T19" fmla="*/ 300 h 327"/>
                  <a:gd name="T20" fmla="*/ 242 w 264"/>
                  <a:gd name="T21" fmla="*/ 300 h 327"/>
                  <a:gd name="T22" fmla="*/ 242 w 264"/>
                  <a:gd name="T23" fmla="*/ 303 h 327"/>
                  <a:gd name="T24" fmla="*/ 241 w 264"/>
                  <a:gd name="T25" fmla="*/ 304 h 327"/>
                  <a:gd name="T26" fmla="*/ 239 w 264"/>
                  <a:gd name="T27" fmla="*/ 305 h 327"/>
                  <a:gd name="T28" fmla="*/ 237 w 264"/>
                  <a:gd name="T29" fmla="*/ 305 h 327"/>
                  <a:gd name="T30" fmla="*/ 27 w 264"/>
                  <a:gd name="T31" fmla="*/ 305 h 327"/>
                  <a:gd name="T32" fmla="*/ 27 w 264"/>
                  <a:gd name="T33" fmla="*/ 305 h 327"/>
                  <a:gd name="T34" fmla="*/ 25 w 264"/>
                  <a:gd name="T35" fmla="*/ 305 h 327"/>
                  <a:gd name="T36" fmla="*/ 23 w 264"/>
                  <a:gd name="T37" fmla="*/ 304 h 327"/>
                  <a:gd name="T38" fmla="*/ 22 w 264"/>
                  <a:gd name="T39" fmla="*/ 303 h 327"/>
                  <a:gd name="T40" fmla="*/ 22 w 264"/>
                  <a:gd name="T41" fmla="*/ 300 h 327"/>
                  <a:gd name="T42" fmla="*/ 22 w 264"/>
                  <a:gd name="T43" fmla="*/ 27 h 327"/>
                  <a:gd name="T44" fmla="*/ 22 w 264"/>
                  <a:gd name="T45" fmla="*/ 27 h 327"/>
                  <a:gd name="T46" fmla="*/ 22 w 264"/>
                  <a:gd name="T47" fmla="*/ 25 h 327"/>
                  <a:gd name="T48" fmla="*/ 23 w 264"/>
                  <a:gd name="T49" fmla="*/ 23 h 327"/>
                  <a:gd name="T50" fmla="*/ 25 w 264"/>
                  <a:gd name="T51" fmla="*/ 22 h 327"/>
                  <a:gd name="T52" fmla="*/ 27 w 264"/>
                  <a:gd name="T53" fmla="*/ 22 h 327"/>
                  <a:gd name="T54" fmla="*/ 51 w 264"/>
                  <a:gd name="T55" fmla="*/ 22 h 327"/>
                  <a:gd name="T56" fmla="*/ 51 w 264"/>
                  <a:gd name="T57" fmla="*/ 0 h 327"/>
                  <a:gd name="T58" fmla="*/ 6 w 264"/>
                  <a:gd name="T59" fmla="*/ 0 h 327"/>
                  <a:gd name="T60" fmla="*/ 6 w 264"/>
                  <a:gd name="T61" fmla="*/ 0 h 327"/>
                  <a:gd name="T62" fmla="*/ 4 w 264"/>
                  <a:gd name="T63" fmla="*/ 0 h 327"/>
                  <a:gd name="T64" fmla="*/ 2 w 264"/>
                  <a:gd name="T65" fmla="*/ 2 h 327"/>
                  <a:gd name="T66" fmla="*/ 2 w 264"/>
                  <a:gd name="T67" fmla="*/ 3 h 327"/>
                  <a:gd name="T68" fmla="*/ 0 w 264"/>
                  <a:gd name="T69" fmla="*/ 6 h 327"/>
                  <a:gd name="T70" fmla="*/ 0 w 264"/>
                  <a:gd name="T71" fmla="*/ 321 h 327"/>
                  <a:gd name="T72" fmla="*/ 0 w 264"/>
                  <a:gd name="T73" fmla="*/ 321 h 327"/>
                  <a:gd name="T74" fmla="*/ 2 w 264"/>
                  <a:gd name="T75" fmla="*/ 323 h 327"/>
                  <a:gd name="T76" fmla="*/ 2 w 264"/>
                  <a:gd name="T77" fmla="*/ 325 h 327"/>
                  <a:gd name="T78" fmla="*/ 4 w 264"/>
                  <a:gd name="T79" fmla="*/ 325 h 327"/>
                  <a:gd name="T80" fmla="*/ 6 w 264"/>
                  <a:gd name="T81" fmla="*/ 327 h 327"/>
                  <a:gd name="T82" fmla="*/ 258 w 264"/>
                  <a:gd name="T83" fmla="*/ 327 h 327"/>
                  <a:gd name="T84" fmla="*/ 258 w 264"/>
                  <a:gd name="T85" fmla="*/ 327 h 327"/>
                  <a:gd name="T86" fmla="*/ 261 w 264"/>
                  <a:gd name="T87" fmla="*/ 325 h 327"/>
                  <a:gd name="T88" fmla="*/ 262 w 264"/>
                  <a:gd name="T89" fmla="*/ 325 h 327"/>
                  <a:gd name="T90" fmla="*/ 264 w 264"/>
                  <a:gd name="T91" fmla="*/ 323 h 327"/>
                  <a:gd name="T92" fmla="*/ 264 w 264"/>
                  <a:gd name="T93" fmla="*/ 321 h 327"/>
                  <a:gd name="T94" fmla="*/ 264 w 264"/>
                  <a:gd name="T95" fmla="*/ 6 h 327"/>
                  <a:gd name="T96" fmla="*/ 264 w 264"/>
                  <a:gd name="T97" fmla="*/ 6 h 327"/>
                  <a:gd name="T98" fmla="*/ 264 w 264"/>
                  <a:gd name="T99" fmla="*/ 3 h 327"/>
                  <a:gd name="T100" fmla="*/ 262 w 264"/>
                  <a:gd name="T101" fmla="*/ 2 h 327"/>
                  <a:gd name="T102" fmla="*/ 261 w 264"/>
                  <a:gd name="T103" fmla="*/ 0 h 327"/>
                  <a:gd name="T104" fmla="*/ 258 w 264"/>
                  <a:gd name="T105" fmla="*/ 0 h 327"/>
                  <a:gd name="T106" fmla="*/ 258 w 264"/>
                  <a:gd name="T107" fmla="*/ 0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64" h="327">
                    <a:moveTo>
                      <a:pt x="258" y="0"/>
                    </a:moveTo>
                    <a:lnTo>
                      <a:pt x="214" y="0"/>
                    </a:lnTo>
                    <a:lnTo>
                      <a:pt x="214" y="22"/>
                    </a:lnTo>
                    <a:lnTo>
                      <a:pt x="237" y="22"/>
                    </a:lnTo>
                    <a:lnTo>
                      <a:pt x="237" y="22"/>
                    </a:lnTo>
                    <a:lnTo>
                      <a:pt x="239" y="22"/>
                    </a:lnTo>
                    <a:lnTo>
                      <a:pt x="241" y="23"/>
                    </a:lnTo>
                    <a:lnTo>
                      <a:pt x="242" y="25"/>
                    </a:lnTo>
                    <a:lnTo>
                      <a:pt x="242" y="27"/>
                    </a:lnTo>
                    <a:lnTo>
                      <a:pt x="242" y="300"/>
                    </a:lnTo>
                    <a:lnTo>
                      <a:pt x="242" y="300"/>
                    </a:lnTo>
                    <a:lnTo>
                      <a:pt x="242" y="303"/>
                    </a:lnTo>
                    <a:lnTo>
                      <a:pt x="241" y="304"/>
                    </a:lnTo>
                    <a:lnTo>
                      <a:pt x="239" y="305"/>
                    </a:lnTo>
                    <a:lnTo>
                      <a:pt x="237" y="305"/>
                    </a:lnTo>
                    <a:lnTo>
                      <a:pt x="27" y="305"/>
                    </a:lnTo>
                    <a:lnTo>
                      <a:pt x="27" y="305"/>
                    </a:lnTo>
                    <a:lnTo>
                      <a:pt x="25" y="305"/>
                    </a:lnTo>
                    <a:lnTo>
                      <a:pt x="23" y="304"/>
                    </a:lnTo>
                    <a:lnTo>
                      <a:pt x="22" y="303"/>
                    </a:lnTo>
                    <a:lnTo>
                      <a:pt x="22" y="300"/>
                    </a:lnTo>
                    <a:lnTo>
                      <a:pt x="22" y="27"/>
                    </a:lnTo>
                    <a:lnTo>
                      <a:pt x="22" y="27"/>
                    </a:lnTo>
                    <a:lnTo>
                      <a:pt x="22" y="25"/>
                    </a:lnTo>
                    <a:lnTo>
                      <a:pt x="23" y="23"/>
                    </a:lnTo>
                    <a:lnTo>
                      <a:pt x="25" y="22"/>
                    </a:lnTo>
                    <a:lnTo>
                      <a:pt x="27" y="22"/>
                    </a:lnTo>
                    <a:lnTo>
                      <a:pt x="51" y="22"/>
                    </a:lnTo>
                    <a:lnTo>
                      <a:pt x="51" y="0"/>
                    </a:lnTo>
                    <a:lnTo>
                      <a:pt x="6" y="0"/>
                    </a:lnTo>
                    <a:lnTo>
                      <a:pt x="6" y="0"/>
                    </a:lnTo>
                    <a:lnTo>
                      <a:pt x="4" y="0"/>
                    </a:lnTo>
                    <a:lnTo>
                      <a:pt x="2" y="2"/>
                    </a:lnTo>
                    <a:lnTo>
                      <a:pt x="2" y="3"/>
                    </a:lnTo>
                    <a:lnTo>
                      <a:pt x="0" y="6"/>
                    </a:lnTo>
                    <a:lnTo>
                      <a:pt x="0" y="321"/>
                    </a:lnTo>
                    <a:lnTo>
                      <a:pt x="0" y="321"/>
                    </a:lnTo>
                    <a:lnTo>
                      <a:pt x="2" y="323"/>
                    </a:lnTo>
                    <a:lnTo>
                      <a:pt x="2" y="325"/>
                    </a:lnTo>
                    <a:lnTo>
                      <a:pt x="4" y="325"/>
                    </a:lnTo>
                    <a:lnTo>
                      <a:pt x="6" y="327"/>
                    </a:lnTo>
                    <a:lnTo>
                      <a:pt x="258" y="327"/>
                    </a:lnTo>
                    <a:lnTo>
                      <a:pt x="258" y="327"/>
                    </a:lnTo>
                    <a:lnTo>
                      <a:pt x="261" y="325"/>
                    </a:lnTo>
                    <a:lnTo>
                      <a:pt x="262" y="325"/>
                    </a:lnTo>
                    <a:lnTo>
                      <a:pt x="264" y="323"/>
                    </a:lnTo>
                    <a:lnTo>
                      <a:pt x="264" y="321"/>
                    </a:lnTo>
                    <a:lnTo>
                      <a:pt x="264" y="6"/>
                    </a:lnTo>
                    <a:lnTo>
                      <a:pt x="264" y="6"/>
                    </a:lnTo>
                    <a:lnTo>
                      <a:pt x="264" y="3"/>
                    </a:lnTo>
                    <a:lnTo>
                      <a:pt x="262" y="2"/>
                    </a:lnTo>
                    <a:lnTo>
                      <a:pt x="261" y="0"/>
                    </a:lnTo>
                    <a:lnTo>
                      <a:pt x="258" y="0"/>
                    </a:lnTo>
                    <a:lnTo>
                      <a:pt x="2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grpSp>
      </p:grpSp>
      <p:grpSp>
        <p:nvGrpSpPr>
          <p:cNvPr id="63" name="Group 62">
            <a:extLst>
              <a:ext uri="{FF2B5EF4-FFF2-40B4-BE49-F238E27FC236}">
                <a16:creationId xmlns:a16="http://schemas.microsoft.com/office/drawing/2014/main" id="{6ED8798D-9ECF-A5F2-0175-5B1D381EBD41}"/>
              </a:ext>
            </a:extLst>
          </p:cNvPr>
          <p:cNvGrpSpPr/>
          <p:nvPr/>
        </p:nvGrpSpPr>
        <p:grpSpPr>
          <a:xfrm>
            <a:off x="6450268" y="1618831"/>
            <a:ext cx="1972214" cy="991654"/>
            <a:chOff x="8806552" y="2189360"/>
            <a:chExt cx="2629619" cy="1322205"/>
          </a:xfrm>
        </p:grpSpPr>
        <p:sp>
          <p:nvSpPr>
            <p:cNvPr id="64" name="TextBox 63">
              <a:extLst>
                <a:ext uri="{FF2B5EF4-FFF2-40B4-BE49-F238E27FC236}">
                  <a16:creationId xmlns:a16="http://schemas.microsoft.com/office/drawing/2014/main" id="{7062298F-5DE2-59D1-774A-B4DAC8FF1CE6}"/>
                </a:ext>
              </a:extLst>
            </p:cNvPr>
            <p:cNvSpPr txBox="1"/>
            <p:nvPr/>
          </p:nvSpPr>
          <p:spPr>
            <a:xfrm>
              <a:off x="8806552" y="2834457"/>
              <a:ext cx="2629619" cy="677108"/>
            </a:xfrm>
            <a:prstGeom prst="rect">
              <a:avLst/>
            </a:prstGeom>
            <a:noFill/>
          </p:spPr>
          <p:txBody>
            <a:bodyPr wrap="square" rtlCol="0">
              <a:spAutoFit/>
            </a:bodyPr>
            <a:lstStyle/>
            <a:p>
              <a:pPr algn="ctr" defTabSz="685800">
                <a:buClrTx/>
              </a:pPr>
              <a:r>
                <a:rPr lang="en-AU" sz="1350" kern="1200" dirty="0">
                  <a:latin typeface="Arial" panose="020B0604020202020204" pitchFamily="34" charset="0"/>
                  <a:ea typeface="+mn-ea"/>
                  <a:cs typeface="Arial" panose="020B0604020202020204" pitchFamily="34" charset="0"/>
                </a:rPr>
                <a:t>Districts are in the process of rollout</a:t>
              </a:r>
            </a:p>
          </p:txBody>
        </p:sp>
        <p:grpSp>
          <p:nvGrpSpPr>
            <p:cNvPr id="65" name="Group 64">
              <a:extLst>
                <a:ext uri="{FF2B5EF4-FFF2-40B4-BE49-F238E27FC236}">
                  <a16:creationId xmlns:a16="http://schemas.microsoft.com/office/drawing/2014/main" id="{6822596E-4FCD-EAF1-0BD6-1096D274F76C}"/>
                </a:ext>
              </a:extLst>
            </p:cNvPr>
            <p:cNvGrpSpPr/>
            <p:nvPr/>
          </p:nvGrpSpPr>
          <p:grpSpPr>
            <a:xfrm>
              <a:off x="9546307" y="2189360"/>
              <a:ext cx="848292" cy="677108"/>
              <a:chOff x="9546307" y="2189360"/>
              <a:chExt cx="848292" cy="677108"/>
            </a:xfrm>
          </p:grpSpPr>
          <p:sp>
            <p:nvSpPr>
              <p:cNvPr id="66" name="TextBox 65">
                <a:extLst>
                  <a:ext uri="{FF2B5EF4-FFF2-40B4-BE49-F238E27FC236}">
                    <a16:creationId xmlns:a16="http://schemas.microsoft.com/office/drawing/2014/main" id="{899E865E-C9CA-EA4E-8B16-497FB47BAE37}"/>
                  </a:ext>
                </a:extLst>
              </p:cNvPr>
              <p:cNvSpPr txBox="1"/>
              <p:nvPr/>
            </p:nvSpPr>
            <p:spPr>
              <a:xfrm>
                <a:off x="9546307" y="2189360"/>
                <a:ext cx="593064" cy="677108"/>
              </a:xfrm>
              <a:prstGeom prst="rect">
                <a:avLst/>
              </a:prstGeom>
              <a:noFill/>
            </p:spPr>
            <p:txBody>
              <a:bodyPr wrap="square" rtlCol="0">
                <a:spAutoFit/>
              </a:bodyPr>
              <a:lstStyle/>
              <a:p>
                <a:pPr defTabSz="685800">
                  <a:buClrTx/>
                </a:pPr>
                <a:r>
                  <a:rPr lang="en-AU" sz="2700" b="1" kern="1200" dirty="0">
                    <a:latin typeface="Arial" panose="020B0604020202020204" pitchFamily="34" charset="0"/>
                    <a:ea typeface="+mn-ea"/>
                    <a:cs typeface="Arial" panose="020B0604020202020204" pitchFamily="34" charset="0"/>
                  </a:rPr>
                  <a:t>5 </a:t>
                </a:r>
                <a:endParaRPr lang="en-AU" sz="1350" b="1" kern="1200" dirty="0">
                  <a:latin typeface="Arial" panose="020B0604020202020204" pitchFamily="34" charset="0"/>
                  <a:ea typeface="+mn-ea"/>
                  <a:cs typeface="Arial" panose="020B0604020202020204" pitchFamily="34" charset="0"/>
                </a:endParaRPr>
              </a:p>
            </p:txBody>
          </p:sp>
          <p:grpSp>
            <p:nvGrpSpPr>
              <p:cNvPr id="67" name="Group 66">
                <a:extLst>
                  <a:ext uri="{FF2B5EF4-FFF2-40B4-BE49-F238E27FC236}">
                    <a16:creationId xmlns:a16="http://schemas.microsoft.com/office/drawing/2014/main" id="{BD762D31-DFC9-348F-C1EE-EDC8F2A435A6}"/>
                  </a:ext>
                </a:extLst>
              </p:cNvPr>
              <p:cNvGrpSpPr>
                <a:grpSpLocks noChangeAspect="1"/>
              </p:cNvGrpSpPr>
              <p:nvPr/>
            </p:nvGrpSpPr>
            <p:grpSpPr>
              <a:xfrm>
                <a:off x="10034098" y="2355071"/>
                <a:ext cx="360501" cy="360502"/>
                <a:chOff x="5978526" y="4312285"/>
                <a:chExt cx="246063" cy="246063"/>
              </a:xfrm>
              <a:solidFill>
                <a:srgbClr val="C00000"/>
              </a:solidFill>
            </p:grpSpPr>
            <p:sp>
              <p:nvSpPr>
                <p:cNvPr id="68" name="Freeform 213">
                  <a:extLst>
                    <a:ext uri="{FF2B5EF4-FFF2-40B4-BE49-F238E27FC236}">
                      <a16:creationId xmlns:a16="http://schemas.microsoft.com/office/drawing/2014/main" id="{BB65870B-16AD-8CEE-DCB3-F39E67E59C45}"/>
                    </a:ext>
                  </a:extLst>
                </p:cNvPr>
                <p:cNvSpPr>
                  <a:spLocks/>
                </p:cNvSpPr>
                <p:nvPr/>
              </p:nvSpPr>
              <p:spPr bwMode="auto">
                <a:xfrm>
                  <a:off x="5978526" y="4312285"/>
                  <a:ext cx="103188" cy="103188"/>
                </a:xfrm>
                <a:custGeom>
                  <a:avLst/>
                  <a:gdLst>
                    <a:gd name="T0" fmla="*/ 40 w 131"/>
                    <a:gd name="T1" fmla="*/ 85 h 130"/>
                    <a:gd name="T2" fmla="*/ 40 w 131"/>
                    <a:gd name="T3" fmla="*/ 85 h 130"/>
                    <a:gd name="T4" fmla="*/ 45 w 131"/>
                    <a:gd name="T5" fmla="*/ 87 h 130"/>
                    <a:gd name="T6" fmla="*/ 66 w 131"/>
                    <a:gd name="T7" fmla="*/ 87 h 130"/>
                    <a:gd name="T8" fmla="*/ 108 w 131"/>
                    <a:gd name="T9" fmla="*/ 130 h 130"/>
                    <a:gd name="T10" fmla="*/ 131 w 131"/>
                    <a:gd name="T11" fmla="*/ 111 h 130"/>
                    <a:gd name="T12" fmla="*/ 86 w 131"/>
                    <a:gd name="T13" fmla="*/ 66 h 130"/>
                    <a:gd name="T14" fmla="*/ 86 w 131"/>
                    <a:gd name="T15" fmla="*/ 45 h 130"/>
                    <a:gd name="T16" fmla="*/ 86 w 131"/>
                    <a:gd name="T17" fmla="*/ 45 h 130"/>
                    <a:gd name="T18" fmla="*/ 85 w 131"/>
                    <a:gd name="T19" fmla="*/ 41 h 130"/>
                    <a:gd name="T20" fmla="*/ 46 w 131"/>
                    <a:gd name="T21" fmla="*/ 3 h 130"/>
                    <a:gd name="T22" fmla="*/ 46 w 131"/>
                    <a:gd name="T23" fmla="*/ 3 h 130"/>
                    <a:gd name="T24" fmla="*/ 45 w 131"/>
                    <a:gd name="T25" fmla="*/ 2 h 130"/>
                    <a:gd name="T26" fmla="*/ 42 w 131"/>
                    <a:gd name="T27" fmla="*/ 0 h 130"/>
                    <a:gd name="T28" fmla="*/ 40 w 131"/>
                    <a:gd name="T29" fmla="*/ 2 h 130"/>
                    <a:gd name="T30" fmla="*/ 39 w 131"/>
                    <a:gd name="T31" fmla="*/ 3 h 130"/>
                    <a:gd name="T32" fmla="*/ 2 w 131"/>
                    <a:gd name="T33" fmla="*/ 39 h 130"/>
                    <a:gd name="T34" fmla="*/ 2 w 131"/>
                    <a:gd name="T35" fmla="*/ 39 h 130"/>
                    <a:gd name="T36" fmla="*/ 2 w 131"/>
                    <a:gd name="T37" fmla="*/ 41 h 130"/>
                    <a:gd name="T38" fmla="*/ 0 w 131"/>
                    <a:gd name="T39" fmla="*/ 43 h 130"/>
                    <a:gd name="T40" fmla="*/ 2 w 131"/>
                    <a:gd name="T41" fmla="*/ 45 h 130"/>
                    <a:gd name="T42" fmla="*/ 2 w 131"/>
                    <a:gd name="T43" fmla="*/ 46 h 130"/>
                    <a:gd name="T44" fmla="*/ 40 w 131"/>
                    <a:gd name="T45" fmla="*/ 8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31" h="130">
                      <a:moveTo>
                        <a:pt x="40" y="85"/>
                      </a:moveTo>
                      <a:lnTo>
                        <a:pt x="40" y="85"/>
                      </a:lnTo>
                      <a:lnTo>
                        <a:pt x="45" y="87"/>
                      </a:lnTo>
                      <a:lnTo>
                        <a:pt x="66" y="87"/>
                      </a:lnTo>
                      <a:lnTo>
                        <a:pt x="108" y="130"/>
                      </a:lnTo>
                      <a:lnTo>
                        <a:pt x="131" y="111"/>
                      </a:lnTo>
                      <a:lnTo>
                        <a:pt x="86" y="66"/>
                      </a:lnTo>
                      <a:lnTo>
                        <a:pt x="86" y="45"/>
                      </a:lnTo>
                      <a:lnTo>
                        <a:pt x="86" y="45"/>
                      </a:lnTo>
                      <a:lnTo>
                        <a:pt x="85" y="41"/>
                      </a:lnTo>
                      <a:lnTo>
                        <a:pt x="46" y="3"/>
                      </a:lnTo>
                      <a:lnTo>
                        <a:pt x="46" y="3"/>
                      </a:lnTo>
                      <a:lnTo>
                        <a:pt x="45" y="2"/>
                      </a:lnTo>
                      <a:lnTo>
                        <a:pt x="42" y="0"/>
                      </a:lnTo>
                      <a:lnTo>
                        <a:pt x="40" y="2"/>
                      </a:lnTo>
                      <a:lnTo>
                        <a:pt x="39" y="3"/>
                      </a:lnTo>
                      <a:lnTo>
                        <a:pt x="2" y="39"/>
                      </a:lnTo>
                      <a:lnTo>
                        <a:pt x="2" y="39"/>
                      </a:lnTo>
                      <a:lnTo>
                        <a:pt x="2" y="41"/>
                      </a:lnTo>
                      <a:lnTo>
                        <a:pt x="0" y="43"/>
                      </a:lnTo>
                      <a:lnTo>
                        <a:pt x="2" y="45"/>
                      </a:lnTo>
                      <a:lnTo>
                        <a:pt x="2" y="46"/>
                      </a:lnTo>
                      <a:lnTo>
                        <a:pt x="4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69" name="Freeform 214">
                  <a:extLst>
                    <a:ext uri="{FF2B5EF4-FFF2-40B4-BE49-F238E27FC236}">
                      <a16:creationId xmlns:a16="http://schemas.microsoft.com/office/drawing/2014/main" id="{786E7C4D-E3B4-76E7-22E0-658E5D262A3B}"/>
                    </a:ext>
                  </a:extLst>
                </p:cNvPr>
                <p:cNvSpPr>
                  <a:spLocks noEditPoints="1"/>
                </p:cNvSpPr>
                <p:nvPr/>
              </p:nvSpPr>
              <p:spPr bwMode="auto">
                <a:xfrm>
                  <a:off x="6108701" y="4439285"/>
                  <a:ext cx="115888" cy="119063"/>
                </a:xfrm>
                <a:custGeom>
                  <a:avLst/>
                  <a:gdLst>
                    <a:gd name="T0" fmla="*/ 57 w 147"/>
                    <a:gd name="T1" fmla="*/ 0 h 152"/>
                    <a:gd name="T2" fmla="*/ 0 w 147"/>
                    <a:gd name="T3" fmla="*/ 69 h 152"/>
                    <a:gd name="T4" fmla="*/ 73 w 147"/>
                    <a:gd name="T5" fmla="*/ 140 h 152"/>
                    <a:gd name="T6" fmla="*/ 73 w 147"/>
                    <a:gd name="T7" fmla="*/ 140 h 152"/>
                    <a:gd name="T8" fmla="*/ 79 w 147"/>
                    <a:gd name="T9" fmla="*/ 145 h 152"/>
                    <a:gd name="T10" fmla="*/ 86 w 147"/>
                    <a:gd name="T11" fmla="*/ 149 h 152"/>
                    <a:gd name="T12" fmla="*/ 94 w 147"/>
                    <a:gd name="T13" fmla="*/ 152 h 152"/>
                    <a:gd name="T14" fmla="*/ 104 w 147"/>
                    <a:gd name="T15" fmla="*/ 152 h 152"/>
                    <a:gd name="T16" fmla="*/ 112 w 147"/>
                    <a:gd name="T17" fmla="*/ 152 h 152"/>
                    <a:gd name="T18" fmla="*/ 120 w 147"/>
                    <a:gd name="T19" fmla="*/ 149 h 152"/>
                    <a:gd name="T20" fmla="*/ 128 w 147"/>
                    <a:gd name="T21" fmla="*/ 145 h 152"/>
                    <a:gd name="T22" fmla="*/ 135 w 147"/>
                    <a:gd name="T23" fmla="*/ 140 h 152"/>
                    <a:gd name="T24" fmla="*/ 135 w 147"/>
                    <a:gd name="T25" fmla="*/ 140 h 152"/>
                    <a:gd name="T26" fmla="*/ 140 w 147"/>
                    <a:gd name="T27" fmla="*/ 133 h 152"/>
                    <a:gd name="T28" fmla="*/ 144 w 147"/>
                    <a:gd name="T29" fmla="*/ 125 h 152"/>
                    <a:gd name="T30" fmla="*/ 147 w 147"/>
                    <a:gd name="T31" fmla="*/ 117 h 152"/>
                    <a:gd name="T32" fmla="*/ 147 w 147"/>
                    <a:gd name="T33" fmla="*/ 109 h 152"/>
                    <a:gd name="T34" fmla="*/ 147 w 147"/>
                    <a:gd name="T35" fmla="*/ 101 h 152"/>
                    <a:gd name="T36" fmla="*/ 144 w 147"/>
                    <a:gd name="T37" fmla="*/ 91 h 152"/>
                    <a:gd name="T38" fmla="*/ 140 w 147"/>
                    <a:gd name="T39" fmla="*/ 85 h 152"/>
                    <a:gd name="T40" fmla="*/ 135 w 147"/>
                    <a:gd name="T41" fmla="*/ 78 h 152"/>
                    <a:gd name="T42" fmla="*/ 57 w 147"/>
                    <a:gd name="T43" fmla="*/ 0 h 152"/>
                    <a:gd name="T44" fmla="*/ 100 w 147"/>
                    <a:gd name="T45" fmla="*/ 105 h 152"/>
                    <a:gd name="T46" fmla="*/ 100 w 147"/>
                    <a:gd name="T47" fmla="*/ 105 h 152"/>
                    <a:gd name="T48" fmla="*/ 97 w 147"/>
                    <a:gd name="T49" fmla="*/ 106 h 152"/>
                    <a:gd name="T50" fmla="*/ 96 w 147"/>
                    <a:gd name="T51" fmla="*/ 106 h 152"/>
                    <a:gd name="T52" fmla="*/ 96 w 147"/>
                    <a:gd name="T53" fmla="*/ 106 h 152"/>
                    <a:gd name="T54" fmla="*/ 93 w 147"/>
                    <a:gd name="T55" fmla="*/ 106 h 152"/>
                    <a:gd name="T56" fmla="*/ 92 w 147"/>
                    <a:gd name="T57" fmla="*/ 105 h 152"/>
                    <a:gd name="T58" fmla="*/ 50 w 147"/>
                    <a:gd name="T59" fmla="*/ 63 h 152"/>
                    <a:gd name="T60" fmla="*/ 50 w 147"/>
                    <a:gd name="T61" fmla="*/ 63 h 152"/>
                    <a:gd name="T62" fmla="*/ 49 w 147"/>
                    <a:gd name="T63" fmla="*/ 62 h 152"/>
                    <a:gd name="T64" fmla="*/ 49 w 147"/>
                    <a:gd name="T65" fmla="*/ 59 h 152"/>
                    <a:gd name="T66" fmla="*/ 49 w 147"/>
                    <a:gd name="T67" fmla="*/ 58 h 152"/>
                    <a:gd name="T68" fmla="*/ 50 w 147"/>
                    <a:gd name="T69" fmla="*/ 55 h 152"/>
                    <a:gd name="T70" fmla="*/ 50 w 147"/>
                    <a:gd name="T71" fmla="*/ 55 h 152"/>
                    <a:gd name="T72" fmla="*/ 53 w 147"/>
                    <a:gd name="T73" fmla="*/ 55 h 152"/>
                    <a:gd name="T74" fmla="*/ 54 w 147"/>
                    <a:gd name="T75" fmla="*/ 54 h 152"/>
                    <a:gd name="T76" fmla="*/ 55 w 147"/>
                    <a:gd name="T77" fmla="*/ 55 h 152"/>
                    <a:gd name="T78" fmla="*/ 58 w 147"/>
                    <a:gd name="T79" fmla="*/ 55 h 152"/>
                    <a:gd name="T80" fmla="*/ 100 w 147"/>
                    <a:gd name="T81" fmla="*/ 97 h 152"/>
                    <a:gd name="T82" fmla="*/ 100 w 147"/>
                    <a:gd name="T83" fmla="*/ 97 h 152"/>
                    <a:gd name="T84" fmla="*/ 100 w 147"/>
                    <a:gd name="T85" fmla="*/ 100 h 152"/>
                    <a:gd name="T86" fmla="*/ 101 w 147"/>
                    <a:gd name="T87" fmla="*/ 101 h 152"/>
                    <a:gd name="T88" fmla="*/ 100 w 147"/>
                    <a:gd name="T89" fmla="*/ 102 h 152"/>
                    <a:gd name="T90" fmla="*/ 100 w 147"/>
                    <a:gd name="T91" fmla="*/ 105 h 152"/>
                    <a:gd name="T92" fmla="*/ 100 w 147"/>
                    <a:gd name="T93" fmla="*/ 105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7" h="152">
                      <a:moveTo>
                        <a:pt x="57" y="0"/>
                      </a:moveTo>
                      <a:lnTo>
                        <a:pt x="0" y="69"/>
                      </a:lnTo>
                      <a:lnTo>
                        <a:pt x="73" y="140"/>
                      </a:lnTo>
                      <a:lnTo>
                        <a:pt x="73" y="140"/>
                      </a:lnTo>
                      <a:lnTo>
                        <a:pt x="79" y="145"/>
                      </a:lnTo>
                      <a:lnTo>
                        <a:pt x="86" y="149"/>
                      </a:lnTo>
                      <a:lnTo>
                        <a:pt x="94" y="152"/>
                      </a:lnTo>
                      <a:lnTo>
                        <a:pt x="104" y="152"/>
                      </a:lnTo>
                      <a:lnTo>
                        <a:pt x="112" y="152"/>
                      </a:lnTo>
                      <a:lnTo>
                        <a:pt x="120" y="149"/>
                      </a:lnTo>
                      <a:lnTo>
                        <a:pt x="128" y="145"/>
                      </a:lnTo>
                      <a:lnTo>
                        <a:pt x="135" y="140"/>
                      </a:lnTo>
                      <a:lnTo>
                        <a:pt x="135" y="140"/>
                      </a:lnTo>
                      <a:lnTo>
                        <a:pt x="140" y="133"/>
                      </a:lnTo>
                      <a:lnTo>
                        <a:pt x="144" y="125"/>
                      </a:lnTo>
                      <a:lnTo>
                        <a:pt x="147" y="117"/>
                      </a:lnTo>
                      <a:lnTo>
                        <a:pt x="147" y="109"/>
                      </a:lnTo>
                      <a:lnTo>
                        <a:pt x="147" y="101"/>
                      </a:lnTo>
                      <a:lnTo>
                        <a:pt x="144" y="91"/>
                      </a:lnTo>
                      <a:lnTo>
                        <a:pt x="140" y="85"/>
                      </a:lnTo>
                      <a:lnTo>
                        <a:pt x="135" y="78"/>
                      </a:lnTo>
                      <a:lnTo>
                        <a:pt x="57" y="0"/>
                      </a:lnTo>
                      <a:close/>
                      <a:moveTo>
                        <a:pt x="100" y="105"/>
                      </a:moveTo>
                      <a:lnTo>
                        <a:pt x="100" y="105"/>
                      </a:lnTo>
                      <a:lnTo>
                        <a:pt x="97" y="106"/>
                      </a:lnTo>
                      <a:lnTo>
                        <a:pt x="96" y="106"/>
                      </a:lnTo>
                      <a:lnTo>
                        <a:pt x="96" y="106"/>
                      </a:lnTo>
                      <a:lnTo>
                        <a:pt x="93" y="106"/>
                      </a:lnTo>
                      <a:lnTo>
                        <a:pt x="92" y="105"/>
                      </a:lnTo>
                      <a:lnTo>
                        <a:pt x="50" y="63"/>
                      </a:lnTo>
                      <a:lnTo>
                        <a:pt x="50" y="63"/>
                      </a:lnTo>
                      <a:lnTo>
                        <a:pt x="49" y="62"/>
                      </a:lnTo>
                      <a:lnTo>
                        <a:pt x="49" y="59"/>
                      </a:lnTo>
                      <a:lnTo>
                        <a:pt x="49" y="58"/>
                      </a:lnTo>
                      <a:lnTo>
                        <a:pt x="50" y="55"/>
                      </a:lnTo>
                      <a:lnTo>
                        <a:pt x="50" y="55"/>
                      </a:lnTo>
                      <a:lnTo>
                        <a:pt x="53" y="55"/>
                      </a:lnTo>
                      <a:lnTo>
                        <a:pt x="54" y="54"/>
                      </a:lnTo>
                      <a:lnTo>
                        <a:pt x="55" y="55"/>
                      </a:lnTo>
                      <a:lnTo>
                        <a:pt x="58" y="55"/>
                      </a:lnTo>
                      <a:lnTo>
                        <a:pt x="100" y="97"/>
                      </a:lnTo>
                      <a:lnTo>
                        <a:pt x="100" y="97"/>
                      </a:lnTo>
                      <a:lnTo>
                        <a:pt x="100" y="100"/>
                      </a:lnTo>
                      <a:lnTo>
                        <a:pt x="101" y="101"/>
                      </a:lnTo>
                      <a:lnTo>
                        <a:pt x="100" y="102"/>
                      </a:lnTo>
                      <a:lnTo>
                        <a:pt x="100" y="105"/>
                      </a:lnTo>
                      <a:lnTo>
                        <a:pt x="100" y="10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sp>
              <p:nvSpPr>
                <p:cNvPr id="70" name="Freeform 215">
                  <a:extLst>
                    <a:ext uri="{FF2B5EF4-FFF2-40B4-BE49-F238E27FC236}">
                      <a16:creationId xmlns:a16="http://schemas.microsoft.com/office/drawing/2014/main" id="{6C928196-AA60-1EE1-7318-D844F3522962}"/>
                    </a:ext>
                  </a:extLst>
                </p:cNvPr>
                <p:cNvSpPr>
                  <a:spLocks noEditPoints="1"/>
                </p:cNvSpPr>
                <p:nvPr/>
              </p:nvSpPr>
              <p:spPr bwMode="auto">
                <a:xfrm>
                  <a:off x="5978526" y="4312285"/>
                  <a:ext cx="246063" cy="246063"/>
                </a:xfrm>
                <a:custGeom>
                  <a:avLst/>
                  <a:gdLst>
                    <a:gd name="T0" fmla="*/ 270 w 311"/>
                    <a:gd name="T1" fmla="*/ 84 h 311"/>
                    <a:gd name="T2" fmla="*/ 269 w 311"/>
                    <a:gd name="T3" fmla="*/ 85 h 311"/>
                    <a:gd name="T4" fmla="*/ 265 w 311"/>
                    <a:gd name="T5" fmla="*/ 85 h 311"/>
                    <a:gd name="T6" fmla="*/ 227 w 311"/>
                    <a:gd name="T7" fmla="*/ 49 h 311"/>
                    <a:gd name="T8" fmla="*/ 227 w 311"/>
                    <a:gd name="T9" fmla="*/ 48 h 311"/>
                    <a:gd name="T10" fmla="*/ 227 w 311"/>
                    <a:gd name="T11" fmla="*/ 43 h 311"/>
                    <a:gd name="T12" fmla="*/ 264 w 311"/>
                    <a:gd name="T13" fmla="*/ 6 h 311"/>
                    <a:gd name="T14" fmla="*/ 251 w 311"/>
                    <a:gd name="T15" fmla="*/ 2 h 311"/>
                    <a:gd name="T16" fmla="*/ 238 w 311"/>
                    <a:gd name="T17" fmla="*/ 0 h 311"/>
                    <a:gd name="T18" fmla="*/ 210 w 311"/>
                    <a:gd name="T19" fmla="*/ 7 h 311"/>
                    <a:gd name="T20" fmla="*/ 187 w 311"/>
                    <a:gd name="T21" fmla="*/ 22 h 311"/>
                    <a:gd name="T22" fmla="*/ 172 w 311"/>
                    <a:gd name="T23" fmla="*/ 45 h 311"/>
                    <a:gd name="T24" fmla="*/ 165 w 311"/>
                    <a:gd name="T25" fmla="*/ 73 h 311"/>
                    <a:gd name="T26" fmla="*/ 167 w 311"/>
                    <a:gd name="T27" fmla="*/ 84 h 311"/>
                    <a:gd name="T28" fmla="*/ 22 w 311"/>
                    <a:gd name="T29" fmla="*/ 212 h 311"/>
                    <a:gd name="T30" fmla="*/ 14 w 311"/>
                    <a:gd name="T31" fmla="*/ 220 h 311"/>
                    <a:gd name="T32" fmla="*/ 3 w 311"/>
                    <a:gd name="T33" fmla="*/ 240 h 311"/>
                    <a:gd name="T34" fmla="*/ 2 w 311"/>
                    <a:gd name="T35" fmla="*/ 263 h 311"/>
                    <a:gd name="T36" fmla="*/ 8 w 311"/>
                    <a:gd name="T37" fmla="*/ 283 h 311"/>
                    <a:gd name="T38" fmla="*/ 15 w 311"/>
                    <a:gd name="T39" fmla="*/ 293 h 311"/>
                    <a:gd name="T40" fmla="*/ 24 w 311"/>
                    <a:gd name="T41" fmla="*/ 302 h 311"/>
                    <a:gd name="T42" fmla="*/ 46 w 311"/>
                    <a:gd name="T43" fmla="*/ 311 h 311"/>
                    <a:gd name="T44" fmla="*/ 69 w 311"/>
                    <a:gd name="T45" fmla="*/ 310 h 311"/>
                    <a:gd name="T46" fmla="*/ 90 w 311"/>
                    <a:gd name="T47" fmla="*/ 300 h 311"/>
                    <a:gd name="T48" fmla="*/ 219 w 311"/>
                    <a:gd name="T49" fmla="*/ 143 h 311"/>
                    <a:gd name="T50" fmla="*/ 229 w 311"/>
                    <a:gd name="T51" fmla="*/ 146 h 311"/>
                    <a:gd name="T52" fmla="*/ 238 w 311"/>
                    <a:gd name="T53" fmla="*/ 146 h 311"/>
                    <a:gd name="T54" fmla="*/ 266 w 311"/>
                    <a:gd name="T55" fmla="*/ 140 h 311"/>
                    <a:gd name="T56" fmla="*/ 289 w 311"/>
                    <a:gd name="T57" fmla="*/ 124 h 311"/>
                    <a:gd name="T58" fmla="*/ 305 w 311"/>
                    <a:gd name="T59" fmla="*/ 101 h 311"/>
                    <a:gd name="T60" fmla="*/ 311 w 311"/>
                    <a:gd name="T61" fmla="*/ 73 h 311"/>
                    <a:gd name="T62" fmla="*/ 309 w 311"/>
                    <a:gd name="T63" fmla="*/ 61 h 311"/>
                    <a:gd name="T64" fmla="*/ 307 w 311"/>
                    <a:gd name="T65" fmla="*/ 49 h 311"/>
                    <a:gd name="T66" fmla="*/ 62 w 311"/>
                    <a:gd name="T67" fmla="*/ 265 h 311"/>
                    <a:gd name="T68" fmla="*/ 51 w 311"/>
                    <a:gd name="T69" fmla="*/ 260 h 311"/>
                    <a:gd name="T70" fmla="*/ 47 w 311"/>
                    <a:gd name="T71" fmla="*/ 249 h 311"/>
                    <a:gd name="T72" fmla="*/ 49 w 311"/>
                    <a:gd name="T73" fmla="*/ 244 h 311"/>
                    <a:gd name="T74" fmla="*/ 57 w 311"/>
                    <a:gd name="T75" fmla="*/ 236 h 311"/>
                    <a:gd name="T76" fmla="*/ 62 w 311"/>
                    <a:gd name="T77" fmla="*/ 234 h 311"/>
                    <a:gd name="T78" fmla="*/ 74 w 311"/>
                    <a:gd name="T79" fmla="*/ 238 h 311"/>
                    <a:gd name="T80" fmla="*/ 78 w 311"/>
                    <a:gd name="T81" fmla="*/ 249 h 311"/>
                    <a:gd name="T82" fmla="*/ 77 w 311"/>
                    <a:gd name="T83" fmla="*/ 256 h 311"/>
                    <a:gd name="T84" fmla="*/ 69 w 311"/>
                    <a:gd name="T85" fmla="*/ 264 h 311"/>
                    <a:gd name="T86" fmla="*/ 62 w 311"/>
                    <a:gd name="T87" fmla="*/ 265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11" h="311">
                      <a:moveTo>
                        <a:pt x="307" y="49"/>
                      </a:moveTo>
                      <a:lnTo>
                        <a:pt x="270" y="84"/>
                      </a:lnTo>
                      <a:lnTo>
                        <a:pt x="270" y="84"/>
                      </a:lnTo>
                      <a:lnTo>
                        <a:pt x="269" y="85"/>
                      </a:lnTo>
                      <a:lnTo>
                        <a:pt x="268" y="85"/>
                      </a:lnTo>
                      <a:lnTo>
                        <a:pt x="265" y="85"/>
                      </a:lnTo>
                      <a:lnTo>
                        <a:pt x="264" y="84"/>
                      </a:lnTo>
                      <a:lnTo>
                        <a:pt x="227" y="49"/>
                      </a:lnTo>
                      <a:lnTo>
                        <a:pt x="227" y="49"/>
                      </a:lnTo>
                      <a:lnTo>
                        <a:pt x="227" y="48"/>
                      </a:lnTo>
                      <a:lnTo>
                        <a:pt x="226" y="45"/>
                      </a:lnTo>
                      <a:lnTo>
                        <a:pt x="227" y="43"/>
                      </a:lnTo>
                      <a:lnTo>
                        <a:pt x="227" y="41"/>
                      </a:lnTo>
                      <a:lnTo>
                        <a:pt x="264" y="6"/>
                      </a:lnTo>
                      <a:lnTo>
                        <a:pt x="264" y="6"/>
                      </a:lnTo>
                      <a:lnTo>
                        <a:pt x="251" y="2"/>
                      </a:lnTo>
                      <a:lnTo>
                        <a:pt x="238" y="0"/>
                      </a:lnTo>
                      <a:lnTo>
                        <a:pt x="238" y="0"/>
                      </a:lnTo>
                      <a:lnTo>
                        <a:pt x="225" y="3"/>
                      </a:lnTo>
                      <a:lnTo>
                        <a:pt x="210" y="7"/>
                      </a:lnTo>
                      <a:lnTo>
                        <a:pt x="198" y="14"/>
                      </a:lnTo>
                      <a:lnTo>
                        <a:pt x="187" y="22"/>
                      </a:lnTo>
                      <a:lnTo>
                        <a:pt x="179" y="33"/>
                      </a:lnTo>
                      <a:lnTo>
                        <a:pt x="172" y="45"/>
                      </a:lnTo>
                      <a:lnTo>
                        <a:pt x="168" y="58"/>
                      </a:lnTo>
                      <a:lnTo>
                        <a:pt x="165" y="73"/>
                      </a:lnTo>
                      <a:lnTo>
                        <a:pt x="165" y="73"/>
                      </a:lnTo>
                      <a:lnTo>
                        <a:pt x="167" y="84"/>
                      </a:lnTo>
                      <a:lnTo>
                        <a:pt x="170" y="93"/>
                      </a:lnTo>
                      <a:lnTo>
                        <a:pt x="22" y="212"/>
                      </a:lnTo>
                      <a:lnTo>
                        <a:pt x="22" y="212"/>
                      </a:lnTo>
                      <a:lnTo>
                        <a:pt x="14" y="220"/>
                      </a:lnTo>
                      <a:lnTo>
                        <a:pt x="7" y="229"/>
                      </a:lnTo>
                      <a:lnTo>
                        <a:pt x="3" y="240"/>
                      </a:lnTo>
                      <a:lnTo>
                        <a:pt x="0" y="250"/>
                      </a:lnTo>
                      <a:lnTo>
                        <a:pt x="2" y="263"/>
                      </a:lnTo>
                      <a:lnTo>
                        <a:pt x="3" y="273"/>
                      </a:lnTo>
                      <a:lnTo>
                        <a:pt x="8" y="283"/>
                      </a:lnTo>
                      <a:lnTo>
                        <a:pt x="15" y="293"/>
                      </a:lnTo>
                      <a:lnTo>
                        <a:pt x="15" y="293"/>
                      </a:lnTo>
                      <a:lnTo>
                        <a:pt x="15" y="293"/>
                      </a:lnTo>
                      <a:lnTo>
                        <a:pt x="24" y="302"/>
                      </a:lnTo>
                      <a:lnTo>
                        <a:pt x="34" y="307"/>
                      </a:lnTo>
                      <a:lnTo>
                        <a:pt x="46" y="311"/>
                      </a:lnTo>
                      <a:lnTo>
                        <a:pt x="57" y="311"/>
                      </a:lnTo>
                      <a:lnTo>
                        <a:pt x="69" y="310"/>
                      </a:lnTo>
                      <a:lnTo>
                        <a:pt x="79" y="307"/>
                      </a:lnTo>
                      <a:lnTo>
                        <a:pt x="90" y="300"/>
                      </a:lnTo>
                      <a:lnTo>
                        <a:pt x="100" y="291"/>
                      </a:lnTo>
                      <a:lnTo>
                        <a:pt x="219" y="143"/>
                      </a:lnTo>
                      <a:lnTo>
                        <a:pt x="219" y="143"/>
                      </a:lnTo>
                      <a:lnTo>
                        <a:pt x="229" y="146"/>
                      </a:lnTo>
                      <a:lnTo>
                        <a:pt x="238" y="146"/>
                      </a:lnTo>
                      <a:lnTo>
                        <a:pt x="238" y="146"/>
                      </a:lnTo>
                      <a:lnTo>
                        <a:pt x="253" y="144"/>
                      </a:lnTo>
                      <a:lnTo>
                        <a:pt x="266" y="140"/>
                      </a:lnTo>
                      <a:lnTo>
                        <a:pt x="280" y="134"/>
                      </a:lnTo>
                      <a:lnTo>
                        <a:pt x="289" y="124"/>
                      </a:lnTo>
                      <a:lnTo>
                        <a:pt x="299" y="115"/>
                      </a:lnTo>
                      <a:lnTo>
                        <a:pt x="305" y="101"/>
                      </a:lnTo>
                      <a:lnTo>
                        <a:pt x="309" y="88"/>
                      </a:lnTo>
                      <a:lnTo>
                        <a:pt x="311" y="73"/>
                      </a:lnTo>
                      <a:lnTo>
                        <a:pt x="311" y="73"/>
                      </a:lnTo>
                      <a:lnTo>
                        <a:pt x="309" y="61"/>
                      </a:lnTo>
                      <a:lnTo>
                        <a:pt x="307" y="49"/>
                      </a:lnTo>
                      <a:lnTo>
                        <a:pt x="307" y="49"/>
                      </a:lnTo>
                      <a:close/>
                      <a:moveTo>
                        <a:pt x="62" y="265"/>
                      </a:moveTo>
                      <a:lnTo>
                        <a:pt x="62" y="265"/>
                      </a:lnTo>
                      <a:lnTo>
                        <a:pt x="57" y="264"/>
                      </a:lnTo>
                      <a:lnTo>
                        <a:pt x="51" y="260"/>
                      </a:lnTo>
                      <a:lnTo>
                        <a:pt x="49" y="256"/>
                      </a:lnTo>
                      <a:lnTo>
                        <a:pt x="47" y="249"/>
                      </a:lnTo>
                      <a:lnTo>
                        <a:pt x="47" y="249"/>
                      </a:lnTo>
                      <a:lnTo>
                        <a:pt x="49" y="244"/>
                      </a:lnTo>
                      <a:lnTo>
                        <a:pt x="51" y="238"/>
                      </a:lnTo>
                      <a:lnTo>
                        <a:pt x="57" y="236"/>
                      </a:lnTo>
                      <a:lnTo>
                        <a:pt x="62" y="234"/>
                      </a:lnTo>
                      <a:lnTo>
                        <a:pt x="62" y="234"/>
                      </a:lnTo>
                      <a:lnTo>
                        <a:pt x="69" y="236"/>
                      </a:lnTo>
                      <a:lnTo>
                        <a:pt x="74" y="238"/>
                      </a:lnTo>
                      <a:lnTo>
                        <a:pt x="77" y="244"/>
                      </a:lnTo>
                      <a:lnTo>
                        <a:pt x="78" y="249"/>
                      </a:lnTo>
                      <a:lnTo>
                        <a:pt x="78" y="249"/>
                      </a:lnTo>
                      <a:lnTo>
                        <a:pt x="77" y="256"/>
                      </a:lnTo>
                      <a:lnTo>
                        <a:pt x="74" y="260"/>
                      </a:lnTo>
                      <a:lnTo>
                        <a:pt x="69" y="264"/>
                      </a:lnTo>
                      <a:lnTo>
                        <a:pt x="62" y="265"/>
                      </a:lnTo>
                      <a:lnTo>
                        <a:pt x="62" y="2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pPr>
                  <a:endParaRPr lang="en-US" sz="1350" kern="1200">
                    <a:latin typeface="Arial" panose="020B0604020202020204" pitchFamily="34" charset="0"/>
                    <a:ea typeface="+mn-ea"/>
                    <a:cs typeface="Arial" panose="020B0604020202020204" pitchFamily="34" charset="0"/>
                  </a:endParaRPr>
                </a:p>
              </p:txBody>
            </p:sp>
          </p:grpSp>
        </p:grpSp>
      </p:grpSp>
    </p:spTree>
    <p:extLst>
      <p:ext uri="{BB962C8B-B14F-4D97-AF65-F5344CB8AC3E}">
        <p14:creationId xmlns:p14="http://schemas.microsoft.com/office/powerpoint/2010/main" val="6413995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4D74AB1E-F659-589B-55B6-52A694857A8C}"/>
            </a:ext>
          </a:extLst>
        </p:cNvPr>
        <p:cNvGrpSpPr/>
        <p:nvPr/>
      </p:nvGrpSpPr>
      <p:grpSpPr>
        <a:xfrm>
          <a:off x="0" y="0"/>
          <a:ext cx="0" cy="0"/>
          <a:chOff x="0" y="0"/>
          <a:chExt cx="0" cy="0"/>
        </a:xfrm>
      </p:grpSpPr>
      <p:sp>
        <p:nvSpPr>
          <p:cNvPr id="252" name="Google Shape;252;p1">
            <a:extLst>
              <a:ext uri="{FF2B5EF4-FFF2-40B4-BE49-F238E27FC236}">
                <a16:creationId xmlns:a16="http://schemas.microsoft.com/office/drawing/2014/main" id="{0ED11F70-8C64-A821-23CB-000A1DCAA86E}"/>
              </a:ext>
            </a:extLst>
          </p:cNvPr>
          <p:cNvSpPr txBox="1"/>
          <p:nvPr/>
        </p:nvSpPr>
        <p:spPr>
          <a:xfrm>
            <a:off x="809847" y="1804421"/>
            <a:ext cx="6480000" cy="945000"/>
          </a:xfrm>
          <a:prstGeom prst="rect">
            <a:avLst/>
          </a:prstGeom>
          <a:noFill/>
          <a:ln>
            <a:noFill/>
          </a:ln>
        </p:spPr>
        <p:txBody>
          <a:bodyPr spcFirstLastPara="1" wrap="square" lIns="0" tIns="0" rIns="0" bIns="0" anchor="b" anchorCtr="0">
            <a:noAutofit/>
          </a:bodyPr>
          <a:lstStyle/>
          <a:p>
            <a:pPr marL="0" marR="0" lvl="0" indent="0" algn="l" defTabSz="914400" rtl="0" eaLnBrk="1" fontAlgn="auto" latinLnBrk="0" hangingPunct="1">
              <a:lnSpc>
                <a:spcPct val="90000"/>
              </a:lnSpc>
              <a:spcBef>
                <a:spcPts val="0"/>
              </a:spcBef>
              <a:spcAft>
                <a:spcPts val="0"/>
              </a:spcAft>
              <a:buClr>
                <a:srgbClr val="000000"/>
              </a:buClr>
              <a:buSzPts val="2800"/>
              <a:buFont typeface="Arial"/>
              <a:buNone/>
              <a:tabLst/>
              <a:defRPr/>
            </a:pPr>
            <a:r>
              <a:rPr kumimoji="0" lang="en-AU" sz="3000" b="1" i="0" u="none" strike="noStrike" kern="0" cap="none" spc="0" normalizeH="0" baseline="0" noProof="0" dirty="0">
                <a:ln>
                  <a:noFill/>
                </a:ln>
                <a:solidFill>
                  <a:srgbClr val="FFFFFF"/>
                </a:solidFill>
                <a:effectLst/>
                <a:uLnTx/>
                <a:uFillTx/>
                <a:latin typeface="Arial"/>
                <a:ea typeface="Arial"/>
                <a:cs typeface="Arial"/>
                <a:sym typeface="Arial"/>
              </a:rPr>
              <a:t>Connected Operational </a:t>
            </a:r>
            <a:r>
              <a:rPr lang="en-AU" sz="3000" b="1" dirty="0">
                <a:solidFill>
                  <a:srgbClr val="FFFFFF"/>
                </a:solidFill>
              </a:rPr>
              <a:t>S</a:t>
            </a:r>
            <a:r>
              <a:rPr kumimoji="0" lang="en-AU" sz="3000" b="1" i="0" u="none" strike="noStrike" kern="0" cap="none" spc="0" normalizeH="0" baseline="0" noProof="0" dirty="0" err="1">
                <a:ln>
                  <a:noFill/>
                </a:ln>
                <a:solidFill>
                  <a:srgbClr val="FFFFFF"/>
                </a:solidFill>
                <a:effectLst/>
                <a:uLnTx/>
                <a:uFillTx/>
                <a:latin typeface="Arial"/>
                <a:ea typeface="Arial"/>
                <a:cs typeface="Arial"/>
                <a:sym typeface="Arial"/>
              </a:rPr>
              <a:t>ystem</a:t>
            </a:r>
            <a:endParaRPr kumimoji="0" sz="3000" b="1" i="0" u="none" strike="noStrike" kern="0" cap="none" spc="0" normalizeH="0" baseline="0" noProof="0" dirty="0">
              <a:ln>
                <a:noFill/>
              </a:ln>
              <a:solidFill>
                <a:srgbClr val="FFFFFF"/>
              </a:solidFill>
              <a:effectLst/>
              <a:uLnTx/>
              <a:uFillTx/>
              <a:latin typeface="Arial"/>
              <a:ea typeface="Arial"/>
              <a:cs typeface="Arial"/>
              <a:sym typeface="Arial"/>
            </a:endParaRPr>
          </a:p>
        </p:txBody>
      </p:sp>
      <p:pic>
        <p:nvPicPr>
          <p:cNvPr id="253" name="Google Shape;253;p1">
            <a:extLst>
              <a:ext uri="{FF2B5EF4-FFF2-40B4-BE49-F238E27FC236}">
                <a16:creationId xmlns:a16="http://schemas.microsoft.com/office/drawing/2014/main" id="{5A005E01-92ED-17BD-3E26-4BC0F4AD2D54}"/>
              </a:ext>
            </a:extLst>
          </p:cNvPr>
          <p:cNvPicPr preferRelativeResize="0"/>
          <p:nvPr/>
        </p:nvPicPr>
        <p:blipFill rotWithShape="1">
          <a:blip r:embed="rId3">
            <a:alphaModFix/>
          </a:blip>
          <a:srcRect/>
          <a:stretch/>
        </p:blipFill>
        <p:spPr>
          <a:xfrm>
            <a:off x="315025" y="173250"/>
            <a:ext cx="1111675" cy="366375"/>
          </a:xfrm>
          <a:prstGeom prst="rect">
            <a:avLst/>
          </a:prstGeom>
          <a:noFill/>
          <a:ln>
            <a:noFill/>
          </a:ln>
        </p:spPr>
      </p:pic>
      <p:pic>
        <p:nvPicPr>
          <p:cNvPr id="254" name="Google Shape;254;p1">
            <a:extLst>
              <a:ext uri="{FF2B5EF4-FFF2-40B4-BE49-F238E27FC236}">
                <a16:creationId xmlns:a16="http://schemas.microsoft.com/office/drawing/2014/main" id="{39CF17E2-3A87-029F-5002-3447553173C6}"/>
              </a:ext>
            </a:extLst>
          </p:cNvPr>
          <p:cNvPicPr preferRelativeResize="0"/>
          <p:nvPr/>
        </p:nvPicPr>
        <p:blipFill rotWithShape="1">
          <a:blip r:embed="rId4">
            <a:alphaModFix/>
          </a:blip>
          <a:srcRect/>
          <a:stretch/>
        </p:blipFill>
        <p:spPr>
          <a:xfrm>
            <a:off x="8605252" y="173250"/>
            <a:ext cx="336601" cy="365328"/>
          </a:xfrm>
          <a:prstGeom prst="rect">
            <a:avLst/>
          </a:prstGeom>
          <a:noFill/>
          <a:ln>
            <a:noFill/>
          </a:ln>
        </p:spPr>
      </p:pic>
    </p:spTree>
    <p:extLst>
      <p:ext uri="{BB962C8B-B14F-4D97-AF65-F5344CB8AC3E}">
        <p14:creationId xmlns:p14="http://schemas.microsoft.com/office/powerpoint/2010/main" val="35960176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BA30F6-019B-9CFD-2A45-B28BC85A8D98}"/>
            </a:ext>
          </a:extLst>
        </p:cNvPr>
        <p:cNvGrpSpPr/>
        <p:nvPr/>
      </p:nvGrpSpPr>
      <p:grpSpPr>
        <a:xfrm>
          <a:off x="0" y="0"/>
          <a:ext cx="0" cy="0"/>
          <a:chOff x="0" y="0"/>
          <a:chExt cx="0" cy="0"/>
        </a:xfrm>
      </p:grpSpPr>
      <p:sp>
        <p:nvSpPr>
          <p:cNvPr id="488" name="Rectangle 487">
            <a:extLst>
              <a:ext uri="{FF2B5EF4-FFF2-40B4-BE49-F238E27FC236}">
                <a16:creationId xmlns:a16="http://schemas.microsoft.com/office/drawing/2014/main" id="{3656D7FD-A2F7-0FC1-50C7-5475C9DEBD16}"/>
              </a:ext>
            </a:extLst>
          </p:cNvPr>
          <p:cNvSpPr/>
          <p:nvPr/>
        </p:nvSpPr>
        <p:spPr>
          <a:xfrm>
            <a:off x="6510830" y="2642436"/>
            <a:ext cx="776328" cy="962324"/>
          </a:xfrm>
          <a:prstGeom prst="rect">
            <a:avLst/>
          </a:prstGeom>
          <a:solidFill>
            <a:schemeClr val="bg1">
              <a:lumMod val="95000"/>
            </a:schemeClr>
          </a:solidFill>
          <a:ln w="9525">
            <a:solidFill>
              <a:srgbClr val="01092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GB" sz="643" b="1" kern="1200" dirty="0">
                <a:solidFill>
                  <a:srgbClr val="0A082C"/>
                </a:solidFill>
                <a:latin typeface="Avenir Next" panose="020B0503020202020204" pitchFamily="34" charset="0"/>
              </a:rPr>
              <a:t>Emerging</a:t>
            </a:r>
            <a:endParaRPr lang="en-AU" sz="643" b="1" kern="1200" dirty="0" err="1">
              <a:solidFill>
                <a:srgbClr val="0A082C"/>
              </a:solidFill>
              <a:latin typeface="Avenir Next" panose="020B0503020202020204" pitchFamily="34" charset="0"/>
            </a:endParaRPr>
          </a:p>
        </p:txBody>
      </p:sp>
      <p:cxnSp>
        <p:nvCxnSpPr>
          <p:cNvPr id="148" name="Straight Arrow Connector 147">
            <a:extLst>
              <a:ext uri="{FF2B5EF4-FFF2-40B4-BE49-F238E27FC236}">
                <a16:creationId xmlns:a16="http://schemas.microsoft.com/office/drawing/2014/main" id="{85C8E8FB-0E5D-CE13-2117-5AD7972BCA72}"/>
              </a:ext>
              <a:ext uri="{C183D7F6-B498-43B3-948B-1728B52AA6E4}">
                <adec:decorative xmlns:adec="http://schemas.microsoft.com/office/drawing/2017/decorative" val="1"/>
              </a:ext>
            </a:extLst>
          </p:cNvPr>
          <p:cNvCxnSpPr>
            <a:cxnSpLocks/>
          </p:cNvCxnSpPr>
          <p:nvPr/>
        </p:nvCxnSpPr>
        <p:spPr>
          <a:xfrm>
            <a:off x="5238795" y="3164441"/>
            <a:ext cx="0" cy="519823"/>
          </a:xfrm>
          <a:prstGeom prst="straightConnector1">
            <a:avLst/>
          </a:prstGeom>
          <a:ln>
            <a:solidFill>
              <a:schemeClr val="accent3">
                <a:lumMod val="40000"/>
                <a:lumOff val="60000"/>
              </a:schemeClr>
            </a:solidFill>
            <a:prstDash val="dash"/>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2" name="Straight Arrow Connector 1">
            <a:extLst>
              <a:ext uri="{FF2B5EF4-FFF2-40B4-BE49-F238E27FC236}">
                <a16:creationId xmlns:a16="http://schemas.microsoft.com/office/drawing/2014/main" id="{2CAD62AF-4198-0AAF-52C6-B938D60E64C5}"/>
              </a:ext>
              <a:ext uri="{C183D7F6-B498-43B3-948B-1728B52AA6E4}">
                <adec:decorative xmlns:adec="http://schemas.microsoft.com/office/drawing/2017/decorative" val="1"/>
              </a:ext>
            </a:extLst>
          </p:cNvPr>
          <p:cNvCxnSpPr>
            <a:cxnSpLocks/>
          </p:cNvCxnSpPr>
          <p:nvPr/>
        </p:nvCxnSpPr>
        <p:spPr>
          <a:xfrm flipH="1" flipV="1">
            <a:off x="3016334" y="1712233"/>
            <a:ext cx="16827" cy="2058764"/>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0" name="Straight Arrow Connector 9">
            <a:extLst>
              <a:ext uri="{FF2B5EF4-FFF2-40B4-BE49-F238E27FC236}">
                <a16:creationId xmlns:a16="http://schemas.microsoft.com/office/drawing/2014/main" id="{FB377489-FD8C-9E44-89AE-ACB9ADDE95F0}"/>
              </a:ext>
              <a:ext uri="{C183D7F6-B498-43B3-948B-1728B52AA6E4}">
                <adec:decorative xmlns:adec="http://schemas.microsoft.com/office/drawing/2017/decorative" val="1"/>
              </a:ext>
            </a:extLst>
          </p:cNvPr>
          <p:cNvCxnSpPr>
            <a:cxnSpLocks/>
          </p:cNvCxnSpPr>
          <p:nvPr/>
        </p:nvCxnSpPr>
        <p:spPr>
          <a:xfrm flipV="1">
            <a:off x="3079774" y="1512905"/>
            <a:ext cx="0" cy="2214593"/>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4" name="Straight Arrow Connector 453">
            <a:extLst>
              <a:ext uri="{FF2B5EF4-FFF2-40B4-BE49-F238E27FC236}">
                <a16:creationId xmlns:a16="http://schemas.microsoft.com/office/drawing/2014/main" id="{FB388248-A24F-6561-F7F3-950D17246C00}"/>
              </a:ext>
              <a:ext uri="{C183D7F6-B498-43B3-948B-1728B52AA6E4}">
                <adec:decorative xmlns:adec="http://schemas.microsoft.com/office/drawing/2017/decorative" val="1"/>
              </a:ext>
            </a:extLst>
          </p:cNvPr>
          <p:cNvCxnSpPr>
            <a:cxnSpLocks/>
          </p:cNvCxnSpPr>
          <p:nvPr/>
        </p:nvCxnSpPr>
        <p:spPr>
          <a:xfrm flipV="1">
            <a:off x="3875491" y="1947684"/>
            <a:ext cx="591" cy="1740396"/>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6" name="Straight Arrow Connector 455">
            <a:extLst>
              <a:ext uri="{FF2B5EF4-FFF2-40B4-BE49-F238E27FC236}">
                <a16:creationId xmlns:a16="http://schemas.microsoft.com/office/drawing/2014/main" id="{60A2D649-5EC5-1C8A-48F9-269E233970DD}"/>
              </a:ext>
              <a:ext uri="{C183D7F6-B498-43B3-948B-1728B52AA6E4}">
                <adec:decorative xmlns:adec="http://schemas.microsoft.com/office/drawing/2017/decorative" val="1"/>
              </a:ext>
            </a:extLst>
          </p:cNvPr>
          <p:cNvCxnSpPr>
            <a:cxnSpLocks/>
          </p:cNvCxnSpPr>
          <p:nvPr/>
        </p:nvCxnSpPr>
        <p:spPr>
          <a:xfrm flipH="1" flipV="1">
            <a:off x="3937491" y="1525371"/>
            <a:ext cx="5238" cy="2120166"/>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4" name="Straight Arrow Connector 463">
            <a:extLst>
              <a:ext uri="{FF2B5EF4-FFF2-40B4-BE49-F238E27FC236}">
                <a16:creationId xmlns:a16="http://schemas.microsoft.com/office/drawing/2014/main" id="{AA42DA77-6670-55DF-425F-BE399A89BB69}"/>
              </a:ext>
              <a:ext uri="{C183D7F6-B498-43B3-948B-1728B52AA6E4}">
                <adec:decorative xmlns:adec="http://schemas.microsoft.com/office/drawing/2017/decorative" val="1"/>
              </a:ext>
            </a:extLst>
          </p:cNvPr>
          <p:cNvCxnSpPr>
            <a:cxnSpLocks/>
          </p:cNvCxnSpPr>
          <p:nvPr/>
        </p:nvCxnSpPr>
        <p:spPr>
          <a:xfrm flipH="1" flipV="1">
            <a:off x="3996918" y="1298174"/>
            <a:ext cx="2188" cy="2306586"/>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5" name="Straight Arrow Connector 464">
            <a:extLst>
              <a:ext uri="{FF2B5EF4-FFF2-40B4-BE49-F238E27FC236}">
                <a16:creationId xmlns:a16="http://schemas.microsoft.com/office/drawing/2014/main" id="{CF72AD38-EFEE-5020-32D3-1A6E9DEFB2C8}"/>
              </a:ext>
              <a:ext uri="{C183D7F6-B498-43B3-948B-1728B52AA6E4}">
                <adec:decorative xmlns:adec="http://schemas.microsoft.com/office/drawing/2017/decorative" val="1"/>
              </a:ext>
            </a:extLst>
          </p:cNvPr>
          <p:cNvCxnSpPr>
            <a:cxnSpLocks/>
          </p:cNvCxnSpPr>
          <p:nvPr/>
        </p:nvCxnSpPr>
        <p:spPr>
          <a:xfrm flipH="1" flipV="1">
            <a:off x="4056095" y="1051275"/>
            <a:ext cx="1907" cy="2519331"/>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0" name="Straight Arrow Connector 119">
            <a:extLst>
              <a:ext uri="{FF2B5EF4-FFF2-40B4-BE49-F238E27FC236}">
                <a16:creationId xmlns:a16="http://schemas.microsoft.com/office/drawing/2014/main" id="{09F7C4C4-03EB-5CC1-C005-01E9E801832B}"/>
              </a:ext>
              <a:ext uri="{C183D7F6-B498-43B3-948B-1728B52AA6E4}">
                <adec:decorative xmlns:adec="http://schemas.microsoft.com/office/drawing/2017/decorative" val="1"/>
              </a:ext>
            </a:extLst>
          </p:cNvPr>
          <p:cNvCxnSpPr>
            <a:cxnSpLocks/>
            <a:stCxn id="189" idx="3"/>
            <a:endCxn id="167" idx="1"/>
          </p:cNvCxnSpPr>
          <p:nvPr/>
        </p:nvCxnSpPr>
        <p:spPr>
          <a:xfrm>
            <a:off x="4034019" y="3974670"/>
            <a:ext cx="261296" cy="4121"/>
          </a:xfrm>
          <a:prstGeom prst="straightConnector1">
            <a:avLst/>
          </a:prstGeom>
          <a:ln>
            <a:solidFill>
              <a:schemeClr val="accent3">
                <a:lumMod val="40000"/>
                <a:lumOff val="60000"/>
              </a:schemeClr>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557" name="Straight Arrow Connector 556">
            <a:extLst>
              <a:ext uri="{FF2B5EF4-FFF2-40B4-BE49-F238E27FC236}">
                <a16:creationId xmlns:a16="http://schemas.microsoft.com/office/drawing/2014/main" id="{3D66BD0B-0CBD-4331-2B38-D1D305A914A5}"/>
              </a:ext>
              <a:ext uri="{C183D7F6-B498-43B3-948B-1728B52AA6E4}">
                <adec:decorative xmlns:adec="http://schemas.microsoft.com/office/drawing/2017/decorative" val="1"/>
              </a:ext>
            </a:extLst>
          </p:cNvPr>
          <p:cNvCxnSpPr>
            <a:cxnSpLocks/>
          </p:cNvCxnSpPr>
          <p:nvPr/>
        </p:nvCxnSpPr>
        <p:spPr>
          <a:xfrm flipV="1">
            <a:off x="5734242" y="2481469"/>
            <a:ext cx="0" cy="131857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2" name="Straight Arrow Connector 551">
            <a:extLst>
              <a:ext uri="{FF2B5EF4-FFF2-40B4-BE49-F238E27FC236}">
                <a16:creationId xmlns:a16="http://schemas.microsoft.com/office/drawing/2014/main" id="{11566AE4-CE42-1F15-18BE-ED93959242A7}"/>
              </a:ext>
              <a:ext uri="{C183D7F6-B498-43B3-948B-1728B52AA6E4}">
                <adec:decorative xmlns:adec="http://schemas.microsoft.com/office/drawing/2017/decorative" val="1"/>
              </a:ext>
            </a:extLst>
          </p:cNvPr>
          <p:cNvCxnSpPr>
            <a:cxnSpLocks/>
          </p:cNvCxnSpPr>
          <p:nvPr/>
        </p:nvCxnSpPr>
        <p:spPr>
          <a:xfrm flipV="1">
            <a:off x="5701085" y="2118352"/>
            <a:ext cx="2156" cy="1654144"/>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27" name="Straight Arrow Connector 526">
            <a:extLst>
              <a:ext uri="{FF2B5EF4-FFF2-40B4-BE49-F238E27FC236}">
                <a16:creationId xmlns:a16="http://schemas.microsoft.com/office/drawing/2014/main" id="{B4170F21-845C-A436-47AE-72419D1F82FD}"/>
              </a:ext>
              <a:ext uri="{C183D7F6-B498-43B3-948B-1728B52AA6E4}">
                <adec:decorative xmlns:adec="http://schemas.microsoft.com/office/drawing/2017/decorative" val="1"/>
              </a:ext>
            </a:extLst>
          </p:cNvPr>
          <p:cNvCxnSpPr>
            <a:cxnSpLocks/>
          </p:cNvCxnSpPr>
          <p:nvPr/>
        </p:nvCxnSpPr>
        <p:spPr>
          <a:xfrm flipH="1" flipV="1">
            <a:off x="5176603" y="1566019"/>
            <a:ext cx="8860" cy="2079519"/>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94" name="Straight Arrow Connector 493">
            <a:extLst>
              <a:ext uri="{FF2B5EF4-FFF2-40B4-BE49-F238E27FC236}">
                <a16:creationId xmlns:a16="http://schemas.microsoft.com/office/drawing/2014/main" id="{6754E15E-A981-C961-F4C5-A2C6FC7CE30A}"/>
              </a:ext>
              <a:ext uri="{C183D7F6-B498-43B3-948B-1728B52AA6E4}">
                <adec:decorative xmlns:adec="http://schemas.microsoft.com/office/drawing/2017/decorative" val="1"/>
              </a:ext>
            </a:extLst>
          </p:cNvPr>
          <p:cNvCxnSpPr>
            <a:cxnSpLocks/>
          </p:cNvCxnSpPr>
          <p:nvPr/>
        </p:nvCxnSpPr>
        <p:spPr>
          <a:xfrm flipH="1" flipV="1">
            <a:off x="5343469" y="694392"/>
            <a:ext cx="7724" cy="3050068"/>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grpSp>
        <p:nvGrpSpPr>
          <p:cNvPr id="33" name="Group 32">
            <a:extLst>
              <a:ext uri="{FF2B5EF4-FFF2-40B4-BE49-F238E27FC236}">
                <a16:creationId xmlns:a16="http://schemas.microsoft.com/office/drawing/2014/main" id="{141865B9-5F47-F2F8-F0E3-25F1261849C4}"/>
              </a:ext>
            </a:extLst>
          </p:cNvPr>
          <p:cNvGrpSpPr/>
          <p:nvPr/>
        </p:nvGrpSpPr>
        <p:grpSpPr>
          <a:xfrm>
            <a:off x="4229190" y="1874033"/>
            <a:ext cx="1144698" cy="778013"/>
            <a:chOff x="4086527" y="5471381"/>
            <a:chExt cx="2136770" cy="1452290"/>
          </a:xfrm>
        </p:grpSpPr>
        <mc:AlternateContent xmlns:mc="http://schemas.openxmlformats.org/markup-compatibility/2006" xmlns:cx1="http://schemas.microsoft.com/office/drawing/2015/9/8/chartex">
          <mc:Choice Requires="cx1">
            <p:graphicFrame>
              <p:nvGraphicFramePr>
                <p:cNvPr id="81" name="Chart 80">
                  <a:extLst>
                    <a:ext uri="{FF2B5EF4-FFF2-40B4-BE49-F238E27FC236}">
                      <a16:creationId xmlns:a16="http://schemas.microsoft.com/office/drawing/2014/main" id="{B81DF107-B2B4-5DD2-4D58-B0E60B7A3FAB}"/>
                    </a:ext>
                  </a:extLst>
                </p:cNvPr>
                <p:cNvGraphicFramePr/>
                <p:nvPr/>
              </p:nvGraphicFramePr>
              <p:xfrm>
                <a:off x="4086527" y="5471381"/>
                <a:ext cx="2136770" cy="145229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81" name="Chart 80">
                  <a:extLst>
                    <a:ext uri="{FF2B5EF4-FFF2-40B4-BE49-F238E27FC236}">
                      <a16:creationId xmlns:a16="http://schemas.microsoft.com/office/drawing/2014/main" id="{B81DF107-B2B4-5DD2-4D58-B0E60B7A3FAB}"/>
                    </a:ext>
                  </a:extLst>
                </p:cNvPr>
                <p:cNvPicPr>
                  <a:picLocks noGrp="1" noRot="1" noChangeAspect="1" noMove="1" noResize="1" noEditPoints="1" noAdjustHandles="1" noChangeArrowheads="1" noChangeShapeType="1"/>
                </p:cNvPicPr>
                <p:nvPr/>
              </p:nvPicPr>
              <p:blipFill>
                <a:blip r:embed="rId4"/>
                <a:stretch>
                  <a:fillRect/>
                </a:stretch>
              </p:blipFill>
              <p:spPr>
                <a:xfrm>
                  <a:off x="5760888" y="3498196"/>
                  <a:ext cx="2136770" cy="1452290"/>
                </a:xfrm>
                <a:prstGeom prst="rect">
                  <a:avLst/>
                </a:prstGeom>
              </p:spPr>
            </p:pic>
          </mc:Fallback>
        </mc:AlternateContent>
        <p:sp>
          <p:nvSpPr>
            <p:cNvPr id="92" name="TextBox 91">
              <a:extLst>
                <a:ext uri="{FF2B5EF4-FFF2-40B4-BE49-F238E27FC236}">
                  <a16:creationId xmlns:a16="http://schemas.microsoft.com/office/drawing/2014/main" id="{0AC7501B-C4A8-D885-11D6-C0A7C26346EC}"/>
                </a:ext>
              </a:extLst>
            </p:cNvPr>
            <p:cNvSpPr txBox="1"/>
            <p:nvPr/>
          </p:nvSpPr>
          <p:spPr>
            <a:xfrm rot="2832489">
              <a:off x="4612717" y="5620653"/>
              <a:ext cx="1137787" cy="1162050"/>
            </a:xfrm>
            <a:prstGeom prst="rect">
              <a:avLst/>
            </a:prstGeom>
            <a:noFill/>
          </p:spPr>
          <p:txBody>
            <a:bodyPr wrap="square">
              <a:prstTxWarp prst="textArchUp">
                <a:avLst>
                  <a:gd name="adj" fmla="val 10658511"/>
                </a:avLst>
              </a:prstTxWarp>
              <a:spAutoFit/>
            </a:bodyPr>
            <a:lstStyle/>
            <a:p>
              <a:pPr defTabSz="489844">
                <a:buClrTx/>
              </a:pPr>
              <a:r>
                <a:rPr lang="en-US" sz="321" b="1" kern="1200">
                  <a:solidFill>
                    <a:srgbClr val="0A082C"/>
                  </a:solidFill>
                  <a:ea typeface="+mn-ea"/>
                  <a:cs typeface="+mn-cs"/>
                </a:rPr>
                <a:t>Fire Risks</a:t>
              </a:r>
              <a:endParaRPr lang="en-AU" sz="321" b="1" kern="1200">
                <a:solidFill>
                  <a:srgbClr val="0A082C"/>
                </a:solidFill>
                <a:ea typeface="+mn-ea"/>
                <a:cs typeface="+mn-cs"/>
              </a:endParaRPr>
            </a:p>
          </p:txBody>
        </p:sp>
        <p:sp>
          <p:nvSpPr>
            <p:cNvPr id="87" name="TextBox 86">
              <a:extLst>
                <a:ext uri="{FF2B5EF4-FFF2-40B4-BE49-F238E27FC236}">
                  <a16:creationId xmlns:a16="http://schemas.microsoft.com/office/drawing/2014/main" id="{732F5B1D-A114-8447-2AED-FC9C70BF9B1E}"/>
                </a:ext>
              </a:extLst>
            </p:cNvPr>
            <p:cNvSpPr txBox="1"/>
            <p:nvPr/>
          </p:nvSpPr>
          <p:spPr>
            <a:xfrm rot="21117958">
              <a:off x="4597251" y="5620653"/>
              <a:ext cx="1137787" cy="1162050"/>
            </a:xfrm>
            <a:prstGeom prst="rect">
              <a:avLst/>
            </a:prstGeom>
            <a:noFill/>
          </p:spPr>
          <p:txBody>
            <a:bodyPr wrap="square">
              <a:prstTxWarp prst="textArchUp">
                <a:avLst>
                  <a:gd name="adj" fmla="val 10658511"/>
                </a:avLst>
              </a:prstTxWarp>
              <a:spAutoFit/>
            </a:bodyPr>
            <a:lstStyle/>
            <a:p>
              <a:pPr defTabSz="489844">
                <a:buClrTx/>
              </a:pPr>
              <a:r>
                <a:rPr lang="en-US" sz="321" b="1" kern="1200">
                  <a:solidFill>
                    <a:srgbClr val="0A082C"/>
                  </a:solidFill>
                  <a:ea typeface="+mn-ea"/>
                  <a:cs typeface="+mn-cs"/>
                </a:rPr>
                <a:t>Organisation</a:t>
              </a:r>
              <a:endParaRPr lang="en-AU" sz="321" b="1" kern="1200">
                <a:solidFill>
                  <a:srgbClr val="0A082C"/>
                </a:solidFill>
                <a:ea typeface="+mn-ea"/>
                <a:cs typeface="+mn-cs"/>
              </a:endParaRPr>
            </a:p>
          </p:txBody>
        </p:sp>
        <p:sp>
          <p:nvSpPr>
            <p:cNvPr id="95" name="TextBox 94">
              <a:extLst>
                <a:ext uri="{FF2B5EF4-FFF2-40B4-BE49-F238E27FC236}">
                  <a16:creationId xmlns:a16="http://schemas.microsoft.com/office/drawing/2014/main" id="{91A525FC-E6B5-FA4C-666E-2CC01D68E9D9}"/>
                </a:ext>
              </a:extLst>
            </p:cNvPr>
            <p:cNvSpPr txBox="1"/>
            <p:nvPr/>
          </p:nvSpPr>
          <p:spPr>
            <a:xfrm rot="18313347">
              <a:off x="4564338" y="5588902"/>
              <a:ext cx="1137787" cy="1162050"/>
            </a:xfrm>
            <a:prstGeom prst="rect">
              <a:avLst/>
            </a:prstGeom>
            <a:noFill/>
          </p:spPr>
          <p:txBody>
            <a:bodyPr wrap="square">
              <a:prstTxWarp prst="textArchUp">
                <a:avLst>
                  <a:gd name="adj" fmla="val 10658511"/>
                </a:avLst>
              </a:prstTxWarp>
              <a:spAutoFit/>
            </a:bodyPr>
            <a:lstStyle/>
            <a:p>
              <a:pPr defTabSz="489844">
                <a:buClrTx/>
              </a:pPr>
              <a:r>
                <a:rPr lang="en-US" sz="382" b="1" kern="1200">
                  <a:solidFill>
                    <a:srgbClr val="0A082C"/>
                  </a:solidFill>
                  <a:ea typeface="+mn-ea"/>
                  <a:cs typeface="+mn-cs"/>
                </a:rPr>
                <a:t>Assets</a:t>
              </a:r>
              <a:endParaRPr lang="en-AU" sz="382" b="1" kern="1200">
                <a:solidFill>
                  <a:srgbClr val="0A082C"/>
                </a:solidFill>
                <a:ea typeface="+mn-ea"/>
                <a:cs typeface="+mn-cs"/>
              </a:endParaRPr>
            </a:p>
          </p:txBody>
        </p:sp>
        <p:sp>
          <p:nvSpPr>
            <p:cNvPr id="98" name="TextBox 97">
              <a:extLst>
                <a:ext uri="{FF2B5EF4-FFF2-40B4-BE49-F238E27FC236}">
                  <a16:creationId xmlns:a16="http://schemas.microsoft.com/office/drawing/2014/main" id="{135443FD-CB81-2CCF-4C55-F1A948D4756E}"/>
                </a:ext>
              </a:extLst>
            </p:cNvPr>
            <p:cNvSpPr txBox="1"/>
            <p:nvPr/>
          </p:nvSpPr>
          <p:spPr>
            <a:xfrm rot="15006408">
              <a:off x="4598057" y="5610149"/>
              <a:ext cx="1137787" cy="1162050"/>
            </a:xfrm>
            <a:prstGeom prst="rect">
              <a:avLst/>
            </a:prstGeom>
            <a:noFill/>
          </p:spPr>
          <p:txBody>
            <a:bodyPr wrap="square">
              <a:prstTxWarp prst="textArchUp">
                <a:avLst>
                  <a:gd name="adj" fmla="val 10658511"/>
                </a:avLst>
              </a:prstTxWarp>
              <a:spAutoFit/>
            </a:bodyPr>
            <a:lstStyle/>
            <a:p>
              <a:pPr defTabSz="489844">
                <a:buClrTx/>
              </a:pPr>
              <a:r>
                <a:rPr lang="en-US" sz="321" b="1" kern="1200">
                  <a:solidFill>
                    <a:srgbClr val="0A082C"/>
                  </a:solidFill>
                  <a:ea typeface="+mn-ea"/>
                  <a:cs typeface="+mn-cs"/>
                </a:rPr>
                <a:t>Procurement</a:t>
              </a:r>
              <a:endParaRPr lang="en-AU" sz="321" b="1" kern="1200">
                <a:solidFill>
                  <a:srgbClr val="0A082C"/>
                </a:solidFill>
                <a:ea typeface="+mn-ea"/>
                <a:cs typeface="+mn-cs"/>
              </a:endParaRPr>
            </a:p>
          </p:txBody>
        </p:sp>
        <p:sp>
          <p:nvSpPr>
            <p:cNvPr id="99" name="TextBox 98">
              <a:extLst>
                <a:ext uri="{FF2B5EF4-FFF2-40B4-BE49-F238E27FC236}">
                  <a16:creationId xmlns:a16="http://schemas.microsoft.com/office/drawing/2014/main" id="{9D7BB600-341C-6F26-C156-6467B568380C}"/>
                </a:ext>
              </a:extLst>
            </p:cNvPr>
            <p:cNvSpPr txBox="1"/>
            <p:nvPr/>
          </p:nvSpPr>
          <p:spPr>
            <a:xfrm rot="6151329">
              <a:off x="4575831" y="5616498"/>
              <a:ext cx="1137787" cy="1162050"/>
            </a:xfrm>
            <a:prstGeom prst="rect">
              <a:avLst/>
            </a:prstGeom>
            <a:noFill/>
          </p:spPr>
          <p:txBody>
            <a:bodyPr wrap="square">
              <a:prstTxWarp prst="textArchUp">
                <a:avLst>
                  <a:gd name="adj" fmla="val 10658511"/>
                </a:avLst>
              </a:prstTxWarp>
              <a:spAutoFit/>
            </a:bodyPr>
            <a:lstStyle/>
            <a:p>
              <a:pPr defTabSz="489844">
                <a:buClrTx/>
              </a:pPr>
              <a:r>
                <a:rPr lang="en-US" sz="382" b="1" kern="1200">
                  <a:solidFill>
                    <a:srgbClr val="0A082C"/>
                  </a:solidFill>
                  <a:ea typeface="+mn-ea"/>
                  <a:cs typeface="+mn-cs"/>
                </a:rPr>
                <a:t>Incident</a:t>
              </a:r>
              <a:endParaRPr lang="en-AU" sz="382" b="1" kern="1200">
                <a:solidFill>
                  <a:srgbClr val="0A082C"/>
                </a:solidFill>
                <a:ea typeface="+mn-ea"/>
                <a:cs typeface="+mn-cs"/>
              </a:endParaRPr>
            </a:p>
          </p:txBody>
        </p:sp>
        <p:sp>
          <p:nvSpPr>
            <p:cNvPr id="100" name="TextBox 99">
              <a:extLst>
                <a:ext uri="{FF2B5EF4-FFF2-40B4-BE49-F238E27FC236}">
                  <a16:creationId xmlns:a16="http://schemas.microsoft.com/office/drawing/2014/main" id="{1BD1EB76-B597-7A4A-1E09-8435B8E01FDA}"/>
                </a:ext>
              </a:extLst>
            </p:cNvPr>
            <p:cNvSpPr txBox="1"/>
            <p:nvPr/>
          </p:nvSpPr>
          <p:spPr>
            <a:xfrm rot="9120370">
              <a:off x="4578802" y="5616498"/>
              <a:ext cx="1137787" cy="1162050"/>
            </a:xfrm>
            <a:prstGeom prst="rect">
              <a:avLst/>
            </a:prstGeom>
            <a:noFill/>
          </p:spPr>
          <p:txBody>
            <a:bodyPr wrap="square">
              <a:prstTxWarp prst="textArchUp">
                <a:avLst>
                  <a:gd name="adj" fmla="val 10658511"/>
                </a:avLst>
              </a:prstTxWarp>
              <a:spAutoFit/>
            </a:bodyPr>
            <a:lstStyle/>
            <a:p>
              <a:pPr defTabSz="489844">
                <a:buClrTx/>
              </a:pPr>
              <a:r>
                <a:rPr lang="en-US" sz="382" b="1" kern="1200">
                  <a:solidFill>
                    <a:srgbClr val="0A082C"/>
                  </a:solidFill>
                  <a:ea typeface="+mn-ea"/>
                  <a:cs typeface="+mn-cs"/>
                </a:rPr>
                <a:t>Dispatch</a:t>
              </a:r>
              <a:endParaRPr lang="en-AU" sz="382" b="1" kern="1200">
                <a:solidFill>
                  <a:srgbClr val="0A082C"/>
                </a:solidFill>
                <a:ea typeface="+mn-ea"/>
                <a:cs typeface="+mn-cs"/>
              </a:endParaRPr>
            </a:p>
          </p:txBody>
        </p:sp>
        <p:sp>
          <p:nvSpPr>
            <p:cNvPr id="101" name="TextBox 100">
              <a:extLst>
                <a:ext uri="{FF2B5EF4-FFF2-40B4-BE49-F238E27FC236}">
                  <a16:creationId xmlns:a16="http://schemas.microsoft.com/office/drawing/2014/main" id="{60A6A078-2E37-34A9-6166-A001BD79A87C}"/>
                </a:ext>
              </a:extLst>
            </p:cNvPr>
            <p:cNvSpPr txBox="1"/>
            <p:nvPr/>
          </p:nvSpPr>
          <p:spPr>
            <a:xfrm rot="12169984">
              <a:off x="4592060" y="5597020"/>
              <a:ext cx="1137787" cy="1162050"/>
            </a:xfrm>
            <a:prstGeom prst="rect">
              <a:avLst/>
            </a:prstGeom>
            <a:noFill/>
          </p:spPr>
          <p:txBody>
            <a:bodyPr wrap="square">
              <a:prstTxWarp prst="textArchUp">
                <a:avLst>
                  <a:gd name="adj" fmla="val 10658511"/>
                </a:avLst>
              </a:prstTxWarp>
              <a:spAutoFit/>
            </a:bodyPr>
            <a:lstStyle/>
            <a:p>
              <a:pPr defTabSz="489844">
                <a:buClrTx/>
              </a:pPr>
              <a:r>
                <a:rPr lang="en-US" sz="382" b="1" kern="1200" dirty="0">
                  <a:solidFill>
                    <a:srgbClr val="0A082C"/>
                  </a:solidFill>
                  <a:ea typeface="+mn-ea"/>
                  <a:cs typeface="+mn-cs"/>
                </a:rPr>
                <a:t>Telemetry</a:t>
              </a:r>
              <a:endParaRPr lang="en-AU" sz="382" b="1" kern="1200" dirty="0">
                <a:solidFill>
                  <a:srgbClr val="0A082C"/>
                </a:solidFill>
                <a:ea typeface="+mn-ea"/>
                <a:cs typeface="+mn-cs"/>
              </a:endParaRPr>
            </a:p>
          </p:txBody>
        </p:sp>
        <p:sp>
          <p:nvSpPr>
            <p:cNvPr id="84" name="TextBox 83">
              <a:extLst>
                <a:ext uri="{FF2B5EF4-FFF2-40B4-BE49-F238E27FC236}">
                  <a16:creationId xmlns:a16="http://schemas.microsoft.com/office/drawing/2014/main" id="{79B8AB32-35BB-7F46-F777-5C8D73B424A1}"/>
                </a:ext>
              </a:extLst>
            </p:cNvPr>
            <p:cNvSpPr txBox="1"/>
            <p:nvPr/>
          </p:nvSpPr>
          <p:spPr>
            <a:xfrm>
              <a:off x="4852447" y="6072735"/>
              <a:ext cx="630639" cy="264757"/>
            </a:xfrm>
            <a:prstGeom prst="rect">
              <a:avLst/>
            </a:prstGeom>
            <a:noFill/>
          </p:spPr>
          <p:txBody>
            <a:bodyPr wrap="square" lIns="0" tIns="0" rIns="0" bIns="0">
              <a:spAutoFit/>
            </a:bodyPr>
            <a:lstStyle/>
            <a:p>
              <a:pPr algn="ctr" defTabSz="489844">
                <a:buClrTx/>
              </a:pPr>
              <a:r>
                <a:rPr lang="en-US" sz="461" b="1" kern="1200">
                  <a:solidFill>
                    <a:srgbClr val="0A082C"/>
                  </a:solidFill>
                  <a:ea typeface="+mn-ea"/>
                  <a:cs typeface="+mn-cs"/>
                </a:rPr>
                <a:t>R</a:t>
              </a:r>
              <a:r>
                <a:rPr lang="en-AU" sz="461" b="1" kern="1200">
                  <a:solidFill>
                    <a:srgbClr val="0A082C"/>
                  </a:solidFill>
                  <a:ea typeface="+mn-ea"/>
                  <a:cs typeface="+mn-cs"/>
                </a:rPr>
                <a:t>IP Domain Services</a:t>
              </a:r>
            </a:p>
          </p:txBody>
        </p:sp>
      </p:grpSp>
      <p:sp>
        <p:nvSpPr>
          <p:cNvPr id="545" name="Freeform: Shape 544">
            <a:extLst>
              <a:ext uri="{FF2B5EF4-FFF2-40B4-BE49-F238E27FC236}">
                <a16:creationId xmlns:a16="http://schemas.microsoft.com/office/drawing/2014/main" id="{ED5ABC59-6620-DF7E-3537-BE77CB93E791}"/>
              </a:ext>
              <a:ext uri="{C183D7F6-B498-43B3-948B-1728B52AA6E4}">
                <adec:decorative xmlns:adec="http://schemas.microsoft.com/office/drawing/2017/decorative" val="1"/>
              </a:ext>
            </a:extLst>
          </p:cNvPr>
          <p:cNvSpPr/>
          <p:nvPr/>
        </p:nvSpPr>
        <p:spPr>
          <a:xfrm>
            <a:off x="4552865" y="2167363"/>
            <a:ext cx="505165" cy="50008"/>
          </a:xfrm>
          <a:custGeom>
            <a:avLst/>
            <a:gdLst>
              <a:gd name="connsiteX0" fmla="*/ 942975 w 942975"/>
              <a:gd name="connsiteY0" fmla="*/ 61912 h 93349"/>
              <a:gd name="connsiteX1" fmla="*/ 457200 w 942975"/>
              <a:gd name="connsiteY1" fmla="*/ 90487 h 93349"/>
              <a:gd name="connsiteX2" fmla="*/ 0 w 942975"/>
              <a:gd name="connsiteY2" fmla="*/ 0 h 93349"/>
            </a:gdLst>
            <a:ahLst/>
            <a:cxnLst>
              <a:cxn ang="0">
                <a:pos x="connsiteX0" y="connsiteY0"/>
              </a:cxn>
              <a:cxn ang="0">
                <a:pos x="connsiteX1" y="connsiteY1"/>
              </a:cxn>
              <a:cxn ang="0">
                <a:pos x="connsiteX2" y="connsiteY2"/>
              </a:cxn>
            </a:cxnLst>
            <a:rect l="l" t="t" r="r" b="b"/>
            <a:pathLst>
              <a:path w="942975" h="93349">
                <a:moveTo>
                  <a:pt x="942975" y="61912"/>
                </a:moveTo>
                <a:cubicBezTo>
                  <a:pt x="778668" y="81359"/>
                  <a:pt x="614362" y="100806"/>
                  <a:pt x="457200" y="90487"/>
                </a:cubicBezTo>
                <a:cubicBezTo>
                  <a:pt x="300037" y="80168"/>
                  <a:pt x="150018" y="40084"/>
                  <a:pt x="0" y="0"/>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sp>
        <p:nvSpPr>
          <p:cNvPr id="341" name="Rectangle: Rounded Corners 340">
            <a:extLst>
              <a:ext uri="{FF2B5EF4-FFF2-40B4-BE49-F238E27FC236}">
                <a16:creationId xmlns:a16="http://schemas.microsoft.com/office/drawing/2014/main" id="{0AF0B092-88D8-DB83-D952-7C4C93393DF7}"/>
              </a:ext>
              <a:ext uri="{C183D7F6-B498-43B3-948B-1728B52AA6E4}">
                <adec:decorative xmlns:adec="http://schemas.microsoft.com/office/drawing/2017/decorative" val="1"/>
              </a:ext>
            </a:extLst>
          </p:cNvPr>
          <p:cNvSpPr/>
          <p:nvPr/>
        </p:nvSpPr>
        <p:spPr>
          <a:xfrm>
            <a:off x="5543977" y="537548"/>
            <a:ext cx="1560129" cy="1098861"/>
          </a:xfrm>
          <a:prstGeom prst="roundRect">
            <a:avLst>
              <a:gd name="adj" fmla="val 7352"/>
            </a:avLst>
          </a:prstGeom>
          <a:ln/>
        </p:spPr>
        <p:style>
          <a:lnRef idx="2">
            <a:schemeClr val="dk1"/>
          </a:lnRef>
          <a:fillRef idx="1">
            <a:schemeClr val="lt1"/>
          </a:fillRef>
          <a:effectRef idx="0">
            <a:schemeClr val="dk1"/>
          </a:effectRef>
          <a:fontRef idx="minor">
            <a:schemeClr val="dk1"/>
          </a:fontRef>
        </p:style>
        <p:txBody>
          <a:bodyPr rtlCol="0" anchor="t" anchorCtr="0"/>
          <a:lstStyle/>
          <a:p>
            <a:pPr algn="ctr" defTabSz="489844">
              <a:buClrTx/>
            </a:pPr>
            <a:endParaRPr lang="en-AU" sz="459" kern="1200" err="1">
              <a:solidFill>
                <a:srgbClr val="FFFFFF"/>
              </a:solidFill>
              <a:latin typeface="Avenir Next" panose="020B0503020202020204" pitchFamily="34" charset="0"/>
            </a:endParaRPr>
          </a:p>
        </p:txBody>
      </p:sp>
      <p:sp>
        <p:nvSpPr>
          <p:cNvPr id="6" name="Title 5">
            <a:extLst>
              <a:ext uri="{FF2B5EF4-FFF2-40B4-BE49-F238E27FC236}">
                <a16:creationId xmlns:a16="http://schemas.microsoft.com/office/drawing/2014/main" id="{ADA36A41-514F-EDE0-4B5E-76E67F186D22}"/>
              </a:ext>
            </a:extLst>
          </p:cNvPr>
          <p:cNvSpPr>
            <a:spLocks noGrp="1"/>
          </p:cNvSpPr>
          <p:nvPr>
            <p:ph type="title"/>
          </p:nvPr>
        </p:nvSpPr>
        <p:spPr>
          <a:xfrm>
            <a:off x="1330400" y="135272"/>
            <a:ext cx="2137663" cy="590401"/>
          </a:xfrm>
        </p:spPr>
        <p:txBody>
          <a:bodyPr/>
          <a:lstStyle/>
          <a:p>
            <a:r>
              <a:rPr lang="en-US" sz="1148">
                <a:latin typeface="Avenir Next LT Pro"/>
                <a:cs typeface="Arial"/>
              </a:rPr>
              <a:t>RFS Key Applications with integrations</a:t>
            </a:r>
            <a:endParaRPr lang="en-US" sz="1148"/>
          </a:p>
        </p:txBody>
      </p:sp>
      <p:sp>
        <p:nvSpPr>
          <p:cNvPr id="5" name="Slide Number Placeholder 4">
            <a:extLst>
              <a:ext uri="{FF2B5EF4-FFF2-40B4-BE49-F238E27FC236}">
                <a16:creationId xmlns:a16="http://schemas.microsoft.com/office/drawing/2014/main" id="{B78AB33B-F96B-0577-6C07-802143BE2ACF}"/>
              </a:ext>
            </a:extLst>
          </p:cNvPr>
          <p:cNvSpPr>
            <a:spLocks noGrp="1"/>
          </p:cNvSpPr>
          <p:nvPr>
            <p:ph type="sldNum" sz="quarter" idx="4"/>
          </p:nvPr>
        </p:nvSpPr>
        <p:spPr/>
        <p:txBody>
          <a:bodyPr/>
          <a:lstStyle/>
          <a:p>
            <a:pPr>
              <a:buClrTx/>
            </a:pPr>
            <a:r>
              <a:rPr lang="en-AU">
                <a:solidFill>
                  <a:srgbClr val="0A082C"/>
                </a:solidFill>
              </a:rPr>
              <a:t>FROMHEREON   |   Page </a:t>
            </a:r>
            <a:fld id="{F1BC30E3-FFE5-4B91-AA19-87A149EBB9EE}" type="slidenum">
              <a:rPr lang="en-IN">
                <a:solidFill>
                  <a:srgbClr val="0A082C"/>
                </a:solidFill>
              </a:rPr>
              <a:pPr>
                <a:buClrTx/>
              </a:pPr>
              <a:t>24</a:t>
            </a:fld>
            <a:endParaRPr lang="en-IN">
              <a:solidFill>
                <a:srgbClr val="0A082C"/>
              </a:solidFill>
            </a:endParaRPr>
          </a:p>
        </p:txBody>
      </p:sp>
      <p:sp>
        <p:nvSpPr>
          <p:cNvPr id="36" name="Rectangle: Rounded Corners 35">
            <a:extLst>
              <a:ext uri="{FF2B5EF4-FFF2-40B4-BE49-F238E27FC236}">
                <a16:creationId xmlns:a16="http://schemas.microsoft.com/office/drawing/2014/main" id="{08033BA6-2FDB-21A2-A408-ED18CA7C9BB0}"/>
              </a:ext>
            </a:extLst>
          </p:cNvPr>
          <p:cNvSpPr/>
          <p:nvPr/>
        </p:nvSpPr>
        <p:spPr>
          <a:xfrm>
            <a:off x="5811883" y="2326833"/>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Adashi C&amp;C</a:t>
            </a:r>
            <a:r>
              <a:rPr lang="en-AU" sz="459" kern="1200">
                <a:solidFill>
                  <a:srgbClr val="FFFFFF"/>
                </a:solidFill>
                <a:latin typeface="Avenir Next" panose="020B0503020202020204" pitchFamily="34" charset="0"/>
              </a:rPr>
              <a:t> + </a:t>
            </a:r>
          </a:p>
          <a:p>
            <a:pPr algn="ctr" defTabSz="489844">
              <a:buClrTx/>
            </a:pPr>
            <a:r>
              <a:rPr lang="en-AU" sz="459" kern="1200">
                <a:solidFill>
                  <a:srgbClr val="FFFFFF"/>
                </a:solidFill>
                <a:latin typeface="Avenir Next" panose="020B0503020202020204" pitchFamily="34" charset="0"/>
              </a:rPr>
              <a:t>First Responder</a:t>
            </a:r>
            <a:endParaRPr lang="en-US" sz="459" kern="1200">
              <a:solidFill>
                <a:srgbClr val="FFFFFF"/>
              </a:solidFill>
              <a:latin typeface="Avenir Next" panose="020B0503020202020204" pitchFamily="34" charset="0"/>
            </a:endParaRPr>
          </a:p>
        </p:txBody>
      </p:sp>
      <p:sp>
        <p:nvSpPr>
          <p:cNvPr id="37" name="Rectangle: Rounded Corners 36">
            <a:extLst>
              <a:ext uri="{FF2B5EF4-FFF2-40B4-BE49-F238E27FC236}">
                <a16:creationId xmlns:a16="http://schemas.microsoft.com/office/drawing/2014/main" id="{71B276AC-05C7-1333-DF27-66B4E7EC1A31}"/>
              </a:ext>
            </a:extLst>
          </p:cNvPr>
          <p:cNvSpPr/>
          <p:nvPr/>
        </p:nvSpPr>
        <p:spPr>
          <a:xfrm>
            <a:off x="5815651" y="1960936"/>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CAD</a:t>
            </a:r>
            <a:endParaRPr lang="en-AU" sz="459" kern="1200" dirty="0">
              <a:solidFill>
                <a:srgbClr val="FFFFFF"/>
              </a:solidFill>
              <a:latin typeface="Avenir Next" panose="020B0503020202020204" pitchFamily="34" charset="0"/>
            </a:endParaRPr>
          </a:p>
        </p:txBody>
      </p:sp>
      <p:sp>
        <p:nvSpPr>
          <p:cNvPr id="38" name="Rectangle: Rounded Corners 37">
            <a:extLst>
              <a:ext uri="{FF2B5EF4-FFF2-40B4-BE49-F238E27FC236}">
                <a16:creationId xmlns:a16="http://schemas.microsoft.com/office/drawing/2014/main" id="{E413E6D7-2BC2-1376-A2BD-D32AFF380089}"/>
              </a:ext>
            </a:extLst>
          </p:cNvPr>
          <p:cNvSpPr/>
          <p:nvPr/>
        </p:nvSpPr>
        <p:spPr>
          <a:xfrm>
            <a:off x="5807709" y="2627250"/>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ACTIV</a:t>
            </a:r>
            <a:endParaRPr lang="en-AU" sz="459" kern="1200">
              <a:solidFill>
                <a:srgbClr val="FFFFFF"/>
              </a:solidFill>
              <a:latin typeface="Avenir Next" panose="020B0503020202020204" pitchFamily="34" charset="0"/>
            </a:endParaRPr>
          </a:p>
        </p:txBody>
      </p:sp>
      <p:sp>
        <p:nvSpPr>
          <p:cNvPr id="48" name="Rectangle: Rounded Corners 47">
            <a:extLst>
              <a:ext uri="{FF2B5EF4-FFF2-40B4-BE49-F238E27FC236}">
                <a16:creationId xmlns:a16="http://schemas.microsoft.com/office/drawing/2014/main" id="{148B9640-B4CD-AA32-75F5-8FAA357E9E70}"/>
              </a:ext>
            </a:extLst>
          </p:cNvPr>
          <p:cNvSpPr/>
          <p:nvPr/>
        </p:nvSpPr>
        <p:spPr>
          <a:xfrm>
            <a:off x="4732281" y="1384803"/>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ICON</a:t>
            </a:r>
          </a:p>
        </p:txBody>
      </p:sp>
      <p:sp>
        <p:nvSpPr>
          <p:cNvPr id="49" name="Rectangle: Rounded Corners 48">
            <a:extLst>
              <a:ext uri="{FF2B5EF4-FFF2-40B4-BE49-F238E27FC236}">
                <a16:creationId xmlns:a16="http://schemas.microsoft.com/office/drawing/2014/main" id="{63408C0E-8793-A9EA-DC2F-5A93C5090256}"/>
              </a:ext>
            </a:extLst>
          </p:cNvPr>
          <p:cNvSpPr/>
          <p:nvPr/>
        </p:nvSpPr>
        <p:spPr>
          <a:xfrm>
            <a:off x="4572000" y="2994366"/>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Athena/</a:t>
            </a:r>
            <a:br>
              <a:rPr lang="en-US" sz="459" kern="1200" dirty="0">
                <a:solidFill>
                  <a:srgbClr val="FFFFFF"/>
                </a:solidFill>
                <a:latin typeface="Avenir Next" panose="020B0503020202020204" pitchFamily="34" charset="0"/>
              </a:rPr>
            </a:br>
            <a:r>
              <a:rPr lang="en-US" sz="459" kern="1200" dirty="0">
                <a:solidFill>
                  <a:srgbClr val="FFFFFF"/>
                </a:solidFill>
                <a:latin typeface="Avenir Next" panose="020B0503020202020204" pitchFamily="34" charset="0"/>
              </a:rPr>
              <a:t>Casandra/COP</a:t>
            </a:r>
            <a:endParaRPr lang="en-AU" sz="459" kern="1200" dirty="0">
              <a:solidFill>
                <a:srgbClr val="FFFFFF"/>
              </a:solidFill>
              <a:latin typeface="Avenir Next" panose="020B0503020202020204" pitchFamily="34" charset="0"/>
            </a:endParaRPr>
          </a:p>
        </p:txBody>
      </p:sp>
      <p:sp>
        <p:nvSpPr>
          <p:cNvPr id="50" name="Rectangle: Rounded Corners 49">
            <a:extLst>
              <a:ext uri="{FF2B5EF4-FFF2-40B4-BE49-F238E27FC236}">
                <a16:creationId xmlns:a16="http://schemas.microsoft.com/office/drawing/2014/main" id="{BAD14B3B-A590-38E1-FF63-C92758FC6F34}"/>
              </a:ext>
            </a:extLst>
          </p:cNvPr>
          <p:cNvSpPr/>
          <p:nvPr/>
        </p:nvSpPr>
        <p:spPr>
          <a:xfrm>
            <a:off x="4717856" y="823925"/>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Hazard Near Me</a:t>
            </a:r>
            <a:endParaRPr lang="en-AU" sz="459" kern="1200">
              <a:solidFill>
                <a:srgbClr val="FFFFFF"/>
              </a:solidFill>
              <a:latin typeface="Avenir Next" panose="020B0503020202020204" pitchFamily="34" charset="0"/>
            </a:endParaRPr>
          </a:p>
        </p:txBody>
      </p:sp>
      <p:sp>
        <p:nvSpPr>
          <p:cNvPr id="55" name="Rectangle: Rounded Corners 54">
            <a:extLst>
              <a:ext uri="{FF2B5EF4-FFF2-40B4-BE49-F238E27FC236}">
                <a16:creationId xmlns:a16="http://schemas.microsoft.com/office/drawing/2014/main" id="{5410D595-D661-B27F-BDA7-BFAA448F791D}"/>
              </a:ext>
            </a:extLst>
          </p:cNvPr>
          <p:cNvSpPr/>
          <p:nvPr/>
        </p:nvSpPr>
        <p:spPr>
          <a:xfrm>
            <a:off x="5610200" y="874944"/>
            <a:ext cx="352690" cy="171291"/>
          </a:xfrm>
          <a:prstGeom prst="round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US" sz="344" kern="1200">
                <a:solidFill>
                  <a:srgbClr val="FFFFFF"/>
                </a:solidFill>
                <a:latin typeface="Avenir Next" panose="020B0503020202020204" pitchFamily="34" charset="0"/>
              </a:rPr>
              <a:t>Membership</a:t>
            </a:r>
          </a:p>
        </p:txBody>
      </p:sp>
      <p:sp>
        <p:nvSpPr>
          <p:cNvPr id="60" name="Rectangle: Rounded Corners 59">
            <a:extLst>
              <a:ext uri="{FF2B5EF4-FFF2-40B4-BE49-F238E27FC236}">
                <a16:creationId xmlns:a16="http://schemas.microsoft.com/office/drawing/2014/main" id="{4C9E82F5-76B3-F2F5-5EC2-32291AF89283}"/>
              </a:ext>
            </a:extLst>
          </p:cNvPr>
          <p:cNvSpPr/>
          <p:nvPr/>
        </p:nvSpPr>
        <p:spPr>
          <a:xfrm>
            <a:off x="2489874" y="3080011"/>
            <a:ext cx="449453"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SAP FICO</a:t>
            </a:r>
            <a:endParaRPr lang="en-AU" sz="459" kern="1200" err="1">
              <a:solidFill>
                <a:srgbClr val="FFFFFF"/>
              </a:solidFill>
              <a:latin typeface="Avenir Next" panose="020B0503020202020204" pitchFamily="34" charset="0"/>
            </a:endParaRPr>
          </a:p>
        </p:txBody>
      </p:sp>
      <p:sp>
        <p:nvSpPr>
          <p:cNvPr id="61" name="Rectangle: Rounded Corners 60">
            <a:extLst>
              <a:ext uri="{FF2B5EF4-FFF2-40B4-BE49-F238E27FC236}">
                <a16:creationId xmlns:a16="http://schemas.microsoft.com/office/drawing/2014/main" id="{7FE34C01-912C-BA47-F5C9-F4D9EE34A3D8}"/>
              </a:ext>
            </a:extLst>
          </p:cNvPr>
          <p:cNvSpPr/>
          <p:nvPr/>
        </p:nvSpPr>
        <p:spPr>
          <a:xfrm>
            <a:off x="2489874" y="3366473"/>
            <a:ext cx="444700"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PRAS</a:t>
            </a:r>
            <a:endParaRPr lang="en-AU" sz="459" kern="1200" err="1">
              <a:solidFill>
                <a:srgbClr val="FFFFFF"/>
              </a:solidFill>
              <a:latin typeface="Avenir Next" panose="020B0503020202020204" pitchFamily="34" charset="0"/>
            </a:endParaRPr>
          </a:p>
        </p:txBody>
      </p:sp>
      <p:sp>
        <p:nvSpPr>
          <p:cNvPr id="73" name="Rectangle: Rounded Corners 72">
            <a:extLst>
              <a:ext uri="{FF2B5EF4-FFF2-40B4-BE49-F238E27FC236}">
                <a16:creationId xmlns:a16="http://schemas.microsoft.com/office/drawing/2014/main" id="{FE9BEACF-C63F-2DD8-CDCF-A277CD92326B}"/>
              </a:ext>
            </a:extLst>
          </p:cNvPr>
          <p:cNvSpPr/>
          <p:nvPr/>
        </p:nvSpPr>
        <p:spPr>
          <a:xfrm>
            <a:off x="3280288" y="2674561"/>
            <a:ext cx="498575" cy="171291"/>
          </a:xfrm>
          <a:prstGeom prst="roundRect">
            <a:avLst/>
          </a:prstGeom>
          <a:solidFill>
            <a:schemeClr val="bg1">
              <a:lumMod val="6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Arena Aviation &amp; Arena HP</a:t>
            </a:r>
            <a:endParaRPr lang="en-AU" sz="459" kern="1200" dirty="0">
              <a:solidFill>
                <a:srgbClr val="FFFFFF"/>
              </a:solidFill>
              <a:latin typeface="Avenir Next" panose="020B0503020202020204" pitchFamily="34" charset="0"/>
            </a:endParaRPr>
          </a:p>
        </p:txBody>
      </p:sp>
      <p:sp>
        <p:nvSpPr>
          <p:cNvPr id="74" name="Rectangle: Rounded Corners 73">
            <a:extLst>
              <a:ext uri="{FF2B5EF4-FFF2-40B4-BE49-F238E27FC236}">
                <a16:creationId xmlns:a16="http://schemas.microsoft.com/office/drawing/2014/main" id="{E2B6BA3E-1430-6D61-F219-4E65EAFE4613}"/>
              </a:ext>
            </a:extLst>
          </p:cNvPr>
          <p:cNvSpPr/>
          <p:nvPr/>
        </p:nvSpPr>
        <p:spPr>
          <a:xfrm>
            <a:off x="5166904" y="2993150"/>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Firemapper</a:t>
            </a:r>
            <a:endParaRPr lang="en-AU" sz="459" kern="1200" dirty="0">
              <a:solidFill>
                <a:srgbClr val="FFFFFF"/>
              </a:solidFill>
              <a:latin typeface="Avenir Next" panose="020B0503020202020204" pitchFamily="34" charset="0"/>
            </a:endParaRPr>
          </a:p>
        </p:txBody>
      </p:sp>
      <p:sp>
        <p:nvSpPr>
          <p:cNvPr id="79" name="Rectangle: Rounded Corners 78">
            <a:extLst>
              <a:ext uri="{FF2B5EF4-FFF2-40B4-BE49-F238E27FC236}">
                <a16:creationId xmlns:a16="http://schemas.microsoft.com/office/drawing/2014/main" id="{86A9BD5C-F92C-C084-90E4-E82B35F09149}"/>
              </a:ext>
            </a:extLst>
          </p:cNvPr>
          <p:cNvSpPr/>
          <p:nvPr/>
        </p:nvSpPr>
        <p:spPr>
          <a:xfrm>
            <a:off x="5813485" y="3893575"/>
            <a:ext cx="490341"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HereMaps</a:t>
            </a:r>
            <a:endParaRPr lang="en-AU" sz="459" kern="1200" dirty="0">
              <a:solidFill>
                <a:srgbClr val="FFFFFF"/>
              </a:solidFill>
              <a:latin typeface="Avenir Next" panose="020B0503020202020204" pitchFamily="34" charset="0"/>
            </a:endParaRPr>
          </a:p>
        </p:txBody>
      </p:sp>
      <p:sp>
        <p:nvSpPr>
          <p:cNvPr id="85" name="Rectangle: Rounded Corners 84">
            <a:extLst>
              <a:ext uri="{FF2B5EF4-FFF2-40B4-BE49-F238E27FC236}">
                <a16:creationId xmlns:a16="http://schemas.microsoft.com/office/drawing/2014/main" id="{0AFECEED-9230-48C0-ED24-3903C2632716}"/>
              </a:ext>
            </a:extLst>
          </p:cNvPr>
          <p:cNvSpPr/>
          <p:nvPr/>
        </p:nvSpPr>
        <p:spPr>
          <a:xfrm>
            <a:off x="3279341" y="3366473"/>
            <a:ext cx="498575"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ServiceNow</a:t>
            </a:r>
          </a:p>
          <a:p>
            <a:pPr algn="ctr" defTabSz="489844">
              <a:buClrTx/>
            </a:pPr>
            <a:r>
              <a:rPr lang="en-US" sz="459" kern="1200">
                <a:solidFill>
                  <a:srgbClr val="FFFFFF"/>
                </a:solidFill>
                <a:latin typeface="Avenir Next" panose="020B0503020202020204" pitchFamily="34" charset="0"/>
              </a:rPr>
              <a:t>(ELS)</a:t>
            </a:r>
            <a:endParaRPr lang="en-AU" sz="459" kern="1200">
              <a:solidFill>
                <a:srgbClr val="FFFFFF"/>
              </a:solidFill>
              <a:latin typeface="Avenir Next" panose="020B0503020202020204" pitchFamily="34" charset="0"/>
            </a:endParaRPr>
          </a:p>
        </p:txBody>
      </p:sp>
      <p:sp>
        <p:nvSpPr>
          <p:cNvPr id="88" name="Rectangle: Rounded Corners 87">
            <a:extLst>
              <a:ext uri="{FF2B5EF4-FFF2-40B4-BE49-F238E27FC236}">
                <a16:creationId xmlns:a16="http://schemas.microsoft.com/office/drawing/2014/main" id="{ED719BD4-DA30-4BE7-0F0D-C737D6F97C07}"/>
              </a:ext>
            </a:extLst>
          </p:cNvPr>
          <p:cNvSpPr/>
          <p:nvPr/>
        </p:nvSpPr>
        <p:spPr>
          <a:xfrm>
            <a:off x="3284031" y="2143495"/>
            <a:ext cx="498575" cy="171291"/>
          </a:xfrm>
          <a:prstGeom prst="round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SAP HCM</a:t>
            </a:r>
            <a:endParaRPr lang="en-AU" sz="459" kern="1200">
              <a:solidFill>
                <a:srgbClr val="FFFFFF"/>
              </a:solidFill>
              <a:latin typeface="Avenir Next" panose="020B0503020202020204" pitchFamily="34" charset="0"/>
            </a:endParaRPr>
          </a:p>
        </p:txBody>
      </p:sp>
      <p:sp>
        <p:nvSpPr>
          <p:cNvPr id="78" name="Rectangle: Rounded Corners 77">
            <a:extLst>
              <a:ext uri="{FF2B5EF4-FFF2-40B4-BE49-F238E27FC236}">
                <a16:creationId xmlns:a16="http://schemas.microsoft.com/office/drawing/2014/main" id="{74EDD7C3-A158-0085-0EF5-D09D67EE9962}"/>
              </a:ext>
            </a:extLst>
          </p:cNvPr>
          <p:cNvSpPr/>
          <p:nvPr/>
        </p:nvSpPr>
        <p:spPr>
          <a:xfrm>
            <a:off x="3280979" y="3080849"/>
            <a:ext cx="498575"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COUPA</a:t>
            </a:r>
            <a:endParaRPr lang="en-AU" sz="459" kern="1200" err="1">
              <a:solidFill>
                <a:srgbClr val="FFFFFF"/>
              </a:solidFill>
              <a:latin typeface="Avenir Next" panose="020B0503020202020204" pitchFamily="34" charset="0"/>
            </a:endParaRPr>
          </a:p>
        </p:txBody>
      </p:sp>
      <p:cxnSp>
        <p:nvCxnSpPr>
          <p:cNvPr id="109" name="Straight Arrow Connector 108">
            <a:extLst>
              <a:ext uri="{FF2B5EF4-FFF2-40B4-BE49-F238E27FC236}">
                <a16:creationId xmlns:a16="http://schemas.microsoft.com/office/drawing/2014/main" id="{5083CE48-46ED-C74D-EC2F-43ACFD5DF705}"/>
              </a:ext>
              <a:ext uri="{C183D7F6-B498-43B3-948B-1728B52AA6E4}">
                <adec:decorative xmlns:adec="http://schemas.microsoft.com/office/drawing/2017/decorative" val="1"/>
              </a:ext>
            </a:extLst>
          </p:cNvPr>
          <p:cNvCxnSpPr>
            <a:cxnSpLocks/>
            <a:stCxn id="61" idx="3"/>
            <a:endCxn id="85" idx="1"/>
          </p:cNvCxnSpPr>
          <p:nvPr/>
        </p:nvCxnSpPr>
        <p:spPr>
          <a:xfrm>
            <a:off x="2934575" y="3452118"/>
            <a:ext cx="344767" cy="0"/>
          </a:xfrm>
          <a:prstGeom prst="straightConnector1">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23" name="Rectangle: Rounded Corners 122">
            <a:extLst>
              <a:ext uri="{FF2B5EF4-FFF2-40B4-BE49-F238E27FC236}">
                <a16:creationId xmlns:a16="http://schemas.microsoft.com/office/drawing/2014/main" id="{77FB5ED1-23ED-298E-E74B-57E920FCC840}"/>
              </a:ext>
            </a:extLst>
          </p:cNvPr>
          <p:cNvSpPr/>
          <p:nvPr/>
        </p:nvSpPr>
        <p:spPr>
          <a:xfrm>
            <a:off x="3281411" y="2413468"/>
            <a:ext cx="498575"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SAP EAM</a:t>
            </a:r>
            <a:endParaRPr lang="en-AU" sz="459" kern="1200">
              <a:solidFill>
                <a:srgbClr val="FFFFFF"/>
              </a:solidFill>
              <a:latin typeface="Avenir Next" panose="020B0503020202020204" pitchFamily="34" charset="0"/>
            </a:endParaRPr>
          </a:p>
        </p:txBody>
      </p:sp>
      <p:sp>
        <p:nvSpPr>
          <p:cNvPr id="18" name="Rectangle: Rounded Corners 17">
            <a:extLst>
              <a:ext uri="{FF2B5EF4-FFF2-40B4-BE49-F238E27FC236}">
                <a16:creationId xmlns:a16="http://schemas.microsoft.com/office/drawing/2014/main" id="{7E9FEFF2-F31E-A687-A555-B457FF179968}"/>
              </a:ext>
            </a:extLst>
          </p:cNvPr>
          <p:cNvSpPr/>
          <p:nvPr/>
        </p:nvSpPr>
        <p:spPr>
          <a:xfrm>
            <a:off x="6707434" y="1963196"/>
            <a:ext cx="498575" cy="171291"/>
          </a:xfrm>
          <a:prstGeom prst="roundRect">
            <a:avLst/>
          </a:prstGeom>
          <a:solidFill>
            <a:schemeClr val="bg1">
              <a:lumMod val="6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FR NSW</a:t>
            </a:r>
          </a:p>
          <a:p>
            <a:pPr algn="ctr" defTabSz="489844">
              <a:buClrTx/>
            </a:pPr>
            <a:r>
              <a:rPr lang="en-US" sz="459" kern="1200" dirty="0">
                <a:solidFill>
                  <a:srgbClr val="FFFFFF"/>
                </a:solidFill>
                <a:latin typeface="Avenir Next" panose="020B0503020202020204" pitchFamily="34" charset="0"/>
              </a:rPr>
              <a:t>ESCAD</a:t>
            </a:r>
            <a:endParaRPr lang="en-AU" sz="459" kern="1200" dirty="0">
              <a:solidFill>
                <a:srgbClr val="FFFFFF"/>
              </a:solidFill>
              <a:latin typeface="Avenir Next" panose="020B0503020202020204" pitchFamily="34" charset="0"/>
            </a:endParaRPr>
          </a:p>
        </p:txBody>
      </p:sp>
      <p:cxnSp>
        <p:nvCxnSpPr>
          <p:cNvPr id="19" name="Straight Arrow Connector 18">
            <a:extLst>
              <a:ext uri="{FF2B5EF4-FFF2-40B4-BE49-F238E27FC236}">
                <a16:creationId xmlns:a16="http://schemas.microsoft.com/office/drawing/2014/main" id="{014E07B9-A4FA-9DF8-4233-CAE7F6AEC7A1}"/>
              </a:ext>
              <a:ext uri="{C183D7F6-B498-43B3-948B-1728B52AA6E4}">
                <adec:decorative xmlns:adec="http://schemas.microsoft.com/office/drawing/2017/decorative" val="1"/>
              </a:ext>
            </a:extLst>
          </p:cNvPr>
          <p:cNvCxnSpPr>
            <a:cxnSpLocks/>
            <a:stCxn id="18" idx="1"/>
            <a:endCxn id="37" idx="3"/>
          </p:cNvCxnSpPr>
          <p:nvPr/>
        </p:nvCxnSpPr>
        <p:spPr>
          <a:xfrm flipH="1" flipV="1">
            <a:off x="6314226" y="2046581"/>
            <a:ext cx="393208" cy="2261"/>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22" name="TextBox 21">
            <a:extLst>
              <a:ext uri="{FF2B5EF4-FFF2-40B4-BE49-F238E27FC236}">
                <a16:creationId xmlns:a16="http://schemas.microsoft.com/office/drawing/2014/main" id="{5DEDEE76-0D72-D59C-93EB-499E8CBCFD78}"/>
              </a:ext>
            </a:extLst>
          </p:cNvPr>
          <p:cNvSpPr txBox="1"/>
          <p:nvPr/>
        </p:nvSpPr>
        <p:spPr>
          <a:xfrm>
            <a:off x="6369210" y="1940502"/>
            <a:ext cx="313804" cy="209929"/>
          </a:xfrm>
          <a:prstGeom prst="rect">
            <a:avLst/>
          </a:prstGeom>
          <a:noFill/>
        </p:spPr>
        <p:txBody>
          <a:bodyPr wrap="square">
            <a:spAutoFit/>
          </a:bodyPr>
          <a:lstStyle/>
          <a:p>
            <a:pPr defTabSz="489844">
              <a:buClrTx/>
            </a:pPr>
            <a:r>
              <a:rPr lang="en-AU" sz="382" b="1" kern="1200" dirty="0">
                <a:solidFill>
                  <a:srgbClr val="0A082C"/>
                </a:solidFill>
                <a:ea typeface="+mn-ea"/>
                <a:cs typeface="+mn-cs"/>
              </a:rPr>
              <a:t>Incidents</a:t>
            </a:r>
          </a:p>
        </p:txBody>
      </p:sp>
      <p:sp>
        <p:nvSpPr>
          <p:cNvPr id="130" name="Rectangle: Rounded Corners 129">
            <a:extLst>
              <a:ext uri="{FF2B5EF4-FFF2-40B4-BE49-F238E27FC236}">
                <a16:creationId xmlns:a16="http://schemas.microsoft.com/office/drawing/2014/main" id="{3390DB24-8E5C-9111-2A41-CBF3E1F0C174}"/>
              </a:ext>
            </a:extLst>
          </p:cNvPr>
          <p:cNvSpPr/>
          <p:nvPr/>
        </p:nvSpPr>
        <p:spPr>
          <a:xfrm>
            <a:off x="3311435" y="1385858"/>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ServiceNow</a:t>
            </a:r>
          </a:p>
          <a:p>
            <a:pPr algn="ctr" defTabSz="489844">
              <a:buClrTx/>
            </a:pPr>
            <a:r>
              <a:rPr lang="en-US" sz="459" kern="1200">
                <a:solidFill>
                  <a:srgbClr val="FFFFFF"/>
                </a:solidFill>
                <a:latin typeface="Avenir Next" panose="020B0503020202020204" pitchFamily="34" charset="0"/>
              </a:rPr>
              <a:t>(Guardian)</a:t>
            </a:r>
            <a:endParaRPr lang="en-AU" sz="459" kern="1200">
              <a:solidFill>
                <a:srgbClr val="FFFFFF"/>
              </a:solidFill>
              <a:latin typeface="Avenir Next" panose="020B0503020202020204" pitchFamily="34" charset="0"/>
            </a:endParaRPr>
          </a:p>
        </p:txBody>
      </p:sp>
      <p:cxnSp>
        <p:nvCxnSpPr>
          <p:cNvPr id="135" name="Straight Arrow Connector 134">
            <a:extLst>
              <a:ext uri="{FF2B5EF4-FFF2-40B4-BE49-F238E27FC236}">
                <a16:creationId xmlns:a16="http://schemas.microsoft.com/office/drawing/2014/main" id="{CC16D6C6-BA29-4F0A-BD33-5A60D04F10F0}"/>
              </a:ext>
              <a:ext uri="{C183D7F6-B498-43B3-948B-1728B52AA6E4}">
                <adec:decorative xmlns:adec="http://schemas.microsoft.com/office/drawing/2017/decorative" val="1"/>
              </a:ext>
            </a:extLst>
          </p:cNvPr>
          <p:cNvCxnSpPr>
            <a:cxnSpLocks/>
            <a:stCxn id="78" idx="1"/>
            <a:endCxn id="60" idx="3"/>
          </p:cNvCxnSpPr>
          <p:nvPr/>
        </p:nvCxnSpPr>
        <p:spPr>
          <a:xfrm flipH="1" flipV="1">
            <a:off x="2939327" y="3165657"/>
            <a:ext cx="341652" cy="838"/>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cxnSp>
        <p:nvCxnSpPr>
          <p:cNvPr id="158" name="Straight Arrow Connector 157">
            <a:extLst>
              <a:ext uri="{FF2B5EF4-FFF2-40B4-BE49-F238E27FC236}">
                <a16:creationId xmlns:a16="http://schemas.microsoft.com/office/drawing/2014/main" id="{C9FA437B-1002-ECCE-80C2-ED96FA0602D9}"/>
              </a:ext>
              <a:ext uri="{C183D7F6-B498-43B3-948B-1728B52AA6E4}">
                <adec:decorative xmlns:adec="http://schemas.microsoft.com/office/drawing/2017/decorative" val="1"/>
              </a:ext>
            </a:extLst>
          </p:cNvPr>
          <p:cNvCxnSpPr>
            <a:cxnSpLocks/>
          </p:cNvCxnSpPr>
          <p:nvPr/>
        </p:nvCxnSpPr>
        <p:spPr>
          <a:xfrm flipH="1">
            <a:off x="2712224" y="3257121"/>
            <a:ext cx="2376" cy="106094"/>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161" name="TextBox 160">
            <a:extLst>
              <a:ext uri="{FF2B5EF4-FFF2-40B4-BE49-F238E27FC236}">
                <a16:creationId xmlns:a16="http://schemas.microsoft.com/office/drawing/2014/main" id="{BBAE644B-EDBC-B682-26D8-137A4E6A8154}"/>
              </a:ext>
            </a:extLst>
          </p:cNvPr>
          <p:cNvSpPr txBox="1"/>
          <p:nvPr/>
        </p:nvSpPr>
        <p:spPr>
          <a:xfrm>
            <a:off x="3004377" y="1070471"/>
            <a:ext cx="289986" cy="268728"/>
          </a:xfrm>
          <a:prstGeom prst="rect">
            <a:avLst/>
          </a:prstGeom>
          <a:noFill/>
        </p:spPr>
        <p:txBody>
          <a:bodyPr wrap="square">
            <a:spAutoFit/>
          </a:bodyPr>
          <a:lstStyle/>
          <a:p>
            <a:pPr defTabSz="489844">
              <a:buClrTx/>
            </a:pPr>
            <a:r>
              <a:rPr lang="en-AU" sz="382" b="1" kern="1200">
                <a:solidFill>
                  <a:srgbClr val="0A082C"/>
                </a:solidFill>
                <a:ea typeface="+mn-ea"/>
                <a:cs typeface="+mn-cs"/>
              </a:rPr>
              <a:t>Fire risk data</a:t>
            </a:r>
          </a:p>
        </p:txBody>
      </p:sp>
      <p:sp>
        <p:nvSpPr>
          <p:cNvPr id="164" name="Rectangle: Rounded Corners 163">
            <a:extLst>
              <a:ext uri="{FF2B5EF4-FFF2-40B4-BE49-F238E27FC236}">
                <a16:creationId xmlns:a16="http://schemas.microsoft.com/office/drawing/2014/main" id="{803DB738-F7BC-133A-8860-58EC493BD906}"/>
              </a:ext>
            </a:extLst>
          </p:cNvPr>
          <p:cNvSpPr/>
          <p:nvPr/>
        </p:nvSpPr>
        <p:spPr>
          <a:xfrm>
            <a:off x="3309257" y="1168727"/>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Fire Weather</a:t>
            </a:r>
          </a:p>
        </p:txBody>
      </p:sp>
      <p:sp>
        <p:nvSpPr>
          <p:cNvPr id="195" name="Rectangle: Rounded Corners 194">
            <a:extLst>
              <a:ext uri="{FF2B5EF4-FFF2-40B4-BE49-F238E27FC236}">
                <a16:creationId xmlns:a16="http://schemas.microsoft.com/office/drawing/2014/main" id="{2865DE37-1205-4810-D5B9-3D4752D828DC}"/>
              </a:ext>
            </a:extLst>
          </p:cNvPr>
          <p:cNvSpPr/>
          <p:nvPr/>
        </p:nvSpPr>
        <p:spPr>
          <a:xfrm>
            <a:off x="2454895" y="1168298"/>
            <a:ext cx="498575" cy="168897"/>
          </a:xfrm>
          <a:prstGeom prst="roundRect">
            <a:avLst/>
          </a:prstGeom>
          <a:solidFill>
            <a:schemeClr val="bg1">
              <a:lumMod val="65000"/>
            </a:schemeClr>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BoM</a:t>
            </a:r>
          </a:p>
        </p:txBody>
      </p:sp>
      <p:cxnSp>
        <p:nvCxnSpPr>
          <p:cNvPr id="223" name="Straight Arrow Connector 222">
            <a:extLst>
              <a:ext uri="{FF2B5EF4-FFF2-40B4-BE49-F238E27FC236}">
                <a16:creationId xmlns:a16="http://schemas.microsoft.com/office/drawing/2014/main" id="{7D626A51-9A76-1C63-7C41-88A44FF33E93}"/>
              </a:ext>
              <a:ext uri="{C183D7F6-B498-43B3-948B-1728B52AA6E4}">
                <adec:decorative xmlns:adec="http://schemas.microsoft.com/office/drawing/2017/decorative" val="1"/>
              </a:ext>
            </a:extLst>
          </p:cNvPr>
          <p:cNvCxnSpPr>
            <a:cxnSpLocks/>
            <a:stCxn id="195" idx="3"/>
            <a:endCxn id="164" idx="1"/>
          </p:cNvCxnSpPr>
          <p:nvPr/>
        </p:nvCxnSpPr>
        <p:spPr>
          <a:xfrm>
            <a:off x="2953470" y="1252747"/>
            <a:ext cx="355787" cy="1625"/>
          </a:xfrm>
          <a:prstGeom prst="straightConnector1">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258" name="Rectangle: Rounded Corners 257">
            <a:extLst>
              <a:ext uri="{FF2B5EF4-FFF2-40B4-BE49-F238E27FC236}">
                <a16:creationId xmlns:a16="http://schemas.microsoft.com/office/drawing/2014/main" id="{948588F7-8117-3CE4-44BF-2F723F0B7402}"/>
              </a:ext>
            </a:extLst>
          </p:cNvPr>
          <p:cNvSpPr/>
          <p:nvPr/>
        </p:nvSpPr>
        <p:spPr>
          <a:xfrm>
            <a:off x="6042204" y="873739"/>
            <a:ext cx="352690"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US" sz="402" kern="1200">
                <a:solidFill>
                  <a:srgbClr val="FFFFFF"/>
                </a:solidFill>
                <a:latin typeface="Avenir Next" panose="020B0503020202020204" pitchFamily="34" charset="0"/>
              </a:rPr>
              <a:t>Enabling</a:t>
            </a:r>
          </a:p>
        </p:txBody>
      </p:sp>
      <p:sp>
        <p:nvSpPr>
          <p:cNvPr id="259" name="Rectangle: Rounded Corners 258">
            <a:extLst>
              <a:ext uri="{FF2B5EF4-FFF2-40B4-BE49-F238E27FC236}">
                <a16:creationId xmlns:a16="http://schemas.microsoft.com/office/drawing/2014/main" id="{F2C89BEE-8398-A76D-CE75-AD842F9813E1}"/>
              </a:ext>
            </a:extLst>
          </p:cNvPr>
          <p:cNvSpPr/>
          <p:nvPr/>
        </p:nvSpPr>
        <p:spPr>
          <a:xfrm>
            <a:off x="4128176" y="219285"/>
            <a:ext cx="498575" cy="171291"/>
          </a:xfrm>
          <a:prstGeom prst="roundRect">
            <a:avLst/>
          </a:prstGeom>
          <a:solidFill>
            <a:schemeClr val="bg1">
              <a:lumMod val="6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Emergency</a:t>
            </a:r>
          </a:p>
          <a:p>
            <a:pPr algn="ctr" defTabSz="489844">
              <a:buClrTx/>
            </a:pPr>
            <a:r>
              <a:rPr lang="en-US" sz="459" kern="1200">
                <a:solidFill>
                  <a:srgbClr val="FFFFFF"/>
                </a:solidFill>
                <a:latin typeface="Avenir Next" panose="020B0503020202020204" pitchFamily="34" charset="0"/>
              </a:rPr>
              <a:t>Alerts</a:t>
            </a:r>
            <a:endParaRPr lang="en-AU" sz="459" kern="1200">
              <a:solidFill>
                <a:srgbClr val="FFFFFF"/>
              </a:solidFill>
              <a:latin typeface="Avenir Next" panose="020B0503020202020204" pitchFamily="34" charset="0"/>
            </a:endParaRPr>
          </a:p>
        </p:txBody>
      </p:sp>
      <p:sp>
        <p:nvSpPr>
          <p:cNvPr id="260" name="Oval 259">
            <a:extLst>
              <a:ext uri="{FF2B5EF4-FFF2-40B4-BE49-F238E27FC236}">
                <a16:creationId xmlns:a16="http://schemas.microsoft.com/office/drawing/2014/main" id="{747D9A20-BCF9-F30A-3B82-03DC45BFF745}"/>
              </a:ext>
            </a:extLst>
          </p:cNvPr>
          <p:cNvSpPr/>
          <p:nvPr/>
        </p:nvSpPr>
        <p:spPr>
          <a:xfrm>
            <a:off x="5631229" y="1405442"/>
            <a:ext cx="50813" cy="52613"/>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261" name="Oval 260">
            <a:extLst>
              <a:ext uri="{FF2B5EF4-FFF2-40B4-BE49-F238E27FC236}">
                <a16:creationId xmlns:a16="http://schemas.microsoft.com/office/drawing/2014/main" id="{19F67325-A302-6262-367A-205ACE872570}"/>
              </a:ext>
            </a:extLst>
          </p:cNvPr>
          <p:cNvSpPr/>
          <p:nvPr/>
        </p:nvSpPr>
        <p:spPr>
          <a:xfrm>
            <a:off x="5631229" y="1491749"/>
            <a:ext cx="50813" cy="52613"/>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a:solidFill>
                <a:srgbClr val="FFFFFF"/>
              </a:solidFill>
              <a:latin typeface="Avenir Next" panose="020B0503020202020204" pitchFamily="34" charset="0"/>
            </a:endParaRPr>
          </a:p>
        </p:txBody>
      </p:sp>
      <p:sp>
        <p:nvSpPr>
          <p:cNvPr id="262" name="Oval 261">
            <a:extLst>
              <a:ext uri="{FF2B5EF4-FFF2-40B4-BE49-F238E27FC236}">
                <a16:creationId xmlns:a16="http://schemas.microsoft.com/office/drawing/2014/main" id="{0DFBCE5D-1B07-2F91-3414-290E632D036E}"/>
              </a:ext>
            </a:extLst>
          </p:cNvPr>
          <p:cNvSpPr/>
          <p:nvPr/>
        </p:nvSpPr>
        <p:spPr>
          <a:xfrm>
            <a:off x="5827492" y="2642436"/>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264" name="Oval 263">
            <a:extLst>
              <a:ext uri="{FF2B5EF4-FFF2-40B4-BE49-F238E27FC236}">
                <a16:creationId xmlns:a16="http://schemas.microsoft.com/office/drawing/2014/main" id="{0CBC4C30-D847-9744-50E7-8BEB236C9AB8}"/>
              </a:ext>
            </a:extLst>
          </p:cNvPr>
          <p:cNvSpPr/>
          <p:nvPr/>
        </p:nvSpPr>
        <p:spPr>
          <a:xfrm>
            <a:off x="3328018" y="1401502"/>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a:solidFill>
                <a:srgbClr val="FFFFFF"/>
              </a:solidFill>
              <a:latin typeface="Avenir Next" panose="020B0503020202020204" pitchFamily="34" charset="0"/>
            </a:endParaRPr>
          </a:p>
        </p:txBody>
      </p:sp>
      <p:sp>
        <p:nvSpPr>
          <p:cNvPr id="265" name="Oval 264">
            <a:extLst>
              <a:ext uri="{FF2B5EF4-FFF2-40B4-BE49-F238E27FC236}">
                <a16:creationId xmlns:a16="http://schemas.microsoft.com/office/drawing/2014/main" id="{34134E1E-3F00-BF2A-A252-7FD13AE1E3CE}"/>
              </a:ext>
            </a:extLst>
          </p:cNvPr>
          <p:cNvSpPr/>
          <p:nvPr/>
        </p:nvSpPr>
        <p:spPr>
          <a:xfrm>
            <a:off x="3326308" y="1183956"/>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266" name="Oval 265">
            <a:extLst>
              <a:ext uri="{FF2B5EF4-FFF2-40B4-BE49-F238E27FC236}">
                <a16:creationId xmlns:a16="http://schemas.microsoft.com/office/drawing/2014/main" id="{0B7B41BF-A8A8-2DAF-FB8A-809A4AFBEA47}"/>
              </a:ext>
            </a:extLst>
          </p:cNvPr>
          <p:cNvSpPr/>
          <p:nvPr/>
        </p:nvSpPr>
        <p:spPr>
          <a:xfrm>
            <a:off x="4748911" y="1401581"/>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268" name="Oval 267">
            <a:extLst>
              <a:ext uri="{FF2B5EF4-FFF2-40B4-BE49-F238E27FC236}">
                <a16:creationId xmlns:a16="http://schemas.microsoft.com/office/drawing/2014/main" id="{13361309-E060-F5B9-1638-6D620EBAF07E}"/>
              </a:ext>
            </a:extLst>
          </p:cNvPr>
          <p:cNvSpPr/>
          <p:nvPr/>
        </p:nvSpPr>
        <p:spPr>
          <a:xfrm>
            <a:off x="5826732" y="2343462"/>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269" name="Oval 268">
            <a:extLst>
              <a:ext uri="{FF2B5EF4-FFF2-40B4-BE49-F238E27FC236}">
                <a16:creationId xmlns:a16="http://schemas.microsoft.com/office/drawing/2014/main" id="{B6CEF197-DD32-9B79-13E4-C1DCDCE632DA}"/>
              </a:ext>
            </a:extLst>
          </p:cNvPr>
          <p:cNvSpPr/>
          <p:nvPr/>
        </p:nvSpPr>
        <p:spPr>
          <a:xfrm>
            <a:off x="4593342" y="3008539"/>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270" name="Oval 269">
            <a:extLst>
              <a:ext uri="{FF2B5EF4-FFF2-40B4-BE49-F238E27FC236}">
                <a16:creationId xmlns:a16="http://schemas.microsoft.com/office/drawing/2014/main" id="{5056F4F8-958D-79F8-8AB1-DD5863CF636F}"/>
              </a:ext>
            </a:extLst>
          </p:cNvPr>
          <p:cNvSpPr/>
          <p:nvPr/>
        </p:nvSpPr>
        <p:spPr>
          <a:xfrm>
            <a:off x="5185584" y="3008773"/>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cxnSp>
        <p:nvCxnSpPr>
          <p:cNvPr id="280" name="Straight Arrow Connector 279">
            <a:extLst>
              <a:ext uri="{FF2B5EF4-FFF2-40B4-BE49-F238E27FC236}">
                <a16:creationId xmlns:a16="http://schemas.microsoft.com/office/drawing/2014/main" id="{0D313AA8-22EA-D8D5-0A22-ACB5F76C4BB8}"/>
              </a:ext>
              <a:ext uri="{C183D7F6-B498-43B3-948B-1728B52AA6E4}">
                <adec:decorative xmlns:adec="http://schemas.microsoft.com/office/drawing/2017/decorative" val="1"/>
              </a:ext>
            </a:extLst>
          </p:cNvPr>
          <p:cNvCxnSpPr>
            <a:cxnSpLocks/>
          </p:cNvCxnSpPr>
          <p:nvPr/>
        </p:nvCxnSpPr>
        <p:spPr>
          <a:xfrm>
            <a:off x="6468326" y="865746"/>
            <a:ext cx="481308" cy="0"/>
          </a:xfrm>
          <a:prstGeom prst="straightConnector1">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283" name="TextBox 282">
            <a:extLst>
              <a:ext uri="{FF2B5EF4-FFF2-40B4-BE49-F238E27FC236}">
                <a16:creationId xmlns:a16="http://schemas.microsoft.com/office/drawing/2014/main" id="{A818CB50-FB59-6507-BD1D-F5C50B5CF7C7}"/>
              </a:ext>
            </a:extLst>
          </p:cNvPr>
          <p:cNvSpPr txBox="1"/>
          <p:nvPr/>
        </p:nvSpPr>
        <p:spPr>
          <a:xfrm>
            <a:off x="6455352" y="768242"/>
            <a:ext cx="593086" cy="233654"/>
          </a:xfrm>
          <a:prstGeom prst="rect">
            <a:avLst/>
          </a:prstGeom>
          <a:noFill/>
        </p:spPr>
        <p:txBody>
          <a:bodyPr wrap="square">
            <a:spAutoFit/>
          </a:bodyPr>
          <a:lstStyle/>
          <a:p>
            <a:pPr defTabSz="489844">
              <a:buClrTx/>
            </a:pPr>
            <a:r>
              <a:rPr lang="en-AU" sz="459" kern="1200">
                <a:solidFill>
                  <a:srgbClr val="0A082C"/>
                </a:solidFill>
                <a:ea typeface="+mn-ea"/>
                <a:cs typeface="+mn-cs"/>
              </a:rPr>
              <a:t>Point to Point (RIP)</a:t>
            </a:r>
          </a:p>
        </p:txBody>
      </p:sp>
      <p:sp>
        <p:nvSpPr>
          <p:cNvPr id="284" name="Rectangle: Rounded Corners 283">
            <a:extLst>
              <a:ext uri="{FF2B5EF4-FFF2-40B4-BE49-F238E27FC236}">
                <a16:creationId xmlns:a16="http://schemas.microsoft.com/office/drawing/2014/main" id="{3CB46B0B-6642-696D-2981-7958F816FF6B}"/>
              </a:ext>
            </a:extLst>
          </p:cNvPr>
          <p:cNvSpPr/>
          <p:nvPr/>
        </p:nvSpPr>
        <p:spPr>
          <a:xfrm>
            <a:off x="6694336" y="1691199"/>
            <a:ext cx="498575" cy="171291"/>
          </a:xfrm>
          <a:prstGeom prst="roundRect">
            <a:avLst/>
          </a:prstGeom>
          <a:solidFill>
            <a:schemeClr val="bg1">
              <a:lumMod val="6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Other </a:t>
            </a:r>
          </a:p>
          <a:p>
            <a:pPr algn="ctr" defTabSz="489844">
              <a:buClrTx/>
            </a:pPr>
            <a:r>
              <a:rPr lang="en-US" sz="459" kern="1200" dirty="0">
                <a:solidFill>
                  <a:srgbClr val="FFFFFF"/>
                </a:solidFill>
                <a:latin typeface="Avenir Next" panose="020B0503020202020204" pitchFamily="34" charset="0"/>
              </a:rPr>
              <a:t>NSW CADs</a:t>
            </a:r>
            <a:endParaRPr lang="en-AU" sz="459" kern="1200" dirty="0">
              <a:solidFill>
                <a:srgbClr val="FFFFFF"/>
              </a:solidFill>
              <a:latin typeface="Avenir Next" panose="020B0503020202020204" pitchFamily="34" charset="0"/>
            </a:endParaRPr>
          </a:p>
        </p:txBody>
      </p:sp>
      <p:cxnSp>
        <p:nvCxnSpPr>
          <p:cNvPr id="285" name="Straight Arrow Connector 284">
            <a:extLst>
              <a:ext uri="{FF2B5EF4-FFF2-40B4-BE49-F238E27FC236}">
                <a16:creationId xmlns:a16="http://schemas.microsoft.com/office/drawing/2014/main" id="{58553F79-0740-65EB-95CA-15A8B99AD1C6}"/>
              </a:ext>
              <a:ext uri="{C183D7F6-B498-43B3-948B-1728B52AA6E4}">
                <adec:decorative xmlns:adec="http://schemas.microsoft.com/office/drawing/2017/decorative" val="1"/>
              </a:ext>
            </a:extLst>
          </p:cNvPr>
          <p:cNvCxnSpPr>
            <a:cxnSpLocks/>
            <a:stCxn id="284" idx="1"/>
          </p:cNvCxnSpPr>
          <p:nvPr/>
        </p:nvCxnSpPr>
        <p:spPr>
          <a:xfrm flipH="1">
            <a:off x="6303826" y="1776845"/>
            <a:ext cx="390510" cy="184091"/>
          </a:xfrm>
          <a:prstGeom prst="straightConnector1">
            <a:avLst/>
          </a:prstGeom>
          <a:ln>
            <a:solidFill>
              <a:schemeClr val="tx2"/>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288" name="TextBox 287">
            <a:extLst>
              <a:ext uri="{FF2B5EF4-FFF2-40B4-BE49-F238E27FC236}">
                <a16:creationId xmlns:a16="http://schemas.microsoft.com/office/drawing/2014/main" id="{B220E7AF-B3F7-D85E-FFCF-8638C2528B2D}"/>
              </a:ext>
            </a:extLst>
          </p:cNvPr>
          <p:cNvSpPr txBox="1"/>
          <p:nvPr/>
        </p:nvSpPr>
        <p:spPr>
          <a:xfrm>
            <a:off x="6379929" y="1748613"/>
            <a:ext cx="373186" cy="151132"/>
          </a:xfrm>
          <a:prstGeom prst="rect">
            <a:avLst/>
          </a:prstGeom>
          <a:noFill/>
        </p:spPr>
        <p:txBody>
          <a:bodyPr wrap="square">
            <a:spAutoFit/>
          </a:bodyPr>
          <a:lstStyle/>
          <a:p>
            <a:pPr defTabSz="489844">
              <a:buClrTx/>
            </a:pPr>
            <a:r>
              <a:rPr lang="en-AU" sz="382" b="1" kern="1200" dirty="0">
                <a:solidFill>
                  <a:srgbClr val="0A082C"/>
                </a:solidFill>
                <a:ea typeface="+mn-ea"/>
                <a:cs typeface="+mn-cs"/>
              </a:rPr>
              <a:t>Units</a:t>
            </a:r>
          </a:p>
        </p:txBody>
      </p:sp>
      <p:sp>
        <p:nvSpPr>
          <p:cNvPr id="289" name="Rectangle: Rounded Corners 288">
            <a:extLst>
              <a:ext uri="{FF2B5EF4-FFF2-40B4-BE49-F238E27FC236}">
                <a16:creationId xmlns:a16="http://schemas.microsoft.com/office/drawing/2014/main" id="{204B4692-5DC2-828B-98D7-8010DD93A50C}"/>
              </a:ext>
            </a:extLst>
          </p:cNvPr>
          <p:cNvSpPr/>
          <p:nvPr/>
        </p:nvSpPr>
        <p:spPr>
          <a:xfrm>
            <a:off x="4717856" y="557056"/>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RFS Public</a:t>
            </a:r>
          </a:p>
          <a:p>
            <a:pPr algn="ctr" defTabSz="489844">
              <a:buClrTx/>
            </a:pPr>
            <a:r>
              <a:rPr lang="en-US" sz="459" kern="1200">
                <a:solidFill>
                  <a:srgbClr val="FFFFFF"/>
                </a:solidFill>
                <a:latin typeface="Avenir Next" panose="020B0503020202020204" pitchFamily="34" charset="0"/>
              </a:rPr>
              <a:t>Website</a:t>
            </a:r>
            <a:endParaRPr lang="en-AU" sz="459" kern="1200">
              <a:solidFill>
                <a:srgbClr val="FFFFFF"/>
              </a:solidFill>
              <a:latin typeface="Avenir Next" panose="020B0503020202020204" pitchFamily="34" charset="0"/>
            </a:endParaRPr>
          </a:p>
        </p:txBody>
      </p:sp>
      <p:sp>
        <p:nvSpPr>
          <p:cNvPr id="294" name="Rectangle: Rounded Corners 293">
            <a:extLst>
              <a:ext uri="{FF2B5EF4-FFF2-40B4-BE49-F238E27FC236}">
                <a16:creationId xmlns:a16="http://schemas.microsoft.com/office/drawing/2014/main" id="{2CFC665D-3844-B9B7-28EC-8A7C487379BF}"/>
              </a:ext>
            </a:extLst>
          </p:cNvPr>
          <p:cNvSpPr/>
          <p:nvPr/>
        </p:nvSpPr>
        <p:spPr>
          <a:xfrm>
            <a:off x="6043824" y="673857"/>
            <a:ext cx="352690"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US" sz="344" kern="1200" dirty="0">
                <a:solidFill>
                  <a:srgbClr val="FFFFFF"/>
                </a:solidFill>
                <a:latin typeface="Avenir Next" panose="020B0503020202020204" pitchFamily="34" charset="0"/>
              </a:rPr>
              <a:t>Operational</a:t>
            </a:r>
          </a:p>
        </p:txBody>
      </p:sp>
      <p:sp>
        <p:nvSpPr>
          <p:cNvPr id="297" name="TextBox 296">
            <a:extLst>
              <a:ext uri="{FF2B5EF4-FFF2-40B4-BE49-F238E27FC236}">
                <a16:creationId xmlns:a16="http://schemas.microsoft.com/office/drawing/2014/main" id="{D3761375-8345-B03D-1644-07973ACC90FD}"/>
              </a:ext>
            </a:extLst>
          </p:cNvPr>
          <p:cNvSpPr txBox="1"/>
          <p:nvPr/>
        </p:nvSpPr>
        <p:spPr>
          <a:xfrm>
            <a:off x="6448548" y="945049"/>
            <a:ext cx="695617" cy="233654"/>
          </a:xfrm>
          <a:prstGeom prst="rect">
            <a:avLst/>
          </a:prstGeom>
          <a:noFill/>
        </p:spPr>
        <p:txBody>
          <a:bodyPr wrap="square">
            <a:spAutoFit/>
          </a:bodyPr>
          <a:lstStyle/>
          <a:p>
            <a:pPr defTabSz="489844">
              <a:buClrTx/>
            </a:pPr>
            <a:r>
              <a:rPr lang="en-AU" sz="459" kern="1200">
                <a:solidFill>
                  <a:srgbClr val="0A082C"/>
                </a:solidFill>
                <a:ea typeface="+mn-ea"/>
                <a:cs typeface="+mn-cs"/>
              </a:rPr>
              <a:t>Multipoint (RIP) Domain Service*</a:t>
            </a:r>
          </a:p>
        </p:txBody>
      </p:sp>
      <p:sp>
        <p:nvSpPr>
          <p:cNvPr id="300" name="TextBox 299">
            <a:extLst>
              <a:ext uri="{FF2B5EF4-FFF2-40B4-BE49-F238E27FC236}">
                <a16:creationId xmlns:a16="http://schemas.microsoft.com/office/drawing/2014/main" id="{C48FEA5E-B728-BDC1-6CA2-673042039CC0}"/>
              </a:ext>
            </a:extLst>
          </p:cNvPr>
          <p:cNvSpPr txBox="1"/>
          <p:nvPr/>
        </p:nvSpPr>
        <p:spPr>
          <a:xfrm>
            <a:off x="2294643" y="3253864"/>
            <a:ext cx="639931" cy="151132"/>
          </a:xfrm>
          <a:prstGeom prst="rect">
            <a:avLst/>
          </a:prstGeom>
          <a:noFill/>
        </p:spPr>
        <p:txBody>
          <a:bodyPr wrap="square">
            <a:spAutoFit/>
          </a:bodyPr>
          <a:lstStyle/>
          <a:p>
            <a:pPr defTabSz="489844">
              <a:buClrTx/>
            </a:pPr>
            <a:r>
              <a:rPr lang="en-AU" sz="382" b="1" kern="1200">
                <a:solidFill>
                  <a:srgbClr val="0A082C"/>
                </a:solidFill>
                <a:ea typeface="+mn-ea"/>
                <a:cs typeface="+mn-cs"/>
              </a:rPr>
              <a:t>Internal Order</a:t>
            </a:r>
          </a:p>
        </p:txBody>
      </p:sp>
      <p:sp>
        <p:nvSpPr>
          <p:cNvPr id="301" name="TextBox 300">
            <a:extLst>
              <a:ext uri="{FF2B5EF4-FFF2-40B4-BE49-F238E27FC236}">
                <a16:creationId xmlns:a16="http://schemas.microsoft.com/office/drawing/2014/main" id="{65EAD590-D02F-7FC1-A863-6306F611ED6B}"/>
              </a:ext>
            </a:extLst>
          </p:cNvPr>
          <p:cNvSpPr txBox="1"/>
          <p:nvPr/>
        </p:nvSpPr>
        <p:spPr>
          <a:xfrm>
            <a:off x="2952066" y="3071100"/>
            <a:ext cx="373186" cy="209929"/>
          </a:xfrm>
          <a:prstGeom prst="rect">
            <a:avLst/>
          </a:prstGeom>
          <a:noFill/>
        </p:spPr>
        <p:txBody>
          <a:bodyPr wrap="square">
            <a:spAutoFit/>
          </a:bodyPr>
          <a:lstStyle/>
          <a:p>
            <a:pPr defTabSz="489844">
              <a:buClrTx/>
            </a:pPr>
            <a:r>
              <a:rPr lang="en-AU" sz="382" b="1" kern="1200">
                <a:solidFill>
                  <a:srgbClr val="0A082C"/>
                </a:solidFill>
                <a:ea typeface="+mn-ea"/>
                <a:cs typeface="+mn-cs"/>
              </a:rPr>
              <a:t>Payments</a:t>
            </a:r>
          </a:p>
        </p:txBody>
      </p:sp>
      <p:cxnSp>
        <p:nvCxnSpPr>
          <p:cNvPr id="302" name="Straight Arrow Connector 301">
            <a:extLst>
              <a:ext uri="{FF2B5EF4-FFF2-40B4-BE49-F238E27FC236}">
                <a16:creationId xmlns:a16="http://schemas.microsoft.com/office/drawing/2014/main" id="{B6FF9111-17C7-8C78-3980-32F874227E4C}"/>
              </a:ext>
              <a:ext uri="{C183D7F6-B498-43B3-948B-1728B52AA6E4}">
                <adec:decorative xmlns:adec="http://schemas.microsoft.com/office/drawing/2017/decorative" val="1"/>
              </a:ext>
            </a:extLst>
          </p:cNvPr>
          <p:cNvCxnSpPr>
            <a:cxnSpLocks/>
          </p:cNvCxnSpPr>
          <p:nvPr/>
        </p:nvCxnSpPr>
        <p:spPr>
          <a:xfrm flipV="1">
            <a:off x="3528629" y="3257119"/>
            <a:ext cx="1637" cy="106932"/>
          </a:xfrm>
          <a:prstGeom prst="straightConnector1">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305" name="TextBox 304">
            <a:extLst>
              <a:ext uri="{FF2B5EF4-FFF2-40B4-BE49-F238E27FC236}">
                <a16:creationId xmlns:a16="http://schemas.microsoft.com/office/drawing/2014/main" id="{4277EA9E-1AFC-57F9-4B98-7266FBBEBB0B}"/>
              </a:ext>
            </a:extLst>
          </p:cNvPr>
          <p:cNvSpPr txBox="1"/>
          <p:nvPr/>
        </p:nvSpPr>
        <p:spPr>
          <a:xfrm>
            <a:off x="3534943" y="3252449"/>
            <a:ext cx="591015" cy="209929"/>
          </a:xfrm>
          <a:prstGeom prst="rect">
            <a:avLst/>
          </a:prstGeom>
          <a:noFill/>
        </p:spPr>
        <p:txBody>
          <a:bodyPr wrap="square">
            <a:spAutoFit/>
          </a:bodyPr>
          <a:lstStyle/>
          <a:p>
            <a:pPr defTabSz="489844">
              <a:buClrTx/>
            </a:pPr>
            <a:r>
              <a:rPr lang="en-AU" sz="382" b="1" kern="1200">
                <a:solidFill>
                  <a:srgbClr val="0A082C"/>
                </a:solidFill>
                <a:ea typeface="+mn-ea"/>
                <a:cs typeface="+mn-cs"/>
              </a:rPr>
              <a:t>Purchase requests</a:t>
            </a:r>
          </a:p>
        </p:txBody>
      </p:sp>
      <p:sp>
        <p:nvSpPr>
          <p:cNvPr id="306" name="TextBox 305">
            <a:extLst>
              <a:ext uri="{FF2B5EF4-FFF2-40B4-BE49-F238E27FC236}">
                <a16:creationId xmlns:a16="http://schemas.microsoft.com/office/drawing/2014/main" id="{1C9B2F2A-DD30-4554-8C5C-A374825683B7}"/>
              </a:ext>
            </a:extLst>
          </p:cNvPr>
          <p:cNvSpPr txBox="1"/>
          <p:nvPr/>
        </p:nvSpPr>
        <p:spPr>
          <a:xfrm>
            <a:off x="3795929" y="3343433"/>
            <a:ext cx="373186" cy="209929"/>
          </a:xfrm>
          <a:prstGeom prst="rect">
            <a:avLst/>
          </a:prstGeom>
          <a:noFill/>
        </p:spPr>
        <p:txBody>
          <a:bodyPr wrap="square">
            <a:spAutoFit/>
          </a:bodyPr>
          <a:lstStyle/>
          <a:p>
            <a:pPr defTabSz="489844">
              <a:buClrTx/>
            </a:pPr>
            <a:r>
              <a:rPr lang="en-AU" sz="382" b="1" kern="1200">
                <a:solidFill>
                  <a:srgbClr val="0A082C"/>
                </a:solidFill>
                <a:ea typeface="+mn-ea"/>
                <a:cs typeface="+mn-cs"/>
              </a:rPr>
              <a:t>Catalogue</a:t>
            </a:r>
          </a:p>
        </p:txBody>
      </p:sp>
      <p:sp>
        <p:nvSpPr>
          <p:cNvPr id="307" name="Oval 306">
            <a:extLst>
              <a:ext uri="{FF2B5EF4-FFF2-40B4-BE49-F238E27FC236}">
                <a16:creationId xmlns:a16="http://schemas.microsoft.com/office/drawing/2014/main" id="{9D51081D-8642-0063-C54A-CFCDDFBFEB28}"/>
              </a:ext>
            </a:extLst>
          </p:cNvPr>
          <p:cNvSpPr/>
          <p:nvPr/>
        </p:nvSpPr>
        <p:spPr>
          <a:xfrm>
            <a:off x="2512223" y="3381347"/>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08" name="Oval 307">
            <a:extLst>
              <a:ext uri="{FF2B5EF4-FFF2-40B4-BE49-F238E27FC236}">
                <a16:creationId xmlns:a16="http://schemas.microsoft.com/office/drawing/2014/main" id="{E14E495F-DBC3-652A-4AFC-DA0AB20FEBA0}"/>
              </a:ext>
            </a:extLst>
          </p:cNvPr>
          <p:cNvSpPr/>
          <p:nvPr/>
        </p:nvSpPr>
        <p:spPr>
          <a:xfrm>
            <a:off x="3292344" y="3381348"/>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16" name="Oval 315">
            <a:extLst>
              <a:ext uri="{FF2B5EF4-FFF2-40B4-BE49-F238E27FC236}">
                <a16:creationId xmlns:a16="http://schemas.microsoft.com/office/drawing/2014/main" id="{E408E0A4-C03A-20C4-B880-111A92FFBF68}"/>
              </a:ext>
            </a:extLst>
          </p:cNvPr>
          <p:cNvSpPr/>
          <p:nvPr/>
        </p:nvSpPr>
        <p:spPr>
          <a:xfrm>
            <a:off x="3298921" y="3096464"/>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17" name="Oval 316">
            <a:extLst>
              <a:ext uri="{FF2B5EF4-FFF2-40B4-BE49-F238E27FC236}">
                <a16:creationId xmlns:a16="http://schemas.microsoft.com/office/drawing/2014/main" id="{453456B3-5CAB-088D-D39F-18DB7F70B9CC}"/>
              </a:ext>
            </a:extLst>
          </p:cNvPr>
          <p:cNvSpPr/>
          <p:nvPr/>
        </p:nvSpPr>
        <p:spPr>
          <a:xfrm>
            <a:off x="2505890" y="3097428"/>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18" name="Oval 317">
            <a:extLst>
              <a:ext uri="{FF2B5EF4-FFF2-40B4-BE49-F238E27FC236}">
                <a16:creationId xmlns:a16="http://schemas.microsoft.com/office/drawing/2014/main" id="{AC6EC9A0-599E-2BB9-31CA-F6E3B3A649F8}"/>
              </a:ext>
            </a:extLst>
          </p:cNvPr>
          <p:cNvSpPr/>
          <p:nvPr/>
        </p:nvSpPr>
        <p:spPr>
          <a:xfrm>
            <a:off x="3300184" y="2160912"/>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19" name="Rectangle: Rounded Corners 318">
            <a:extLst>
              <a:ext uri="{FF2B5EF4-FFF2-40B4-BE49-F238E27FC236}">
                <a16:creationId xmlns:a16="http://schemas.microsoft.com/office/drawing/2014/main" id="{FE36E8E3-9FC6-EEE5-6DDA-6BC4BAE4A4F6}"/>
              </a:ext>
            </a:extLst>
          </p:cNvPr>
          <p:cNvSpPr/>
          <p:nvPr/>
        </p:nvSpPr>
        <p:spPr>
          <a:xfrm>
            <a:off x="5607581" y="667600"/>
            <a:ext cx="363732"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US" sz="382" kern="1200">
                <a:solidFill>
                  <a:srgbClr val="FFFFFF"/>
                </a:solidFill>
                <a:latin typeface="Avenir Next" panose="020B0503020202020204" pitchFamily="34" charset="0"/>
              </a:rPr>
              <a:t>Community</a:t>
            </a:r>
          </a:p>
          <a:p>
            <a:pPr algn="ctr" defTabSz="489844">
              <a:buClrTx/>
            </a:pPr>
            <a:r>
              <a:rPr lang="en-US" sz="382" kern="1200">
                <a:solidFill>
                  <a:srgbClr val="FFFFFF"/>
                </a:solidFill>
                <a:latin typeface="Avenir Next" panose="020B0503020202020204" pitchFamily="34" charset="0"/>
              </a:rPr>
              <a:t>Centric</a:t>
            </a:r>
          </a:p>
        </p:txBody>
      </p:sp>
      <p:sp>
        <p:nvSpPr>
          <p:cNvPr id="320" name="Oval 319">
            <a:extLst>
              <a:ext uri="{FF2B5EF4-FFF2-40B4-BE49-F238E27FC236}">
                <a16:creationId xmlns:a16="http://schemas.microsoft.com/office/drawing/2014/main" id="{5E826304-AEDA-29B0-0013-F9243A1AEFE0}"/>
              </a:ext>
            </a:extLst>
          </p:cNvPr>
          <p:cNvSpPr/>
          <p:nvPr/>
        </p:nvSpPr>
        <p:spPr>
          <a:xfrm>
            <a:off x="3297479" y="2689142"/>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23" name="Oval 322">
            <a:extLst>
              <a:ext uri="{FF2B5EF4-FFF2-40B4-BE49-F238E27FC236}">
                <a16:creationId xmlns:a16="http://schemas.microsoft.com/office/drawing/2014/main" id="{793A98DB-67E1-905D-782C-1BFEC3D866E5}"/>
              </a:ext>
            </a:extLst>
          </p:cNvPr>
          <p:cNvSpPr/>
          <p:nvPr/>
        </p:nvSpPr>
        <p:spPr>
          <a:xfrm>
            <a:off x="5831268" y="2056218"/>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err="1">
              <a:solidFill>
                <a:srgbClr val="FFFFFF"/>
              </a:solidFill>
              <a:latin typeface="Avenir Next" panose="020B0503020202020204" pitchFamily="34" charset="0"/>
            </a:endParaRPr>
          </a:p>
        </p:txBody>
      </p:sp>
      <p:sp>
        <p:nvSpPr>
          <p:cNvPr id="327" name="Oval 326">
            <a:extLst>
              <a:ext uri="{FF2B5EF4-FFF2-40B4-BE49-F238E27FC236}">
                <a16:creationId xmlns:a16="http://schemas.microsoft.com/office/drawing/2014/main" id="{5B07279F-726B-E153-650F-A04A7D55E04B}"/>
              </a:ext>
            </a:extLst>
          </p:cNvPr>
          <p:cNvSpPr/>
          <p:nvPr/>
        </p:nvSpPr>
        <p:spPr>
          <a:xfrm>
            <a:off x="3297747" y="2427562"/>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328" name="Oval 327">
            <a:extLst>
              <a:ext uri="{FF2B5EF4-FFF2-40B4-BE49-F238E27FC236}">
                <a16:creationId xmlns:a16="http://schemas.microsoft.com/office/drawing/2014/main" id="{7B693D03-8639-1CA3-1219-58948DEEC31E}"/>
              </a:ext>
            </a:extLst>
          </p:cNvPr>
          <p:cNvSpPr/>
          <p:nvPr/>
        </p:nvSpPr>
        <p:spPr>
          <a:xfrm>
            <a:off x="3297747" y="2507692"/>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err="1">
              <a:solidFill>
                <a:srgbClr val="FFFFFF"/>
              </a:solidFill>
              <a:latin typeface="Avenir Next" panose="020B0503020202020204" pitchFamily="34" charset="0"/>
            </a:endParaRPr>
          </a:p>
        </p:txBody>
      </p:sp>
      <p:sp>
        <p:nvSpPr>
          <p:cNvPr id="329" name="Oval 328">
            <a:extLst>
              <a:ext uri="{FF2B5EF4-FFF2-40B4-BE49-F238E27FC236}">
                <a16:creationId xmlns:a16="http://schemas.microsoft.com/office/drawing/2014/main" id="{28677B7B-618E-7741-D175-DB3FCE91B212}"/>
              </a:ext>
            </a:extLst>
          </p:cNvPr>
          <p:cNvSpPr/>
          <p:nvPr/>
        </p:nvSpPr>
        <p:spPr>
          <a:xfrm>
            <a:off x="4749538" y="1483948"/>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err="1">
              <a:solidFill>
                <a:srgbClr val="FFFFFF"/>
              </a:solidFill>
              <a:latin typeface="Avenir Next" panose="020B0503020202020204" pitchFamily="34" charset="0"/>
            </a:endParaRPr>
          </a:p>
        </p:txBody>
      </p:sp>
      <p:sp>
        <p:nvSpPr>
          <p:cNvPr id="330" name="Oval 329">
            <a:extLst>
              <a:ext uri="{FF2B5EF4-FFF2-40B4-BE49-F238E27FC236}">
                <a16:creationId xmlns:a16="http://schemas.microsoft.com/office/drawing/2014/main" id="{69E7FE7B-E1C7-3ED6-EEBE-29B1EC2AF6DB}"/>
              </a:ext>
            </a:extLst>
          </p:cNvPr>
          <p:cNvSpPr/>
          <p:nvPr/>
        </p:nvSpPr>
        <p:spPr>
          <a:xfrm>
            <a:off x="6721034" y="1719997"/>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dirty="0">
                <a:solidFill>
                  <a:srgbClr val="FFFFFF"/>
                </a:solidFill>
                <a:latin typeface="Avenir Next" panose="020B0503020202020204" pitchFamily="34" charset="0"/>
              </a:rPr>
              <a:t>D</a:t>
            </a:r>
            <a:endParaRPr lang="en-AU" sz="268" kern="1200" dirty="0">
              <a:solidFill>
                <a:srgbClr val="FFFFFF"/>
              </a:solidFill>
              <a:latin typeface="Avenir Next" panose="020B0503020202020204" pitchFamily="34" charset="0"/>
            </a:endParaRPr>
          </a:p>
        </p:txBody>
      </p:sp>
      <p:sp>
        <p:nvSpPr>
          <p:cNvPr id="332" name="Oval 331">
            <a:extLst>
              <a:ext uri="{FF2B5EF4-FFF2-40B4-BE49-F238E27FC236}">
                <a16:creationId xmlns:a16="http://schemas.microsoft.com/office/drawing/2014/main" id="{795A6DCC-6FA5-D3CD-060E-4C61C00DEC25}"/>
              </a:ext>
            </a:extLst>
          </p:cNvPr>
          <p:cNvSpPr/>
          <p:nvPr/>
        </p:nvSpPr>
        <p:spPr>
          <a:xfrm>
            <a:off x="2509002" y="3186599"/>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err="1">
              <a:solidFill>
                <a:srgbClr val="FFFFFF"/>
              </a:solidFill>
              <a:latin typeface="Avenir Next" panose="020B0503020202020204" pitchFamily="34" charset="0"/>
            </a:endParaRPr>
          </a:p>
        </p:txBody>
      </p:sp>
      <p:cxnSp>
        <p:nvCxnSpPr>
          <p:cNvPr id="335" name="Straight Arrow Connector 334">
            <a:extLst>
              <a:ext uri="{FF2B5EF4-FFF2-40B4-BE49-F238E27FC236}">
                <a16:creationId xmlns:a16="http://schemas.microsoft.com/office/drawing/2014/main" id="{BFA2F501-82EC-A210-C541-FE01F95EDF8B}"/>
              </a:ext>
              <a:ext uri="{C183D7F6-B498-43B3-948B-1728B52AA6E4}">
                <adec:decorative xmlns:adec="http://schemas.microsoft.com/office/drawing/2017/decorative" val="1"/>
              </a:ext>
            </a:extLst>
          </p:cNvPr>
          <p:cNvCxnSpPr>
            <a:cxnSpLocks/>
          </p:cNvCxnSpPr>
          <p:nvPr/>
        </p:nvCxnSpPr>
        <p:spPr>
          <a:xfrm>
            <a:off x="6466772" y="761228"/>
            <a:ext cx="481308" cy="0"/>
          </a:xfrm>
          <a:prstGeom prst="straightConnector1">
            <a:avLst/>
          </a:prstGeom>
          <a:ln>
            <a:solidFill>
              <a:schemeClr val="bg2">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
        <p:nvSpPr>
          <p:cNvPr id="336" name="TextBox 335">
            <a:extLst>
              <a:ext uri="{FF2B5EF4-FFF2-40B4-BE49-F238E27FC236}">
                <a16:creationId xmlns:a16="http://schemas.microsoft.com/office/drawing/2014/main" id="{FD7958F0-971C-6D89-6EE3-D4B1AC476697}"/>
              </a:ext>
            </a:extLst>
          </p:cNvPr>
          <p:cNvSpPr txBox="1"/>
          <p:nvPr/>
        </p:nvSpPr>
        <p:spPr>
          <a:xfrm>
            <a:off x="6453798" y="655219"/>
            <a:ext cx="481308" cy="233654"/>
          </a:xfrm>
          <a:prstGeom prst="rect">
            <a:avLst/>
          </a:prstGeom>
          <a:noFill/>
        </p:spPr>
        <p:txBody>
          <a:bodyPr wrap="square">
            <a:spAutoFit/>
          </a:bodyPr>
          <a:lstStyle/>
          <a:p>
            <a:pPr defTabSz="489844">
              <a:buClrTx/>
            </a:pPr>
            <a:r>
              <a:rPr lang="en-AU" sz="459" kern="1200">
                <a:solidFill>
                  <a:srgbClr val="0A082C"/>
                </a:solidFill>
                <a:ea typeface="+mn-ea"/>
                <a:cs typeface="+mn-cs"/>
              </a:rPr>
              <a:t>Point to Point</a:t>
            </a:r>
          </a:p>
        </p:txBody>
      </p:sp>
      <p:sp>
        <p:nvSpPr>
          <p:cNvPr id="342" name="TextBox 341">
            <a:extLst>
              <a:ext uri="{FF2B5EF4-FFF2-40B4-BE49-F238E27FC236}">
                <a16:creationId xmlns:a16="http://schemas.microsoft.com/office/drawing/2014/main" id="{C91EC873-588F-6C3E-741A-33DAC75D85C1}"/>
              </a:ext>
            </a:extLst>
          </p:cNvPr>
          <p:cNvSpPr txBox="1"/>
          <p:nvPr/>
        </p:nvSpPr>
        <p:spPr>
          <a:xfrm>
            <a:off x="5587394" y="538088"/>
            <a:ext cx="362119" cy="233654"/>
          </a:xfrm>
          <a:prstGeom prst="rect">
            <a:avLst/>
          </a:prstGeom>
          <a:noFill/>
        </p:spPr>
        <p:txBody>
          <a:bodyPr wrap="square">
            <a:spAutoFit/>
          </a:bodyPr>
          <a:lstStyle/>
          <a:p>
            <a:pPr defTabSz="489844">
              <a:buClrTx/>
            </a:pPr>
            <a:r>
              <a:rPr lang="en-AU" sz="459" kern="1200">
                <a:solidFill>
                  <a:srgbClr val="0A082C"/>
                </a:solidFill>
                <a:ea typeface="+mn-ea"/>
                <a:cs typeface="+mn-cs"/>
              </a:rPr>
              <a:t>Legend</a:t>
            </a:r>
          </a:p>
        </p:txBody>
      </p:sp>
      <p:sp>
        <p:nvSpPr>
          <p:cNvPr id="344" name="Oval 343">
            <a:extLst>
              <a:ext uri="{FF2B5EF4-FFF2-40B4-BE49-F238E27FC236}">
                <a16:creationId xmlns:a16="http://schemas.microsoft.com/office/drawing/2014/main" id="{D9C05F2B-8203-972C-A8E6-F184D2058597}"/>
              </a:ext>
            </a:extLst>
          </p:cNvPr>
          <p:cNvSpPr/>
          <p:nvPr/>
        </p:nvSpPr>
        <p:spPr>
          <a:xfrm>
            <a:off x="3302808" y="2262396"/>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err="1">
              <a:solidFill>
                <a:srgbClr val="FFFFFF"/>
              </a:solidFill>
              <a:latin typeface="Avenir Next" panose="020B0503020202020204" pitchFamily="34" charset="0"/>
            </a:endParaRPr>
          </a:p>
        </p:txBody>
      </p:sp>
      <p:sp>
        <p:nvSpPr>
          <p:cNvPr id="345" name="TextBox 344">
            <a:extLst>
              <a:ext uri="{FF2B5EF4-FFF2-40B4-BE49-F238E27FC236}">
                <a16:creationId xmlns:a16="http://schemas.microsoft.com/office/drawing/2014/main" id="{DC5D9FDF-8ACC-3C58-2718-F6F132C2FE16}"/>
              </a:ext>
            </a:extLst>
          </p:cNvPr>
          <p:cNvSpPr txBox="1"/>
          <p:nvPr/>
        </p:nvSpPr>
        <p:spPr>
          <a:xfrm>
            <a:off x="3540257" y="2891549"/>
            <a:ext cx="353407" cy="209929"/>
          </a:xfrm>
          <a:prstGeom prst="rect">
            <a:avLst/>
          </a:prstGeom>
          <a:noFill/>
        </p:spPr>
        <p:txBody>
          <a:bodyPr wrap="square">
            <a:spAutoFit/>
          </a:bodyPr>
          <a:lstStyle/>
          <a:p>
            <a:pPr defTabSz="489844">
              <a:buClrTx/>
            </a:pPr>
            <a:r>
              <a:rPr lang="en-AU" sz="382" b="1" kern="1200">
                <a:solidFill>
                  <a:srgbClr val="0A082C"/>
                </a:solidFill>
                <a:ea typeface="+mn-ea"/>
                <a:cs typeface="+mn-cs"/>
              </a:rPr>
              <a:t>Invoices</a:t>
            </a:r>
          </a:p>
        </p:txBody>
      </p:sp>
      <p:sp>
        <p:nvSpPr>
          <p:cNvPr id="12" name="Rectangle: Rounded Corners 11">
            <a:extLst>
              <a:ext uri="{FF2B5EF4-FFF2-40B4-BE49-F238E27FC236}">
                <a16:creationId xmlns:a16="http://schemas.microsoft.com/office/drawing/2014/main" id="{7CAAF5C8-0934-266B-8B6D-391B097CFE27}"/>
              </a:ext>
            </a:extLst>
          </p:cNvPr>
          <p:cNvSpPr/>
          <p:nvPr/>
        </p:nvSpPr>
        <p:spPr>
          <a:xfrm>
            <a:off x="5599444" y="1085998"/>
            <a:ext cx="362119" cy="171291"/>
          </a:xfrm>
          <a:prstGeom prst="round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US" sz="382" kern="1200">
                <a:solidFill>
                  <a:srgbClr val="FFFFFF"/>
                </a:solidFill>
                <a:latin typeface="Avenir Next" panose="020B0503020202020204" pitchFamily="34" charset="0"/>
              </a:rPr>
              <a:t>Non-RFS</a:t>
            </a:r>
          </a:p>
          <a:p>
            <a:pPr algn="ctr" defTabSz="489844">
              <a:buClrTx/>
            </a:pPr>
            <a:r>
              <a:rPr lang="en-US" sz="382" kern="1200">
                <a:solidFill>
                  <a:srgbClr val="FFFFFF"/>
                </a:solidFill>
                <a:latin typeface="Avenir Next" panose="020B0503020202020204" pitchFamily="34" charset="0"/>
              </a:rPr>
              <a:t>System</a:t>
            </a:r>
          </a:p>
        </p:txBody>
      </p:sp>
      <p:sp>
        <p:nvSpPr>
          <p:cNvPr id="17" name="Rectangle: Rounded Corners 16">
            <a:extLst>
              <a:ext uri="{FF2B5EF4-FFF2-40B4-BE49-F238E27FC236}">
                <a16:creationId xmlns:a16="http://schemas.microsoft.com/office/drawing/2014/main" id="{E75C9E09-2820-0AB3-F01B-7F406C381FFF}"/>
              </a:ext>
            </a:extLst>
          </p:cNvPr>
          <p:cNvSpPr/>
          <p:nvPr/>
        </p:nvSpPr>
        <p:spPr>
          <a:xfrm>
            <a:off x="3311435" y="924942"/>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Noggin</a:t>
            </a:r>
          </a:p>
          <a:p>
            <a:pPr algn="ctr" defTabSz="489844">
              <a:buClrTx/>
            </a:pPr>
            <a:r>
              <a:rPr lang="en-US" sz="459" kern="1200">
                <a:solidFill>
                  <a:srgbClr val="FFFFFF"/>
                </a:solidFill>
                <a:latin typeface="Avenir Next" panose="020B0503020202020204" pitchFamily="34" charset="0"/>
              </a:rPr>
              <a:t>(Guardian)</a:t>
            </a:r>
            <a:endParaRPr lang="en-AU" sz="459" kern="1200">
              <a:solidFill>
                <a:srgbClr val="FFFFFF"/>
              </a:solidFill>
              <a:latin typeface="Avenir Next" panose="020B0503020202020204" pitchFamily="34" charset="0"/>
            </a:endParaRPr>
          </a:p>
        </p:txBody>
      </p:sp>
      <p:sp>
        <p:nvSpPr>
          <p:cNvPr id="20" name="Rectangle: Rounded Corners 19">
            <a:extLst>
              <a:ext uri="{FF2B5EF4-FFF2-40B4-BE49-F238E27FC236}">
                <a16:creationId xmlns:a16="http://schemas.microsoft.com/office/drawing/2014/main" id="{EBCE5952-50AE-5871-AFFB-7BDF451D8B62}"/>
              </a:ext>
            </a:extLst>
          </p:cNvPr>
          <p:cNvSpPr/>
          <p:nvPr/>
        </p:nvSpPr>
        <p:spPr>
          <a:xfrm>
            <a:off x="3310858" y="1605093"/>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BIP</a:t>
            </a:r>
            <a:endParaRPr lang="en-AU" sz="459" kern="1200">
              <a:solidFill>
                <a:srgbClr val="FFFFFF"/>
              </a:solidFill>
              <a:latin typeface="Avenir Next" panose="020B0503020202020204" pitchFamily="34" charset="0"/>
            </a:endParaRPr>
          </a:p>
        </p:txBody>
      </p:sp>
      <p:sp>
        <p:nvSpPr>
          <p:cNvPr id="21" name="Rectangle: Rounded Corners 20">
            <a:extLst>
              <a:ext uri="{FF2B5EF4-FFF2-40B4-BE49-F238E27FC236}">
                <a16:creationId xmlns:a16="http://schemas.microsoft.com/office/drawing/2014/main" id="{160A4657-0E34-9885-9031-AE8F185F8587}"/>
              </a:ext>
            </a:extLst>
          </p:cNvPr>
          <p:cNvSpPr/>
          <p:nvPr/>
        </p:nvSpPr>
        <p:spPr>
          <a:xfrm>
            <a:off x="3314853" y="1822140"/>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RMP</a:t>
            </a:r>
            <a:endParaRPr lang="en-AU" sz="459" kern="1200">
              <a:solidFill>
                <a:srgbClr val="FFFFFF"/>
              </a:solidFill>
              <a:latin typeface="Avenir Next" panose="020B0503020202020204" pitchFamily="34" charset="0"/>
            </a:endParaRPr>
          </a:p>
        </p:txBody>
      </p:sp>
      <p:sp>
        <p:nvSpPr>
          <p:cNvPr id="24" name="Oval 23">
            <a:extLst>
              <a:ext uri="{FF2B5EF4-FFF2-40B4-BE49-F238E27FC236}">
                <a16:creationId xmlns:a16="http://schemas.microsoft.com/office/drawing/2014/main" id="{BBAC52AC-E4C2-CE86-EE18-D6AD6D72C322}"/>
              </a:ext>
            </a:extLst>
          </p:cNvPr>
          <p:cNvSpPr/>
          <p:nvPr/>
        </p:nvSpPr>
        <p:spPr>
          <a:xfrm>
            <a:off x="3337197" y="942029"/>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a:solidFill>
                <a:srgbClr val="FFFFFF"/>
              </a:solidFill>
              <a:latin typeface="Avenir Next" panose="020B0503020202020204" pitchFamily="34" charset="0"/>
            </a:endParaRPr>
          </a:p>
        </p:txBody>
      </p:sp>
      <p:sp>
        <p:nvSpPr>
          <p:cNvPr id="28" name="Oval 27">
            <a:extLst>
              <a:ext uri="{FF2B5EF4-FFF2-40B4-BE49-F238E27FC236}">
                <a16:creationId xmlns:a16="http://schemas.microsoft.com/office/drawing/2014/main" id="{67557EFB-97B1-22F4-A207-A3EBC89CA7A5}"/>
              </a:ext>
            </a:extLst>
          </p:cNvPr>
          <p:cNvSpPr/>
          <p:nvPr/>
        </p:nvSpPr>
        <p:spPr>
          <a:xfrm>
            <a:off x="3345692" y="1845471"/>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a:solidFill>
                <a:srgbClr val="FFFFFF"/>
              </a:solidFill>
              <a:latin typeface="Avenir Next" panose="020B0503020202020204" pitchFamily="34" charset="0"/>
            </a:endParaRPr>
          </a:p>
        </p:txBody>
      </p:sp>
      <p:sp>
        <p:nvSpPr>
          <p:cNvPr id="71" name="Rectangle: Rounded Corners 70">
            <a:extLst>
              <a:ext uri="{FF2B5EF4-FFF2-40B4-BE49-F238E27FC236}">
                <a16:creationId xmlns:a16="http://schemas.microsoft.com/office/drawing/2014/main" id="{FBF3C042-EA45-56A2-40CE-0D75D8301779}"/>
              </a:ext>
            </a:extLst>
          </p:cNvPr>
          <p:cNvSpPr/>
          <p:nvPr/>
        </p:nvSpPr>
        <p:spPr>
          <a:xfrm>
            <a:off x="2489715" y="2142410"/>
            <a:ext cx="444700" cy="171291"/>
          </a:xfrm>
          <a:prstGeom prst="round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38571" rIns="38571" rtlCol="0" anchor="ctr" anchorCtr="0"/>
          <a:lstStyle/>
          <a:p>
            <a:pPr algn="ctr" defTabSz="489844">
              <a:buClrTx/>
            </a:pPr>
            <a:r>
              <a:rPr lang="en-US" sz="459" kern="1200" dirty="0">
                <a:solidFill>
                  <a:srgbClr val="FFFFFF"/>
                </a:solidFill>
                <a:latin typeface="Avenir Next" panose="020B0503020202020204" pitchFamily="34" charset="0"/>
              </a:rPr>
              <a:t>ServiceNow</a:t>
            </a:r>
          </a:p>
          <a:p>
            <a:pPr algn="ctr" defTabSz="489844">
              <a:buClrTx/>
            </a:pPr>
            <a:r>
              <a:rPr lang="en-US" sz="429" kern="1200" dirty="0">
                <a:solidFill>
                  <a:srgbClr val="FFFFFF"/>
                </a:solidFill>
                <a:latin typeface="Avenir Next" panose="020B0503020202020204" pitchFamily="34" charset="0"/>
              </a:rPr>
              <a:t>(eMembership)</a:t>
            </a:r>
            <a:endParaRPr lang="en-AU" sz="429" kern="1200" dirty="0">
              <a:solidFill>
                <a:srgbClr val="FFFFFF"/>
              </a:solidFill>
              <a:latin typeface="Avenir Next" panose="020B0503020202020204" pitchFamily="34" charset="0"/>
            </a:endParaRPr>
          </a:p>
        </p:txBody>
      </p:sp>
      <p:sp>
        <p:nvSpPr>
          <p:cNvPr id="80" name="Rectangle: Rounded Corners 79">
            <a:extLst>
              <a:ext uri="{FF2B5EF4-FFF2-40B4-BE49-F238E27FC236}">
                <a16:creationId xmlns:a16="http://schemas.microsoft.com/office/drawing/2014/main" id="{159212ED-92DD-168B-7F72-A40A57B1F8B9}"/>
              </a:ext>
            </a:extLst>
          </p:cNvPr>
          <p:cNvSpPr/>
          <p:nvPr/>
        </p:nvSpPr>
        <p:spPr>
          <a:xfrm>
            <a:off x="1826141" y="2409957"/>
            <a:ext cx="498575" cy="189872"/>
          </a:xfrm>
          <a:prstGeom prst="round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Fuel</a:t>
            </a:r>
            <a:endParaRPr lang="en-AU" sz="459" kern="1200">
              <a:solidFill>
                <a:srgbClr val="FFFFFF"/>
              </a:solidFill>
              <a:latin typeface="Avenir Next" panose="020B0503020202020204" pitchFamily="34" charset="0"/>
            </a:endParaRPr>
          </a:p>
        </p:txBody>
      </p:sp>
      <p:sp>
        <p:nvSpPr>
          <p:cNvPr id="82" name="Rectangle: Rounded Corners 81">
            <a:extLst>
              <a:ext uri="{FF2B5EF4-FFF2-40B4-BE49-F238E27FC236}">
                <a16:creationId xmlns:a16="http://schemas.microsoft.com/office/drawing/2014/main" id="{73259306-0CBE-8BFF-DE8C-F47EEEA29D0B}"/>
              </a:ext>
            </a:extLst>
          </p:cNvPr>
          <p:cNvSpPr/>
          <p:nvPr/>
        </p:nvSpPr>
        <p:spPr>
          <a:xfrm>
            <a:off x="1826141" y="2692759"/>
            <a:ext cx="498575" cy="171291"/>
          </a:xfrm>
          <a:prstGeom prst="round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OneRFS</a:t>
            </a:r>
            <a:endParaRPr lang="en-AU" sz="459" kern="1200" dirty="0">
              <a:solidFill>
                <a:srgbClr val="FFFFFF"/>
              </a:solidFill>
              <a:latin typeface="Avenir Next" panose="020B0503020202020204" pitchFamily="34" charset="0"/>
            </a:endParaRPr>
          </a:p>
        </p:txBody>
      </p:sp>
      <p:sp>
        <p:nvSpPr>
          <p:cNvPr id="86" name="Oval 85">
            <a:extLst>
              <a:ext uri="{FF2B5EF4-FFF2-40B4-BE49-F238E27FC236}">
                <a16:creationId xmlns:a16="http://schemas.microsoft.com/office/drawing/2014/main" id="{52650520-689E-0240-C810-CFAB7F053302}"/>
              </a:ext>
            </a:extLst>
          </p:cNvPr>
          <p:cNvSpPr/>
          <p:nvPr/>
        </p:nvSpPr>
        <p:spPr>
          <a:xfrm>
            <a:off x="1855173" y="2721082"/>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a:solidFill>
                <a:srgbClr val="FFFFFF"/>
              </a:solidFill>
              <a:latin typeface="Avenir Next" panose="020B0503020202020204" pitchFamily="34" charset="0"/>
            </a:endParaRPr>
          </a:p>
        </p:txBody>
      </p:sp>
      <p:sp>
        <p:nvSpPr>
          <p:cNvPr id="89" name="Oval 88">
            <a:extLst>
              <a:ext uri="{FF2B5EF4-FFF2-40B4-BE49-F238E27FC236}">
                <a16:creationId xmlns:a16="http://schemas.microsoft.com/office/drawing/2014/main" id="{CE7F2529-0E9A-77F9-4BD8-C2FDCAF746CB}"/>
              </a:ext>
            </a:extLst>
          </p:cNvPr>
          <p:cNvSpPr/>
          <p:nvPr/>
        </p:nvSpPr>
        <p:spPr>
          <a:xfrm>
            <a:off x="2513896" y="2157056"/>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cxnSp>
        <p:nvCxnSpPr>
          <p:cNvPr id="90" name="Straight Arrow Connector 89">
            <a:extLst>
              <a:ext uri="{FF2B5EF4-FFF2-40B4-BE49-F238E27FC236}">
                <a16:creationId xmlns:a16="http://schemas.microsoft.com/office/drawing/2014/main" id="{633C1D22-A8D7-D470-67AD-2B80A03AF2CC}"/>
              </a:ext>
              <a:ext uri="{C183D7F6-B498-43B3-948B-1728B52AA6E4}">
                <adec:decorative xmlns:adec="http://schemas.microsoft.com/office/drawing/2017/decorative" val="1"/>
              </a:ext>
            </a:extLst>
          </p:cNvPr>
          <p:cNvCxnSpPr>
            <a:cxnSpLocks/>
            <a:stCxn id="71" idx="3"/>
            <a:endCxn id="88" idx="1"/>
          </p:cNvCxnSpPr>
          <p:nvPr/>
        </p:nvCxnSpPr>
        <p:spPr>
          <a:xfrm>
            <a:off x="2934415" y="2228056"/>
            <a:ext cx="349616" cy="1086"/>
          </a:xfrm>
          <a:prstGeom prst="straightConnector1">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93" name="TextBox 92">
            <a:extLst>
              <a:ext uri="{FF2B5EF4-FFF2-40B4-BE49-F238E27FC236}">
                <a16:creationId xmlns:a16="http://schemas.microsoft.com/office/drawing/2014/main" id="{35879C04-385E-0FE3-2ADA-E4691C2AF11C}"/>
              </a:ext>
            </a:extLst>
          </p:cNvPr>
          <p:cNvSpPr txBox="1"/>
          <p:nvPr/>
        </p:nvSpPr>
        <p:spPr>
          <a:xfrm>
            <a:off x="2967149" y="2147750"/>
            <a:ext cx="373186" cy="268728"/>
          </a:xfrm>
          <a:prstGeom prst="rect">
            <a:avLst/>
          </a:prstGeom>
          <a:noFill/>
        </p:spPr>
        <p:txBody>
          <a:bodyPr wrap="square">
            <a:spAutoFit/>
          </a:bodyPr>
          <a:lstStyle/>
          <a:p>
            <a:pPr defTabSz="489844">
              <a:buClrTx/>
            </a:pPr>
            <a:r>
              <a:rPr lang="en-AU" sz="382" b="1" kern="1200">
                <a:solidFill>
                  <a:srgbClr val="0A082C"/>
                </a:solidFill>
                <a:ea typeface="+mn-ea"/>
                <a:cs typeface="+mn-cs"/>
              </a:rPr>
              <a:t>New</a:t>
            </a:r>
          </a:p>
          <a:p>
            <a:pPr defTabSz="489844">
              <a:buClrTx/>
            </a:pPr>
            <a:r>
              <a:rPr lang="en-AU" sz="382" b="1" kern="1200">
                <a:solidFill>
                  <a:srgbClr val="0A082C"/>
                </a:solidFill>
                <a:ea typeface="+mn-ea"/>
                <a:cs typeface="+mn-cs"/>
              </a:rPr>
              <a:t>Recruits</a:t>
            </a:r>
          </a:p>
        </p:txBody>
      </p:sp>
      <p:sp>
        <p:nvSpPr>
          <p:cNvPr id="94" name="Rectangle: Rounded Corners 93">
            <a:extLst>
              <a:ext uri="{FF2B5EF4-FFF2-40B4-BE49-F238E27FC236}">
                <a16:creationId xmlns:a16="http://schemas.microsoft.com/office/drawing/2014/main" id="{C3898C75-E72E-B546-E265-2AD05600B604}"/>
              </a:ext>
            </a:extLst>
          </p:cNvPr>
          <p:cNvSpPr/>
          <p:nvPr/>
        </p:nvSpPr>
        <p:spPr>
          <a:xfrm>
            <a:off x="2489715" y="2427563"/>
            <a:ext cx="449612" cy="171291"/>
          </a:xfrm>
          <a:prstGeom prst="roundRect">
            <a:avLst/>
          </a:prstGeom>
          <a:solidFill>
            <a:schemeClr val="tx1"/>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Solv &amp; DoneSafe</a:t>
            </a:r>
            <a:endParaRPr lang="en-AU" sz="459" kern="1200" dirty="0">
              <a:solidFill>
                <a:srgbClr val="FFFFFF"/>
              </a:solidFill>
              <a:latin typeface="Avenir Next" panose="020B0503020202020204" pitchFamily="34" charset="0"/>
            </a:endParaRPr>
          </a:p>
        </p:txBody>
      </p:sp>
      <p:sp>
        <p:nvSpPr>
          <p:cNvPr id="96" name="Oval 95">
            <a:extLst>
              <a:ext uri="{FF2B5EF4-FFF2-40B4-BE49-F238E27FC236}">
                <a16:creationId xmlns:a16="http://schemas.microsoft.com/office/drawing/2014/main" id="{D8CD003A-3B7A-2C13-15F9-C704925AF2BC}"/>
              </a:ext>
            </a:extLst>
          </p:cNvPr>
          <p:cNvSpPr/>
          <p:nvPr/>
        </p:nvSpPr>
        <p:spPr>
          <a:xfrm>
            <a:off x="2518374" y="2443382"/>
            <a:ext cx="25893" cy="24088"/>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97" name="Rectangle: Rounded Corners 96">
            <a:extLst>
              <a:ext uri="{FF2B5EF4-FFF2-40B4-BE49-F238E27FC236}">
                <a16:creationId xmlns:a16="http://schemas.microsoft.com/office/drawing/2014/main" id="{B0F37550-F9B5-4D3F-EC87-71CE0B0430D8}"/>
              </a:ext>
            </a:extLst>
          </p:cNvPr>
          <p:cNvSpPr/>
          <p:nvPr/>
        </p:nvSpPr>
        <p:spPr>
          <a:xfrm>
            <a:off x="3309257" y="710306"/>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Deputy</a:t>
            </a:r>
            <a:endParaRPr lang="en-AU" sz="459" kern="1200">
              <a:solidFill>
                <a:srgbClr val="FFFFFF"/>
              </a:solidFill>
              <a:latin typeface="Avenir Next" panose="020B0503020202020204" pitchFamily="34" charset="0"/>
            </a:endParaRPr>
          </a:p>
        </p:txBody>
      </p:sp>
      <p:sp>
        <p:nvSpPr>
          <p:cNvPr id="102" name="Rectangle: Rounded Corners 101">
            <a:extLst>
              <a:ext uri="{FF2B5EF4-FFF2-40B4-BE49-F238E27FC236}">
                <a16:creationId xmlns:a16="http://schemas.microsoft.com/office/drawing/2014/main" id="{B88EF7DF-A41C-6545-397B-EDF08AC9851C}"/>
              </a:ext>
            </a:extLst>
          </p:cNvPr>
          <p:cNvSpPr/>
          <p:nvPr/>
        </p:nvSpPr>
        <p:spPr>
          <a:xfrm>
            <a:off x="1823372" y="2133115"/>
            <a:ext cx="498575" cy="171291"/>
          </a:xfrm>
          <a:prstGeom prst="roundRect">
            <a:avLst/>
          </a:prstGeom>
          <a:solidFill>
            <a:schemeClr val="bg1">
              <a:lumMod val="65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Taleo</a:t>
            </a:r>
            <a:endParaRPr lang="en-AU" sz="459" kern="1200">
              <a:solidFill>
                <a:srgbClr val="FFFFFF"/>
              </a:solidFill>
              <a:latin typeface="Avenir Next" panose="020B0503020202020204" pitchFamily="34" charset="0"/>
            </a:endParaRPr>
          </a:p>
        </p:txBody>
      </p:sp>
      <p:sp>
        <p:nvSpPr>
          <p:cNvPr id="104" name="Rectangle: Rounded Corners 103">
            <a:extLst>
              <a:ext uri="{FF2B5EF4-FFF2-40B4-BE49-F238E27FC236}">
                <a16:creationId xmlns:a16="http://schemas.microsoft.com/office/drawing/2014/main" id="{1CB69A3A-957C-1FE7-6A28-6A236FBB8200}"/>
              </a:ext>
            </a:extLst>
          </p:cNvPr>
          <p:cNvSpPr/>
          <p:nvPr/>
        </p:nvSpPr>
        <p:spPr>
          <a:xfrm>
            <a:off x="4215939" y="3363607"/>
            <a:ext cx="498575"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SAP Warehouse</a:t>
            </a:r>
            <a:endParaRPr lang="en-AU" sz="459" kern="1200">
              <a:solidFill>
                <a:srgbClr val="FFFFFF"/>
              </a:solidFill>
              <a:latin typeface="Avenir Next" panose="020B0503020202020204" pitchFamily="34" charset="0"/>
            </a:endParaRPr>
          </a:p>
        </p:txBody>
      </p:sp>
      <p:sp>
        <p:nvSpPr>
          <p:cNvPr id="105" name="Oval 104">
            <a:extLst>
              <a:ext uri="{FF2B5EF4-FFF2-40B4-BE49-F238E27FC236}">
                <a16:creationId xmlns:a16="http://schemas.microsoft.com/office/drawing/2014/main" id="{AFF0E164-DD72-7C33-CA0A-92D78C7E0D0E}"/>
              </a:ext>
            </a:extLst>
          </p:cNvPr>
          <p:cNvSpPr/>
          <p:nvPr/>
        </p:nvSpPr>
        <p:spPr>
          <a:xfrm>
            <a:off x="4232274" y="3377702"/>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107" name="Oval 106">
            <a:extLst>
              <a:ext uri="{FF2B5EF4-FFF2-40B4-BE49-F238E27FC236}">
                <a16:creationId xmlns:a16="http://schemas.microsoft.com/office/drawing/2014/main" id="{86956C3A-2F4B-CE4D-9C60-E2EEBD847CA1}"/>
              </a:ext>
            </a:extLst>
          </p:cNvPr>
          <p:cNvSpPr/>
          <p:nvPr/>
        </p:nvSpPr>
        <p:spPr>
          <a:xfrm>
            <a:off x="4232274" y="3457832"/>
            <a:ext cx="25893" cy="24088"/>
          </a:xfrm>
          <a:prstGeom prst="ellipse">
            <a:avLst/>
          </a:prstGeom>
          <a:solidFill>
            <a:schemeClr val="tx2"/>
          </a:solidFill>
          <a:ln>
            <a:solidFill>
              <a:schemeClr val="tx2"/>
            </a:solidFill>
          </a:ln>
        </p:spPr>
        <p:style>
          <a:lnRef idx="2">
            <a:schemeClr val="accent3">
              <a:shade val="15000"/>
            </a:schemeClr>
          </a:lnRef>
          <a:fillRef idx="1">
            <a:schemeClr val="accent3"/>
          </a:fillRef>
          <a:effectRef idx="0">
            <a:schemeClr val="accent3"/>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D</a:t>
            </a:r>
            <a:endParaRPr lang="en-AU" sz="268" kern="1200" err="1">
              <a:solidFill>
                <a:srgbClr val="FFFFFF"/>
              </a:solidFill>
              <a:latin typeface="Avenir Next" panose="020B0503020202020204" pitchFamily="34" charset="0"/>
            </a:endParaRPr>
          </a:p>
        </p:txBody>
      </p:sp>
      <p:cxnSp>
        <p:nvCxnSpPr>
          <p:cNvPr id="114" name="Straight Arrow Connector 113">
            <a:extLst>
              <a:ext uri="{FF2B5EF4-FFF2-40B4-BE49-F238E27FC236}">
                <a16:creationId xmlns:a16="http://schemas.microsoft.com/office/drawing/2014/main" id="{C3A50C30-B20D-5B51-B8B1-02143AE9C4DC}"/>
              </a:ext>
              <a:ext uri="{C183D7F6-B498-43B3-948B-1728B52AA6E4}">
                <adec:decorative xmlns:adec="http://schemas.microsoft.com/office/drawing/2017/decorative" val="1"/>
              </a:ext>
            </a:extLst>
          </p:cNvPr>
          <p:cNvCxnSpPr>
            <a:cxnSpLocks/>
            <a:stCxn id="104" idx="1"/>
            <a:endCxn id="85" idx="3"/>
          </p:cNvCxnSpPr>
          <p:nvPr/>
        </p:nvCxnSpPr>
        <p:spPr>
          <a:xfrm flipH="1">
            <a:off x="3777917" y="3449253"/>
            <a:ext cx="438022" cy="2866"/>
          </a:xfrm>
          <a:prstGeom prst="straightConnector1">
            <a:avLst/>
          </a:prstGeom>
          <a:ln>
            <a:solidFill>
              <a:schemeClr val="bg2">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
        <p:nvSpPr>
          <p:cNvPr id="117" name="TextBox 116">
            <a:extLst>
              <a:ext uri="{FF2B5EF4-FFF2-40B4-BE49-F238E27FC236}">
                <a16:creationId xmlns:a16="http://schemas.microsoft.com/office/drawing/2014/main" id="{CFAEB8C2-B1B8-0845-FEAA-604DB76AC85C}"/>
              </a:ext>
            </a:extLst>
          </p:cNvPr>
          <p:cNvSpPr txBox="1"/>
          <p:nvPr/>
        </p:nvSpPr>
        <p:spPr>
          <a:xfrm>
            <a:off x="3022146" y="3338947"/>
            <a:ext cx="373186" cy="151132"/>
          </a:xfrm>
          <a:prstGeom prst="rect">
            <a:avLst/>
          </a:prstGeom>
          <a:noFill/>
        </p:spPr>
        <p:txBody>
          <a:bodyPr wrap="square">
            <a:spAutoFit/>
          </a:bodyPr>
          <a:lstStyle/>
          <a:p>
            <a:pPr defTabSz="489844">
              <a:buClrTx/>
            </a:pPr>
            <a:r>
              <a:rPr lang="en-AU" sz="382" b="1" kern="1200">
                <a:solidFill>
                  <a:srgbClr val="0A082C"/>
                </a:solidFill>
                <a:ea typeface="+mn-ea"/>
                <a:cs typeface="+mn-cs"/>
              </a:rPr>
              <a:t>IMT</a:t>
            </a:r>
          </a:p>
        </p:txBody>
      </p:sp>
      <p:sp>
        <p:nvSpPr>
          <p:cNvPr id="118" name="Oval 117">
            <a:extLst>
              <a:ext uri="{FF2B5EF4-FFF2-40B4-BE49-F238E27FC236}">
                <a16:creationId xmlns:a16="http://schemas.microsoft.com/office/drawing/2014/main" id="{D47F8D30-E74F-9C4D-8B52-70A08A260B13}"/>
              </a:ext>
            </a:extLst>
          </p:cNvPr>
          <p:cNvSpPr/>
          <p:nvPr/>
        </p:nvSpPr>
        <p:spPr>
          <a:xfrm>
            <a:off x="5631229" y="1322782"/>
            <a:ext cx="50813" cy="52613"/>
          </a:xfrm>
          <a:prstGeom prst="ellipse">
            <a:avLst/>
          </a:prstGeom>
          <a:solidFill>
            <a:schemeClr val="accent6"/>
          </a:solidFill>
          <a:ln>
            <a:solidFill>
              <a:schemeClr val="accent6"/>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121" name="Rectangle: Rounded Corners 120">
            <a:extLst>
              <a:ext uri="{FF2B5EF4-FFF2-40B4-BE49-F238E27FC236}">
                <a16:creationId xmlns:a16="http://schemas.microsoft.com/office/drawing/2014/main" id="{C2C0F0A7-9523-4A6B-5D5A-F819E7A75625}"/>
              </a:ext>
            </a:extLst>
          </p:cNvPr>
          <p:cNvSpPr/>
          <p:nvPr/>
        </p:nvSpPr>
        <p:spPr>
          <a:xfrm>
            <a:off x="2453886" y="1603438"/>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DAST</a:t>
            </a:r>
            <a:endParaRPr lang="en-AU" sz="459" kern="1200">
              <a:solidFill>
                <a:srgbClr val="FFFFFF"/>
              </a:solidFill>
              <a:latin typeface="Avenir Next" panose="020B0503020202020204" pitchFamily="34" charset="0"/>
            </a:endParaRPr>
          </a:p>
        </p:txBody>
      </p:sp>
      <p:sp>
        <p:nvSpPr>
          <p:cNvPr id="126" name="Rectangle: Rounded Corners 125">
            <a:extLst>
              <a:ext uri="{FF2B5EF4-FFF2-40B4-BE49-F238E27FC236}">
                <a16:creationId xmlns:a16="http://schemas.microsoft.com/office/drawing/2014/main" id="{E84FD9D9-E419-C5AF-EF37-3A44D6439D14}"/>
              </a:ext>
            </a:extLst>
          </p:cNvPr>
          <p:cNvSpPr/>
          <p:nvPr/>
        </p:nvSpPr>
        <p:spPr>
          <a:xfrm>
            <a:off x="2453886" y="1388807"/>
            <a:ext cx="498575" cy="171291"/>
          </a:xfrm>
          <a:prstGeom prst="roundRect">
            <a:avLst/>
          </a:prstGeom>
          <a:solidFill>
            <a:schemeClr val="tx1"/>
          </a:solidFill>
          <a:ln w="28575">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BPED</a:t>
            </a:r>
            <a:endParaRPr lang="en-AU" sz="459" kern="1200">
              <a:solidFill>
                <a:srgbClr val="FFFFFF"/>
              </a:solidFill>
              <a:latin typeface="Avenir Next" panose="020B0503020202020204" pitchFamily="34" charset="0"/>
            </a:endParaRPr>
          </a:p>
        </p:txBody>
      </p:sp>
      <p:sp>
        <p:nvSpPr>
          <p:cNvPr id="129" name="Rectangle: Rounded Corners 128">
            <a:extLst>
              <a:ext uri="{FF2B5EF4-FFF2-40B4-BE49-F238E27FC236}">
                <a16:creationId xmlns:a16="http://schemas.microsoft.com/office/drawing/2014/main" id="{93DDBE76-9540-6B95-8D38-32C9B6EB293A}"/>
              </a:ext>
            </a:extLst>
          </p:cNvPr>
          <p:cNvSpPr/>
          <p:nvPr/>
        </p:nvSpPr>
        <p:spPr>
          <a:xfrm>
            <a:off x="6420656" y="3887949"/>
            <a:ext cx="490341"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a:solidFill>
                  <a:srgbClr val="FFFFFF"/>
                </a:solidFill>
                <a:latin typeface="Avenir Next" panose="020B0503020202020204" pitchFamily="34" charset="0"/>
              </a:rPr>
              <a:t>Office 365</a:t>
            </a:r>
            <a:endParaRPr lang="en-AU" sz="459" kern="1200">
              <a:solidFill>
                <a:srgbClr val="FFFFFF"/>
              </a:solidFill>
              <a:latin typeface="Avenir Next" panose="020B0503020202020204" pitchFamily="34" charset="0"/>
            </a:endParaRPr>
          </a:p>
        </p:txBody>
      </p:sp>
      <p:sp>
        <p:nvSpPr>
          <p:cNvPr id="133" name="Oval 132">
            <a:extLst>
              <a:ext uri="{FF2B5EF4-FFF2-40B4-BE49-F238E27FC236}">
                <a16:creationId xmlns:a16="http://schemas.microsoft.com/office/drawing/2014/main" id="{67CB2E6E-7CEE-61D7-D341-B3DF200A63EA}"/>
              </a:ext>
            </a:extLst>
          </p:cNvPr>
          <p:cNvSpPr/>
          <p:nvPr/>
        </p:nvSpPr>
        <p:spPr>
          <a:xfrm>
            <a:off x="6450397" y="3910193"/>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err="1">
              <a:solidFill>
                <a:srgbClr val="FFFFFF"/>
              </a:solidFill>
              <a:latin typeface="Avenir Next" panose="020B0503020202020204" pitchFamily="34" charset="0"/>
            </a:endParaRPr>
          </a:p>
        </p:txBody>
      </p:sp>
      <p:sp>
        <p:nvSpPr>
          <p:cNvPr id="138" name="TextBox 137">
            <a:extLst>
              <a:ext uri="{FF2B5EF4-FFF2-40B4-BE49-F238E27FC236}">
                <a16:creationId xmlns:a16="http://schemas.microsoft.com/office/drawing/2014/main" id="{1A813A1A-C3AA-C1B5-0AED-6496747C8936}"/>
              </a:ext>
            </a:extLst>
          </p:cNvPr>
          <p:cNvSpPr txBox="1"/>
          <p:nvPr/>
        </p:nvSpPr>
        <p:spPr>
          <a:xfrm>
            <a:off x="5687069" y="1291212"/>
            <a:ext cx="766205" cy="154209"/>
          </a:xfrm>
          <a:prstGeom prst="rect">
            <a:avLst/>
          </a:prstGeom>
          <a:noFill/>
        </p:spPr>
        <p:txBody>
          <a:bodyPr wrap="square">
            <a:spAutoFit/>
          </a:bodyPr>
          <a:lstStyle/>
          <a:p>
            <a:pPr defTabSz="489844">
              <a:buClrTx/>
            </a:pPr>
            <a:r>
              <a:rPr lang="en-AU" sz="402" kern="1200">
                <a:solidFill>
                  <a:srgbClr val="0A082C"/>
                </a:solidFill>
                <a:ea typeface="+mn-ea"/>
                <a:cs typeface="+mn-cs"/>
              </a:rPr>
              <a:t>Direct OKTA integration</a:t>
            </a:r>
          </a:p>
        </p:txBody>
      </p:sp>
      <p:sp>
        <p:nvSpPr>
          <p:cNvPr id="139" name="TextBox 138">
            <a:extLst>
              <a:ext uri="{FF2B5EF4-FFF2-40B4-BE49-F238E27FC236}">
                <a16:creationId xmlns:a16="http://schemas.microsoft.com/office/drawing/2014/main" id="{0427AE1E-2D64-9D69-5D87-5ED15274FFF9}"/>
              </a:ext>
            </a:extLst>
          </p:cNvPr>
          <p:cNvSpPr txBox="1"/>
          <p:nvPr/>
        </p:nvSpPr>
        <p:spPr>
          <a:xfrm>
            <a:off x="5687191" y="1378227"/>
            <a:ext cx="734861" cy="216085"/>
          </a:xfrm>
          <a:prstGeom prst="rect">
            <a:avLst/>
          </a:prstGeom>
          <a:noFill/>
        </p:spPr>
        <p:txBody>
          <a:bodyPr wrap="square">
            <a:spAutoFit/>
          </a:bodyPr>
          <a:lstStyle/>
          <a:p>
            <a:pPr defTabSz="489844">
              <a:buClrTx/>
            </a:pPr>
            <a:r>
              <a:rPr lang="en-US" sz="402" kern="1200">
                <a:solidFill>
                  <a:srgbClr val="0A082C"/>
                </a:solidFill>
                <a:ea typeface="+mn-ea"/>
                <a:cs typeface="+mn-cs"/>
              </a:rPr>
              <a:t>I</a:t>
            </a:r>
            <a:r>
              <a:rPr lang="en-AU" sz="402" kern="1200" err="1">
                <a:solidFill>
                  <a:srgbClr val="0A082C"/>
                </a:solidFill>
                <a:ea typeface="+mn-ea"/>
                <a:cs typeface="+mn-cs"/>
              </a:rPr>
              <a:t>ndirect</a:t>
            </a:r>
            <a:r>
              <a:rPr lang="en-AU" sz="402" kern="1200">
                <a:solidFill>
                  <a:srgbClr val="0A082C"/>
                </a:solidFill>
                <a:ea typeface="+mn-ea"/>
                <a:cs typeface="+mn-cs"/>
              </a:rPr>
              <a:t> SSO (Auth0, AD)</a:t>
            </a:r>
          </a:p>
        </p:txBody>
      </p:sp>
      <p:sp>
        <p:nvSpPr>
          <p:cNvPr id="140" name="TextBox 139">
            <a:extLst>
              <a:ext uri="{FF2B5EF4-FFF2-40B4-BE49-F238E27FC236}">
                <a16:creationId xmlns:a16="http://schemas.microsoft.com/office/drawing/2014/main" id="{16F66601-6604-AE12-1605-A8546F30D31E}"/>
              </a:ext>
            </a:extLst>
          </p:cNvPr>
          <p:cNvSpPr txBox="1"/>
          <p:nvPr/>
        </p:nvSpPr>
        <p:spPr>
          <a:xfrm>
            <a:off x="5687069" y="1465240"/>
            <a:ext cx="734861" cy="216085"/>
          </a:xfrm>
          <a:prstGeom prst="rect">
            <a:avLst/>
          </a:prstGeom>
          <a:noFill/>
        </p:spPr>
        <p:txBody>
          <a:bodyPr wrap="square">
            <a:spAutoFit/>
          </a:bodyPr>
          <a:lstStyle/>
          <a:p>
            <a:pPr defTabSz="489844">
              <a:buClrTx/>
            </a:pPr>
            <a:r>
              <a:rPr lang="en-US" sz="402" kern="1200">
                <a:solidFill>
                  <a:srgbClr val="0A082C"/>
                </a:solidFill>
                <a:ea typeface="+mn-ea"/>
                <a:cs typeface="+mn-cs"/>
              </a:rPr>
              <a:t>Feed RFS Data Platform</a:t>
            </a:r>
            <a:endParaRPr lang="en-AU" sz="402" kern="1200">
              <a:solidFill>
                <a:srgbClr val="0A082C"/>
              </a:solidFill>
              <a:ea typeface="+mn-ea"/>
              <a:cs typeface="+mn-cs"/>
            </a:endParaRPr>
          </a:p>
        </p:txBody>
      </p:sp>
      <p:sp>
        <p:nvSpPr>
          <p:cNvPr id="143" name="Oval 142">
            <a:extLst>
              <a:ext uri="{FF2B5EF4-FFF2-40B4-BE49-F238E27FC236}">
                <a16:creationId xmlns:a16="http://schemas.microsoft.com/office/drawing/2014/main" id="{57C6619F-89A0-B258-7825-4F8E8E521773}"/>
              </a:ext>
            </a:extLst>
          </p:cNvPr>
          <p:cNvSpPr/>
          <p:nvPr/>
        </p:nvSpPr>
        <p:spPr>
          <a:xfrm>
            <a:off x="1855173" y="2437340"/>
            <a:ext cx="25893" cy="24088"/>
          </a:xfrm>
          <a:prstGeom prst="ellipse">
            <a:avLst/>
          </a:prstGeom>
          <a:ln>
            <a:solidFill>
              <a:schemeClr val="accent4"/>
            </a:solidFill>
          </a:ln>
        </p:spPr>
        <p:style>
          <a:lnRef idx="2">
            <a:schemeClr val="accent4">
              <a:shade val="15000"/>
            </a:schemeClr>
          </a:lnRef>
          <a:fillRef idx="1">
            <a:schemeClr val="accent4"/>
          </a:fillRef>
          <a:effectRef idx="0">
            <a:schemeClr val="accent4"/>
          </a:effectRef>
          <a:fontRef idx="minor">
            <a:schemeClr val="lt1"/>
          </a:fontRef>
        </p:style>
        <p:txBody>
          <a:bodyPr lIns="0" tIns="0" rIns="0" bIns="0" rtlCol="0" anchor="ctr" anchorCtr="0"/>
          <a:lstStyle/>
          <a:p>
            <a:pPr algn="ctr" defTabSz="489844">
              <a:buClrTx/>
            </a:pPr>
            <a:r>
              <a:rPr lang="en-US" sz="268" kern="1200">
                <a:solidFill>
                  <a:srgbClr val="FFFFFF"/>
                </a:solidFill>
                <a:latin typeface="Avenir Next" panose="020B0503020202020204" pitchFamily="34" charset="0"/>
              </a:rPr>
              <a:t>O</a:t>
            </a:r>
            <a:endParaRPr lang="en-AU" sz="268" kern="1200">
              <a:solidFill>
                <a:srgbClr val="FFFFFF"/>
              </a:solidFill>
              <a:latin typeface="Avenir Next" panose="020B0503020202020204" pitchFamily="34" charset="0"/>
            </a:endParaRPr>
          </a:p>
        </p:txBody>
      </p:sp>
      <p:cxnSp>
        <p:nvCxnSpPr>
          <p:cNvPr id="70" name="Straight Arrow Connector 69">
            <a:extLst>
              <a:ext uri="{FF2B5EF4-FFF2-40B4-BE49-F238E27FC236}">
                <a16:creationId xmlns:a16="http://schemas.microsoft.com/office/drawing/2014/main" id="{0A8D3275-62B6-D1AF-4521-2D97295496EF}"/>
              </a:ext>
              <a:ext uri="{C183D7F6-B498-43B3-948B-1728B52AA6E4}">
                <adec:decorative xmlns:adec="http://schemas.microsoft.com/office/drawing/2017/decorative" val="1"/>
              </a:ext>
            </a:extLst>
          </p:cNvPr>
          <p:cNvCxnSpPr>
            <a:cxnSpLocks/>
          </p:cNvCxnSpPr>
          <p:nvPr/>
        </p:nvCxnSpPr>
        <p:spPr>
          <a:xfrm>
            <a:off x="6473130" y="965936"/>
            <a:ext cx="481308" cy="0"/>
          </a:xfrm>
          <a:prstGeom prst="straightConnector1">
            <a:avLst/>
          </a:prstGeom>
          <a:ln>
            <a:solidFill>
              <a:schemeClr val="accent6"/>
            </a:solidFill>
            <a:tailEnd type="triangle"/>
          </a:ln>
        </p:spPr>
        <p:style>
          <a:lnRef idx="1">
            <a:schemeClr val="dk1"/>
          </a:lnRef>
          <a:fillRef idx="0">
            <a:schemeClr val="dk1"/>
          </a:fillRef>
          <a:effectRef idx="0">
            <a:schemeClr val="dk1"/>
          </a:effectRef>
          <a:fontRef idx="minor">
            <a:schemeClr val="tx1"/>
          </a:fontRef>
        </p:style>
      </p:cxnSp>
      <p:cxnSp>
        <p:nvCxnSpPr>
          <p:cNvPr id="34" name="Straight Arrow Connector 33">
            <a:extLst>
              <a:ext uri="{FF2B5EF4-FFF2-40B4-BE49-F238E27FC236}">
                <a16:creationId xmlns:a16="http://schemas.microsoft.com/office/drawing/2014/main" id="{723A926B-F58E-74FA-84E7-2A8C358D99F0}"/>
              </a:ext>
              <a:ext uri="{C183D7F6-B498-43B3-948B-1728B52AA6E4}">
                <adec:decorative xmlns:adec="http://schemas.microsoft.com/office/drawing/2017/decorative" val="1"/>
              </a:ext>
            </a:extLst>
          </p:cNvPr>
          <p:cNvCxnSpPr>
            <a:cxnSpLocks/>
            <a:stCxn id="78" idx="0"/>
            <a:endCxn id="73" idx="2"/>
          </p:cNvCxnSpPr>
          <p:nvPr/>
        </p:nvCxnSpPr>
        <p:spPr>
          <a:xfrm flipH="1" flipV="1">
            <a:off x="3529576" y="2845852"/>
            <a:ext cx="691" cy="234996"/>
          </a:xfrm>
          <a:prstGeom prst="straightConnector1">
            <a:avLst/>
          </a:prstGeom>
          <a:ln>
            <a:solidFill>
              <a:schemeClr val="bg2">
                <a:lumMod val="60000"/>
                <a:lumOff val="40000"/>
              </a:schemeClr>
            </a:solidFill>
            <a:tailEnd type="triangle"/>
          </a:ln>
        </p:spPr>
        <p:style>
          <a:lnRef idx="1">
            <a:schemeClr val="dk1"/>
          </a:lnRef>
          <a:fillRef idx="0">
            <a:schemeClr val="dk1"/>
          </a:fillRef>
          <a:effectRef idx="0">
            <a:schemeClr val="dk1"/>
          </a:effectRef>
          <a:fontRef idx="minor">
            <a:schemeClr val="tx1"/>
          </a:fontRef>
        </p:style>
      </p:cxnSp>
      <p:cxnSp>
        <p:nvCxnSpPr>
          <p:cNvPr id="41" name="Straight Arrow Connector 40">
            <a:extLst>
              <a:ext uri="{FF2B5EF4-FFF2-40B4-BE49-F238E27FC236}">
                <a16:creationId xmlns:a16="http://schemas.microsoft.com/office/drawing/2014/main" id="{25C47EA8-CB5E-4CF5-39F0-48EB1FE13DF3}"/>
              </a:ext>
              <a:ext uri="{C183D7F6-B498-43B3-948B-1728B52AA6E4}">
                <adec:decorative xmlns:adec="http://schemas.microsoft.com/office/drawing/2017/decorative" val="1"/>
              </a:ext>
            </a:extLst>
          </p:cNvPr>
          <p:cNvCxnSpPr>
            <a:cxnSpLocks/>
          </p:cNvCxnSpPr>
          <p:nvPr/>
        </p:nvCxnSpPr>
        <p:spPr>
          <a:xfrm>
            <a:off x="4868893" y="1569087"/>
            <a:ext cx="0" cy="356778"/>
          </a:xfrm>
          <a:prstGeom prst="straightConnector1">
            <a:avLst/>
          </a:prstGeom>
          <a:ln>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0669DC63-3DDD-16F6-8283-AF3CBF7BC3F4}"/>
              </a:ext>
              <a:ext uri="{C183D7F6-B498-43B3-948B-1728B52AA6E4}">
                <adec:decorative xmlns:adec="http://schemas.microsoft.com/office/drawing/2017/decorative" val="1"/>
              </a:ext>
            </a:extLst>
          </p:cNvPr>
          <p:cNvCxnSpPr>
            <a:cxnSpLocks/>
          </p:cNvCxnSpPr>
          <p:nvPr/>
        </p:nvCxnSpPr>
        <p:spPr>
          <a:xfrm>
            <a:off x="4883504" y="1930174"/>
            <a:ext cx="426013"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76" name="Straight Arrow Connector 75">
            <a:extLst>
              <a:ext uri="{FF2B5EF4-FFF2-40B4-BE49-F238E27FC236}">
                <a16:creationId xmlns:a16="http://schemas.microsoft.com/office/drawing/2014/main" id="{66B0455C-30BA-6D48-9791-E01DA02A66F3}"/>
              </a:ext>
              <a:ext uri="{C183D7F6-B498-43B3-948B-1728B52AA6E4}">
                <adec:decorative xmlns:adec="http://schemas.microsoft.com/office/drawing/2017/decorative" val="1"/>
              </a:ext>
            </a:extLst>
          </p:cNvPr>
          <p:cNvCxnSpPr>
            <a:cxnSpLocks/>
          </p:cNvCxnSpPr>
          <p:nvPr/>
        </p:nvCxnSpPr>
        <p:spPr>
          <a:xfrm flipV="1">
            <a:off x="5309517" y="909488"/>
            <a:ext cx="3270" cy="1020269"/>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91" name="Straight Arrow Connector 90">
            <a:extLst>
              <a:ext uri="{FF2B5EF4-FFF2-40B4-BE49-F238E27FC236}">
                <a16:creationId xmlns:a16="http://schemas.microsoft.com/office/drawing/2014/main" id="{D64E1FDD-72DA-7817-7186-EAD6B7D5B7A0}"/>
              </a:ext>
              <a:ext uri="{C183D7F6-B498-43B3-948B-1728B52AA6E4}">
                <adec:decorative xmlns:adec="http://schemas.microsoft.com/office/drawing/2017/decorative" val="1"/>
              </a:ext>
            </a:extLst>
          </p:cNvPr>
          <p:cNvCxnSpPr>
            <a:cxnSpLocks/>
          </p:cNvCxnSpPr>
          <p:nvPr/>
        </p:nvCxnSpPr>
        <p:spPr>
          <a:xfrm flipH="1">
            <a:off x="5224086" y="909287"/>
            <a:ext cx="90148" cy="284"/>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16" name="Straight Arrow Connector 115">
            <a:extLst>
              <a:ext uri="{FF2B5EF4-FFF2-40B4-BE49-F238E27FC236}">
                <a16:creationId xmlns:a16="http://schemas.microsoft.com/office/drawing/2014/main" id="{9F6E04FB-9595-33B7-9981-AF8EAA20B5E2}"/>
              </a:ext>
              <a:ext uri="{C183D7F6-B498-43B3-948B-1728B52AA6E4}">
                <adec:decorative xmlns:adec="http://schemas.microsoft.com/office/drawing/2017/decorative" val="1"/>
              </a:ext>
            </a:extLst>
          </p:cNvPr>
          <p:cNvCxnSpPr>
            <a:cxnSpLocks/>
          </p:cNvCxnSpPr>
          <p:nvPr/>
        </p:nvCxnSpPr>
        <p:spPr>
          <a:xfrm flipV="1">
            <a:off x="5374440" y="644684"/>
            <a:ext cx="486" cy="131470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22" name="Straight Arrow Connector 121">
            <a:extLst>
              <a:ext uri="{FF2B5EF4-FFF2-40B4-BE49-F238E27FC236}">
                <a16:creationId xmlns:a16="http://schemas.microsoft.com/office/drawing/2014/main" id="{B21FB8C4-0EBA-5B87-97F6-5DB96F1718D8}"/>
              </a:ext>
              <a:ext uri="{C183D7F6-B498-43B3-948B-1728B52AA6E4}">
                <adec:decorative xmlns:adec="http://schemas.microsoft.com/office/drawing/2017/decorative" val="1"/>
              </a:ext>
            </a:extLst>
          </p:cNvPr>
          <p:cNvCxnSpPr>
            <a:cxnSpLocks/>
          </p:cNvCxnSpPr>
          <p:nvPr/>
        </p:nvCxnSpPr>
        <p:spPr>
          <a:xfrm flipH="1">
            <a:off x="5220514" y="646546"/>
            <a:ext cx="152732" cy="0"/>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47" name="Straight Arrow Connector 146">
            <a:extLst>
              <a:ext uri="{FF2B5EF4-FFF2-40B4-BE49-F238E27FC236}">
                <a16:creationId xmlns:a16="http://schemas.microsoft.com/office/drawing/2014/main" id="{ACE695C6-B900-83D5-890E-C7485ECF5828}"/>
              </a:ext>
              <a:ext uri="{C183D7F6-B498-43B3-948B-1728B52AA6E4}">
                <adec:decorative xmlns:adec="http://schemas.microsoft.com/office/drawing/2017/decorative" val="1"/>
              </a:ext>
            </a:extLst>
          </p:cNvPr>
          <p:cNvCxnSpPr>
            <a:cxnSpLocks/>
          </p:cNvCxnSpPr>
          <p:nvPr/>
        </p:nvCxnSpPr>
        <p:spPr>
          <a:xfrm>
            <a:off x="5002084" y="1981388"/>
            <a:ext cx="556434"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4" name="Straight Arrow Connector 153">
            <a:extLst>
              <a:ext uri="{FF2B5EF4-FFF2-40B4-BE49-F238E27FC236}">
                <a16:creationId xmlns:a16="http://schemas.microsoft.com/office/drawing/2014/main" id="{92C2F92C-B6BE-40F1-7740-04AA197E57DF}"/>
              </a:ext>
              <a:ext uri="{C183D7F6-B498-43B3-948B-1728B52AA6E4}">
                <adec:decorative xmlns:adec="http://schemas.microsoft.com/office/drawing/2017/decorative" val="1"/>
              </a:ext>
            </a:extLst>
          </p:cNvPr>
          <p:cNvCxnSpPr>
            <a:cxnSpLocks/>
          </p:cNvCxnSpPr>
          <p:nvPr/>
        </p:nvCxnSpPr>
        <p:spPr>
          <a:xfrm flipV="1">
            <a:off x="5042667" y="2021371"/>
            <a:ext cx="761489" cy="3815"/>
          </a:xfrm>
          <a:prstGeom prst="straightConnector1">
            <a:avLst/>
          </a:prstGeom>
          <a:ln>
            <a:solidFill>
              <a:schemeClr val="accent6"/>
            </a:solidFill>
            <a:headEnd type="triangle" w="med" len="med"/>
            <a:tailEnd type="triangle" w="med" len="med"/>
          </a:ln>
        </p:spPr>
        <p:style>
          <a:lnRef idx="1">
            <a:schemeClr val="dk1"/>
          </a:lnRef>
          <a:fillRef idx="0">
            <a:schemeClr val="dk1"/>
          </a:fillRef>
          <a:effectRef idx="0">
            <a:schemeClr val="dk1"/>
          </a:effectRef>
          <a:fontRef idx="minor">
            <a:schemeClr val="tx1"/>
          </a:fontRef>
        </p:style>
      </p:cxnSp>
      <p:cxnSp>
        <p:nvCxnSpPr>
          <p:cNvPr id="163" name="Straight Arrow Connector 162">
            <a:extLst>
              <a:ext uri="{FF2B5EF4-FFF2-40B4-BE49-F238E27FC236}">
                <a16:creationId xmlns:a16="http://schemas.microsoft.com/office/drawing/2014/main" id="{DD784C37-984D-DD43-3C56-DA30E1B9D6B8}"/>
              </a:ext>
              <a:ext uri="{C183D7F6-B498-43B3-948B-1728B52AA6E4}">
                <adec:decorative xmlns:adec="http://schemas.microsoft.com/office/drawing/2017/decorative" val="1"/>
              </a:ext>
            </a:extLst>
          </p:cNvPr>
          <p:cNvCxnSpPr>
            <a:cxnSpLocks/>
          </p:cNvCxnSpPr>
          <p:nvPr/>
        </p:nvCxnSpPr>
        <p:spPr>
          <a:xfrm>
            <a:off x="5073266" y="2073996"/>
            <a:ext cx="736626" cy="3666"/>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71" name="Straight Arrow Connector 170">
            <a:extLst>
              <a:ext uri="{FF2B5EF4-FFF2-40B4-BE49-F238E27FC236}">
                <a16:creationId xmlns:a16="http://schemas.microsoft.com/office/drawing/2014/main" id="{581DA99B-AF14-22DC-981A-052621B4F763}"/>
              </a:ext>
              <a:ext uri="{C183D7F6-B498-43B3-948B-1728B52AA6E4}">
                <adec:decorative xmlns:adec="http://schemas.microsoft.com/office/drawing/2017/decorative" val="1"/>
              </a:ext>
            </a:extLst>
          </p:cNvPr>
          <p:cNvCxnSpPr>
            <a:cxnSpLocks/>
          </p:cNvCxnSpPr>
          <p:nvPr/>
        </p:nvCxnSpPr>
        <p:spPr>
          <a:xfrm flipH="1" flipV="1">
            <a:off x="5554061" y="1976105"/>
            <a:ext cx="3003" cy="379401"/>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8" name="Straight Arrow Connector 177">
            <a:extLst>
              <a:ext uri="{FF2B5EF4-FFF2-40B4-BE49-F238E27FC236}">
                <a16:creationId xmlns:a16="http://schemas.microsoft.com/office/drawing/2014/main" id="{547CA4C6-9D36-639F-54CE-F0440263A6D7}"/>
              </a:ext>
              <a:ext uri="{C183D7F6-B498-43B3-948B-1728B52AA6E4}">
                <adec:decorative xmlns:adec="http://schemas.microsoft.com/office/drawing/2017/decorative" val="1"/>
              </a:ext>
            </a:extLst>
          </p:cNvPr>
          <p:cNvCxnSpPr>
            <a:cxnSpLocks/>
          </p:cNvCxnSpPr>
          <p:nvPr/>
        </p:nvCxnSpPr>
        <p:spPr>
          <a:xfrm flipH="1">
            <a:off x="5557063" y="2355506"/>
            <a:ext cx="237879" cy="0"/>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86" name="Straight Arrow Connector 185">
            <a:extLst>
              <a:ext uri="{FF2B5EF4-FFF2-40B4-BE49-F238E27FC236}">
                <a16:creationId xmlns:a16="http://schemas.microsoft.com/office/drawing/2014/main" id="{36F80061-4C09-14E7-04A3-B4BABA70B36B}"/>
              </a:ext>
              <a:ext uri="{C183D7F6-B498-43B3-948B-1728B52AA6E4}">
                <adec:decorative xmlns:adec="http://schemas.microsoft.com/office/drawing/2017/decorative" val="1"/>
              </a:ext>
            </a:extLst>
          </p:cNvPr>
          <p:cNvCxnSpPr>
            <a:cxnSpLocks/>
          </p:cNvCxnSpPr>
          <p:nvPr/>
        </p:nvCxnSpPr>
        <p:spPr>
          <a:xfrm flipV="1">
            <a:off x="5117460" y="2121323"/>
            <a:ext cx="398858" cy="1941"/>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188" name="Straight Arrow Connector 187">
            <a:extLst>
              <a:ext uri="{FF2B5EF4-FFF2-40B4-BE49-F238E27FC236}">
                <a16:creationId xmlns:a16="http://schemas.microsoft.com/office/drawing/2014/main" id="{22CCB3A7-F7B7-C18D-1060-5FB3562D0205}"/>
              </a:ext>
              <a:ext uri="{C183D7F6-B498-43B3-948B-1728B52AA6E4}">
                <adec:decorative xmlns:adec="http://schemas.microsoft.com/office/drawing/2017/decorative" val="1"/>
              </a:ext>
            </a:extLst>
          </p:cNvPr>
          <p:cNvCxnSpPr>
            <a:cxnSpLocks/>
          </p:cNvCxnSpPr>
          <p:nvPr/>
        </p:nvCxnSpPr>
        <p:spPr>
          <a:xfrm>
            <a:off x="5516318" y="2434320"/>
            <a:ext cx="278624" cy="0"/>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90" name="Straight Arrow Connector 189">
            <a:extLst>
              <a:ext uri="{FF2B5EF4-FFF2-40B4-BE49-F238E27FC236}">
                <a16:creationId xmlns:a16="http://schemas.microsoft.com/office/drawing/2014/main" id="{B161EFDA-D1FE-49FE-7B50-B60A17341D7E}"/>
              </a:ext>
              <a:ext uri="{C183D7F6-B498-43B3-948B-1728B52AA6E4}">
                <adec:decorative xmlns:adec="http://schemas.microsoft.com/office/drawing/2017/decorative" val="1"/>
              </a:ext>
            </a:extLst>
          </p:cNvPr>
          <p:cNvCxnSpPr>
            <a:cxnSpLocks/>
          </p:cNvCxnSpPr>
          <p:nvPr/>
        </p:nvCxnSpPr>
        <p:spPr>
          <a:xfrm>
            <a:off x="5516318" y="2121323"/>
            <a:ext cx="0" cy="312997"/>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7" name="Straight Arrow Connector 196">
            <a:extLst>
              <a:ext uri="{FF2B5EF4-FFF2-40B4-BE49-F238E27FC236}">
                <a16:creationId xmlns:a16="http://schemas.microsoft.com/office/drawing/2014/main" id="{4AF3EE84-568A-3193-F3D7-B3D6387B24D7}"/>
              </a:ext>
              <a:ext uri="{C183D7F6-B498-43B3-948B-1728B52AA6E4}">
                <adec:decorative xmlns:adec="http://schemas.microsoft.com/office/drawing/2017/decorative" val="1"/>
              </a:ext>
            </a:extLst>
          </p:cNvPr>
          <p:cNvCxnSpPr>
            <a:cxnSpLocks/>
          </p:cNvCxnSpPr>
          <p:nvPr/>
        </p:nvCxnSpPr>
        <p:spPr>
          <a:xfrm>
            <a:off x="5125462" y="2186426"/>
            <a:ext cx="343301"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8" name="Straight Arrow Connector 197">
            <a:extLst>
              <a:ext uri="{FF2B5EF4-FFF2-40B4-BE49-F238E27FC236}">
                <a16:creationId xmlns:a16="http://schemas.microsoft.com/office/drawing/2014/main" id="{36986BA8-9653-4302-3B39-5E8227B6F8D7}"/>
              </a:ext>
              <a:ext uri="{C183D7F6-B498-43B3-948B-1728B52AA6E4}">
                <adec:decorative xmlns:adec="http://schemas.microsoft.com/office/drawing/2017/decorative" val="1"/>
              </a:ext>
            </a:extLst>
          </p:cNvPr>
          <p:cNvCxnSpPr>
            <a:cxnSpLocks/>
          </p:cNvCxnSpPr>
          <p:nvPr/>
        </p:nvCxnSpPr>
        <p:spPr>
          <a:xfrm>
            <a:off x="5469553" y="2718541"/>
            <a:ext cx="329651" cy="0"/>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99" name="Straight Arrow Connector 198">
            <a:extLst>
              <a:ext uri="{FF2B5EF4-FFF2-40B4-BE49-F238E27FC236}">
                <a16:creationId xmlns:a16="http://schemas.microsoft.com/office/drawing/2014/main" id="{094EFD17-4A31-9491-53A0-552D5C0AA312}"/>
              </a:ext>
              <a:ext uri="{C183D7F6-B498-43B3-948B-1728B52AA6E4}">
                <adec:decorative xmlns:adec="http://schemas.microsoft.com/office/drawing/2017/decorative" val="1"/>
              </a:ext>
            </a:extLst>
          </p:cNvPr>
          <p:cNvCxnSpPr>
            <a:cxnSpLocks/>
          </p:cNvCxnSpPr>
          <p:nvPr/>
        </p:nvCxnSpPr>
        <p:spPr>
          <a:xfrm>
            <a:off x="5466556" y="2186426"/>
            <a:ext cx="6020" cy="530169"/>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9" name="Straight Arrow Connector 208">
            <a:extLst>
              <a:ext uri="{FF2B5EF4-FFF2-40B4-BE49-F238E27FC236}">
                <a16:creationId xmlns:a16="http://schemas.microsoft.com/office/drawing/2014/main" id="{4758D7E9-5240-A7B1-5C0E-67BCE64751E2}"/>
              </a:ext>
              <a:ext uri="{C183D7F6-B498-43B3-948B-1728B52AA6E4}">
                <adec:decorative xmlns:adec="http://schemas.microsoft.com/office/drawing/2017/decorative" val="1"/>
              </a:ext>
            </a:extLst>
          </p:cNvPr>
          <p:cNvCxnSpPr>
            <a:cxnSpLocks/>
          </p:cNvCxnSpPr>
          <p:nvPr/>
        </p:nvCxnSpPr>
        <p:spPr>
          <a:xfrm flipH="1" flipV="1">
            <a:off x="4712424" y="2593074"/>
            <a:ext cx="5175" cy="204812"/>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12" name="Straight Arrow Connector 211">
            <a:extLst>
              <a:ext uri="{FF2B5EF4-FFF2-40B4-BE49-F238E27FC236}">
                <a16:creationId xmlns:a16="http://schemas.microsoft.com/office/drawing/2014/main" id="{1F04AD95-FBDD-9E8D-AAAC-0AC269536A65}"/>
              </a:ext>
              <a:ext uri="{C183D7F6-B498-43B3-948B-1728B52AA6E4}">
                <adec:decorative xmlns:adec="http://schemas.microsoft.com/office/drawing/2017/decorative" val="1"/>
              </a:ext>
            </a:extLst>
          </p:cNvPr>
          <p:cNvCxnSpPr>
            <a:cxnSpLocks/>
          </p:cNvCxnSpPr>
          <p:nvPr/>
        </p:nvCxnSpPr>
        <p:spPr>
          <a:xfrm>
            <a:off x="3795929" y="3165657"/>
            <a:ext cx="382100"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6" name="Straight Arrow Connector 215">
            <a:extLst>
              <a:ext uri="{FF2B5EF4-FFF2-40B4-BE49-F238E27FC236}">
                <a16:creationId xmlns:a16="http://schemas.microsoft.com/office/drawing/2014/main" id="{E673E0DE-12A0-EA0D-77DC-FD7C0DEC4BF9}"/>
              </a:ext>
              <a:ext uri="{C183D7F6-B498-43B3-948B-1728B52AA6E4}">
                <adec:decorative xmlns:adec="http://schemas.microsoft.com/office/drawing/2017/decorative" val="1"/>
              </a:ext>
            </a:extLst>
          </p:cNvPr>
          <p:cNvCxnSpPr>
            <a:cxnSpLocks/>
          </p:cNvCxnSpPr>
          <p:nvPr/>
        </p:nvCxnSpPr>
        <p:spPr>
          <a:xfrm flipV="1">
            <a:off x="3787015" y="2497779"/>
            <a:ext cx="771378" cy="345"/>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0" name="Straight Arrow Connector 219">
            <a:extLst>
              <a:ext uri="{FF2B5EF4-FFF2-40B4-BE49-F238E27FC236}">
                <a16:creationId xmlns:a16="http://schemas.microsoft.com/office/drawing/2014/main" id="{4F965BC5-3ADA-0D17-F9B8-A0689AEE3FB5}"/>
              </a:ext>
              <a:ext uri="{C183D7F6-B498-43B3-948B-1728B52AA6E4}">
                <adec:decorative xmlns:adec="http://schemas.microsoft.com/office/drawing/2017/decorative" val="1"/>
              </a:ext>
            </a:extLst>
          </p:cNvPr>
          <p:cNvCxnSpPr>
            <a:cxnSpLocks/>
          </p:cNvCxnSpPr>
          <p:nvPr/>
        </p:nvCxnSpPr>
        <p:spPr>
          <a:xfrm>
            <a:off x="3794650" y="2232782"/>
            <a:ext cx="672004" cy="5814"/>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22" name="Straight Arrow Connector 221">
            <a:extLst>
              <a:ext uri="{FF2B5EF4-FFF2-40B4-BE49-F238E27FC236}">
                <a16:creationId xmlns:a16="http://schemas.microsoft.com/office/drawing/2014/main" id="{A82A8D8B-C07E-564C-DAEE-3673641E42B5}"/>
              </a:ext>
              <a:ext uri="{C183D7F6-B498-43B3-948B-1728B52AA6E4}">
                <adec:decorative xmlns:adec="http://schemas.microsoft.com/office/drawing/2017/decorative" val="1"/>
              </a:ext>
            </a:extLst>
          </p:cNvPr>
          <p:cNvCxnSpPr>
            <a:cxnSpLocks/>
          </p:cNvCxnSpPr>
          <p:nvPr/>
        </p:nvCxnSpPr>
        <p:spPr>
          <a:xfrm flipH="1" flipV="1">
            <a:off x="4167056" y="2797886"/>
            <a:ext cx="10132" cy="36777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5" name="Straight Arrow Connector 224">
            <a:extLst>
              <a:ext uri="{FF2B5EF4-FFF2-40B4-BE49-F238E27FC236}">
                <a16:creationId xmlns:a16="http://schemas.microsoft.com/office/drawing/2014/main" id="{89BA7227-AD38-AD43-C557-0D620408D9B4}"/>
              </a:ext>
              <a:ext uri="{C183D7F6-B498-43B3-948B-1728B52AA6E4}">
                <adec:decorative xmlns:adec="http://schemas.microsoft.com/office/drawing/2017/decorative" val="1"/>
              </a:ext>
            </a:extLst>
          </p:cNvPr>
          <p:cNvCxnSpPr>
            <a:cxnSpLocks/>
          </p:cNvCxnSpPr>
          <p:nvPr/>
        </p:nvCxnSpPr>
        <p:spPr>
          <a:xfrm>
            <a:off x="4165714" y="2798815"/>
            <a:ext cx="554188"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0" name="Straight Arrow Connector 229">
            <a:extLst>
              <a:ext uri="{FF2B5EF4-FFF2-40B4-BE49-F238E27FC236}">
                <a16:creationId xmlns:a16="http://schemas.microsoft.com/office/drawing/2014/main" id="{80ED9922-5EE3-D891-BA6C-934EF18560A2}"/>
              </a:ext>
              <a:ext uri="{C183D7F6-B498-43B3-948B-1728B52AA6E4}">
                <adec:decorative xmlns:adec="http://schemas.microsoft.com/office/drawing/2017/decorative" val="1"/>
              </a:ext>
            </a:extLst>
          </p:cNvPr>
          <p:cNvCxnSpPr>
            <a:cxnSpLocks/>
          </p:cNvCxnSpPr>
          <p:nvPr/>
        </p:nvCxnSpPr>
        <p:spPr>
          <a:xfrm>
            <a:off x="3790604" y="2762202"/>
            <a:ext cx="277932"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2" name="Straight Arrow Connector 231">
            <a:extLst>
              <a:ext uri="{FF2B5EF4-FFF2-40B4-BE49-F238E27FC236}">
                <a16:creationId xmlns:a16="http://schemas.microsoft.com/office/drawing/2014/main" id="{3186D8DC-6E69-93E8-96A1-2FE2AB2C7B18}"/>
              </a:ext>
              <a:ext uri="{C183D7F6-B498-43B3-948B-1728B52AA6E4}">
                <adec:decorative xmlns:adec="http://schemas.microsoft.com/office/drawing/2017/decorative" val="1"/>
              </a:ext>
            </a:extLst>
          </p:cNvPr>
          <p:cNvCxnSpPr>
            <a:cxnSpLocks/>
          </p:cNvCxnSpPr>
          <p:nvPr/>
        </p:nvCxnSpPr>
        <p:spPr>
          <a:xfrm flipV="1">
            <a:off x="4067427" y="2552179"/>
            <a:ext cx="0" cy="210024"/>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36" name="Straight Arrow Connector 235">
            <a:extLst>
              <a:ext uri="{FF2B5EF4-FFF2-40B4-BE49-F238E27FC236}">
                <a16:creationId xmlns:a16="http://schemas.microsoft.com/office/drawing/2014/main" id="{FB5D979B-B6B6-42A8-3B37-F17A02C7CA90}"/>
              </a:ext>
              <a:ext uri="{C183D7F6-B498-43B3-948B-1728B52AA6E4}">
                <adec:decorative xmlns:adec="http://schemas.microsoft.com/office/drawing/2017/decorative" val="1"/>
              </a:ext>
            </a:extLst>
          </p:cNvPr>
          <p:cNvCxnSpPr>
            <a:cxnSpLocks/>
          </p:cNvCxnSpPr>
          <p:nvPr/>
        </p:nvCxnSpPr>
        <p:spPr>
          <a:xfrm flipV="1">
            <a:off x="4065734" y="2552179"/>
            <a:ext cx="551139" cy="214"/>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44" name="Straight Arrow Connector 243">
            <a:extLst>
              <a:ext uri="{FF2B5EF4-FFF2-40B4-BE49-F238E27FC236}">
                <a16:creationId xmlns:a16="http://schemas.microsoft.com/office/drawing/2014/main" id="{5B22A68B-0508-C2F7-18A8-CA10DF9E4A7D}"/>
              </a:ext>
              <a:ext uri="{C183D7F6-B498-43B3-948B-1728B52AA6E4}">
                <adec:decorative xmlns:adec="http://schemas.microsoft.com/office/drawing/2017/decorative" val="1"/>
              </a:ext>
            </a:extLst>
          </p:cNvPr>
          <p:cNvCxnSpPr>
            <a:cxnSpLocks/>
          </p:cNvCxnSpPr>
          <p:nvPr/>
        </p:nvCxnSpPr>
        <p:spPr>
          <a:xfrm>
            <a:off x="5114463" y="2396521"/>
            <a:ext cx="299627" cy="372"/>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54" name="Straight Arrow Connector 253">
            <a:extLst>
              <a:ext uri="{FF2B5EF4-FFF2-40B4-BE49-F238E27FC236}">
                <a16:creationId xmlns:a16="http://schemas.microsoft.com/office/drawing/2014/main" id="{A5B11B87-9C02-61DE-3EA3-1DB43871BC94}"/>
              </a:ext>
              <a:ext uri="{C183D7F6-B498-43B3-948B-1728B52AA6E4}">
                <adec:decorative xmlns:adec="http://schemas.microsoft.com/office/drawing/2017/decorative" val="1"/>
              </a:ext>
            </a:extLst>
          </p:cNvPr>
          <p:cNvCxnSpPr>
            <a:cxnSpLocks/>
          </p:cNvCxnSpPr>
          <p:nvPr/>
        </p:nvCxnSpPr>
        <p:spPr>
          <a:xfrm flipV="1">
            <a:off x="4955395" y="1959384"/>
            <a:ext cx="418493" cy="73"/>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0" name="Straight Arrow Connector 289">
            <a:extLst>
              <a:ext uri="{FF2B5EF4-FFF2-40B4-BE49-F238E27FC236}">
                <a16:creationId xmlns:a16="http://schemas.microsoft.com/office/drawing/2014/main" id="{FBC91996-AF51-05F4-0476-A2CAA6758ACA}"/>
              </a:ext>
              <a:ext uri="{C183D7F6-B498-43B3-948B-1728B52AA6E4}">
                <adec:decorative xmlns:adec="http://schemas.microsoft.com/office/drawing/2017/decorative" val="1"/>
              </a:ext>
            </a:extLst>
          </p:cNvPr>
          <p:cNvCxnSpPr>
            <a:cxnSpLocks/>
          </p:cNvCxnSpPr>
          <p:nvPr/>
        </p:nvCxnSpPr>
        <p:spPr>
          <a:xfrm>
            <a:off x="5042667" y="2469219"/>
            <a:ext cx="173764"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1" name="Straight Arrow Connector 290">
            <a:extLst>
              <a:ext uri="{FF2B5EF4-FFF2-40B4-BE49-F238E27FC236}">
                <a16:creationId xmlns:a16="http://schemas.microsoft.com/office/drawing/2014/main" id="{7319E201-73F0-4B7B-5252-B1A47D412EE1}"/>
              </a:ext>
              <a:ext uri="{C183D7F6-B498-43B3-948B-1728B52AA6E4}">
                <adec:decorative xmlns:adec="http://schemas.microsoft.com/office/drawing/2017/decorative" val="1"/>
              </a:ext>
            </a:extLst>
          </p:cNvPr>
          <p:cNvCxnSpPr>
            <a:cxnSpLocks/>
          </p:cNvCxnSpPr>
          <p:nvPr/>
        </p:nvCxnSpPr>
        <p:spPr>
          <a:xfrm flipV="1">
            <a:off x="5033920" y="2512228"/>
            <a:ext cx="75439" cy="98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92" name="Straight Arrow Connector 291">
            <a:extLst>
              <a:ext uri="{FF2B5EF4-FFF2-40B4-BE49-F238E27FC236}">
                <a16:creationId xmlns:a16="http://schemas.microsoft.com/office/drawing/2014/main" id="{2070FCAC-15B7-F547-9189-F6868B43C40F}"/>
              </a:ext>
              <a:ext uri="{C183D7F6-B498-43B3-948B-1728B52AA6E4}">
                <adec:decorative xmlns:adec="http://schemas.microsoft.com/office/drawing/2017/decorative" val="1"/>
              </a:ext>
            </a:extLst>
          </p:cNvPr>
          <p:cNvCxnSpPr>
            <a:cxnSpLocks/>
          </p:cNvCxnSpPr>
          <p:nvPr/>
        </p:nvCxnSpPr>
        <p:spPr>
          <a:xfrm>
            <a:off x="5003723" y="2534618"/>
            <a:ext cx="3266" cy="454435"/>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96" name="Straight Arrow Connector 295">
            <a:extLst>
              <a:ext uri="{FF2B5EF4-FFF2-40B4-BE49-F238E27FC236}">
                <a16:creationId xmlns:a16="http://schemas.microsoft.com/office/drawing/2014/main" id="{7F1CAF21-7711-FFB7-9968-092B566C360F}"/>
              </a:ext>
              <a:ext uri="{C183D7F6-B498-43B3-948B-1728B52AA6E4}">
                <adec:decorative xmlns:adec="http://schemas.microsoft.com/office/drawing/2017/decorative" val="1"/>
              </a:ext>
            </a:extLst>
          </p:cNvPr>
          <p:cNvCxnSpPr>
            <a:cxnSpLocks/>
          </p:cNvCxnSpPr>
          <p:nvPr/>
        </p:nvCxnSpPr>
        <p:spPr>
          <a:xfrm>
            <a:off x="5414089" y="2574256"/>
            <a:ext cx="660795"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4" name="Straight Arrow Connector 303">
            <a:extLst>
              <a:ext uri="{FF2B5EF4-FFF2-40B4-BE49-F238E27FC236}">
                <a16:creationId xmlns:a16="http://schemas.microsoft.com/office/drawing/2014/main" id="{12432DDF-373A-5884-11F0-F88ABB5D9D9B}"/>
              </a:ext>
              <a:ext uri="{C183D7F6-B498-43B3-948B-1728B52AA6E4}">
                <adec:decorative xmlns:adec="http://schemas.microsoft.com/office/drawing/2017/decorative" val="1"/>
              </a:ext>
            </a:extLst>
          </p:cNvPr>
          <p:cNvCxnSpPr>
            <a:cxnSpLocks/>
          </p:cNvCxnSpPr>
          <p:nvPr/>
        </p:nvCxnSpPr>
        <p:spPr>
          <a:xfrm>
            <a:off x="5414089" y="2396521"/>
            <a:ext cx="0" cy="175229"/>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11" name="Straight Arrow Connector 310">
            <a:extLst>
              <a:ext uri="{FF2B5EF4-FFF2-40B4-BE49-F238E27FC236}">
                <a16:creationId xmlns:a16="http://schemas.microsoft.com/office/drawing/2014/main" id="{EA010879-BC60-1D83-F540-E79B0C7BB844}"/>
              </a:ext>
              <a:ext uri="{C183D7F6-B498-43B3-948B-1728B52AA6E4}">
                <adec:decorative xmlns:adec="http://schemas.microsoft.com/office/drawing/2017/decorative" val="1"/>
              </a:ext>
            </a:extLst>
          </p:cNvPr>
          <p:cNvCxnSpPr>
            <a:cxnSpLocks/>
          </p:cNvCxnSpPr>
          <p:nvPr/>
        </p:nvCxnSpPr>
        <p:spPr>
          <a:xfrm flipV="1">
            <a:off x="6072542" y="2504893"/>
            <a:ext cx="0" cy="66857"/>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40" name="Straight Arrow Connector 339">
            <a:extLst>
              <a:ext uri="{FF2B5EF4-FFF2-40B4-BE49-F238E27FC236}">
                <a16:creationId xmlns:a16="http://schemas.microsoft.com/office/drawing/2014/main" id="{5E06FE9D-891C-D0CE-93D0-8D9F2FC631BB}"/>
              </a:ext>
              <a:ext uri="{C183D7F6-B498-43B3-948B-1728B52AA6E4}">
                <adec:decorative xmlns:adec="http://schemas.microsoft.com/office/drawing/2017/decorative" val="1"/>
              </a:ext>
            </a:extLst>
          </p:cNvPr>
          <p:cNvCxnSpPr>
            <a:cxnSpLocks/>
          </p:cNvCxnSpPr>
          <p:nvPr/>
        </p:nvCxnSpPr>
        <p:spPr>
          <a:xfrm>
            <a:off x="5111161" y="2512228"/>
            <a:ext cx="0" cy="1381347"/>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52" name="Straight Arrow Connector 351">
            <a:extLst>
              <a:ext uri="{FF2B5EF4-FFF2-40B4-BE49-F238E27FC236}">
                <a16:creationId xmlns:a16="http://schemas.microsoft.com/office/drawing/2014/main" id="{F53F88AC-B506-8356-A2FD-6956EBB338D3}"/>
              </a:ext>
              <a:ext uri="{C183D7F6-B498-43B3-948B-1728B52AA6E4}">
                <adec:decorative xmlns:adec="http://schemas.microsoft.com/office/drawing/2017/decorative" val="1"/>
              </a:ext>
            </a:extLst>
          </p:cNvPr>
          <p:cNvCxnSpPr>
            <a:cxnSpLocks/>
          </p:cNvCxnSpPr>
          <p:nvPr/>
        </p:nvCxnSpPr>
        <p:spPr>
          <a:xfrm>
            <a:off x="5215358" y="2468200"/>
            <a:ext cx="2336" cy="513738"/>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83" name="Straight Arrow Connector 382">
            <a:extLst>
              <a:ext uri="{FF2B5EF4-FFF2-40B4-BE49-F238E27FC236}">
                <a16:creationId xmlns:a16="http://schemas.microsoft.com/office/drawing/2014/main" id="{41B9729C-ADE7-7F93-EC0E-7D89D5338009}"/>
              </a:ext>
              <a:ext uri="{C183D7F6-B498-43B3-948B-1728B52AA6E4}">
                <adec:decorative xmlns:adec="http://schemas.microsoft.com/office/drawing/2017/decorative" val="1"/>
              </a:ext>
            </a:extLst>
          </p:cNvPr>
          <p:cNvCxnSpPr>
            <a:cxnSpLocks/>
          </p:cNvCxnSpPr>
          <p:nvPr/>
        </p:nvCxnSpPr>
        <p:spPr>
          <a:xfrm>
            <a:off x="4637115" y="2558709"/>
            <a:ext cx="12656" cy="431120"/>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85" name="Straight Arrow Connector 384">
            <a:extLst>
              <a:ext uri="{FF2B5EF4-FFF2-40B4-BE49-F238E27FC236}">
                <a16:creationId xmlns:a16="http://schemas.microsoft.com/office/drawing/2014/main" id="{B3FA1F01-07F3-88A0-E868-C751E4729A2F}"/>
              </a:ext>
              <a:ext uri="{C183D7F6-B498-43B3-948B-1728B52AA6E4}">
                <adec:decorative xmlns:adec="http://schemas.microsoft.com/office/drawing/2017/decorative" val="1"/>
              </a:ext>
            </a:extLst>
          </p:cNvPr>
          <p:cNvCxnSpPr>
            <a:cxnSpLocks/>
          </p:cNvCxnSpPr>
          <p:nvPr/>
        </p:nvCxnSpPr>
        <p:spPr>
          <a:xfrm>
            <a:off x="4717287" y="2885965"/>
            <a:ext cx="0" cy="103864"/>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388" name="Straight Arrow Connector 387">
            <a:extLst>
              <a:ext uri="{FF2B5EF4-FFF2-40B4-BE49-F238E27FC236}">
                <a16:creationId xmlns:a16="http://schemas.microsoft.com/office/drawing/2014/main" id="{7C3CDECC-8934-F068-09F5-6338051FBC58}"/>
              </a:ext>
              <a:ext uri="{C183D7F6-B498-43B3-948B-1728B52AA6E4}">
                <adec:decorative xmlns:adec="http://schemas.microsoft.com/office/drawing/2017/decorative" val="1"/>
              </a:ext>
            </a:extLst>
          </p:cNvPr>
          <p:cNvCxnSpPr>
            <a:cxnSpLocks/>
          </p:cNvCxnSpPr>
          <p:nvPr/>
        </p:nvCxnSpPr>
        <p:spPr>
          <a:xfrm>
            <a:off x="4344798" y="2883018"/>
            <a:ext cx="375104"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2" name="Straight Arrow Connector 391">
            <a:extLst>
              <a:ext uri="{FF2B5EF4-FFF2-40B4-BE49-F238E27FC236}">
                <a16:creationId xmlns:a16="http://schemas.microsoft.com/office/drawing/2014/main" id="{C216A9F7-8F26-CE3F-9E1F-71A9EEEB24FE}"/>
              </a:ext>
              <a:ext uri="{C183D7F6-B498-43B3-948B-1728B52AA6E4}">
                <adec:decorative xmlns:adec="http://schemas.microsoft.com/office/drawing/2017/decorative" val="1"/>
              </a:ext>
            </a:extLst>
          </p:cNvPr>
          <p:cNvCxnSpPr>
            <a:cxnSpLocks/>
          </p:cNvCxnSpPr>
          <p:nvPr/>
        </p:nvCxnSpPr>
        <p:spPr>
          <a:xfrm>
            <a:off x="4341117" y="2183725"/>
            <a:ext cx="6258" cy="700965"/>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95" name="Straight Arrow Connector 394">
            <a:extLst>
              <a:ext uri="{FF2B5EF4-FFF2-40B4-BE49-F238E27FC236}">
                <a16:creationId xmlns:a16="http://schemas.microsoft.com/office/drawing/2014/main" id="{774696CC-E7D4-9357-5D4C-19CCAE322146}"/>
              </a:ext>
              <a:ext uri="{C183D7F6-B498-43B3-948B-1728B52AA6E4}">
                <adec:decorative xmlns:adec="http://schemas.microsoft.com/office/drawing/2017/decorative" val="1"/>
              </a:ext>
            </a:extLst>
          </p:cNvPr>
          <p:cNvCxnSpPr>
            <a:cxnSpLocks/>
          </p:cNvCxnSpPr>
          <p:nvPr/>
        </p:nvCxnSpPr>
        <p:spPr>
          <a:xfrm flipH="1" flipV="1">
            <a:off x="4338282" y="2182562"/>
            <a:ext cx="128372" cy="2438"/>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1" name="Straight Arrow Connector 400">
            <a:extLst>
              <a:ext uri="{FF2B5EF4-FFF2-40B4-BE49-F238E27FC236}">
                <a16:creationId xmlns:a16="http://schemas.microsoft.com/office/drawing/2014/main" id="{F5F65683-DB91-DE63-7E02-23D3ED3CE736}"/>
              </a:ext>
              <a:ext uri="{C183D7F6-B498-43B3-948B-1728B52AA6E4}">
                <adec:decorative xmlns:adec="http://schemas.microsoft.com/office/drawing/2017/decorative" val="1"/>
              </a:ext>
            </a:extLst>
          </p:cNvPr>
          <p:cNvCxnSpPr>
            <a:cxnSpLocks/>
          </p:cNvCxnSpPr>
          <p:nvPr/>
        </p:nvCxnSpPr>
        <p:spPr>
          <a:xfrm flipH="1" flipV="1">
            <a:off x="4378998" y="2109143"/>
            <a:ext cx="128372" cy="2438"/>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2" name="Straight Arrow Connector 401">
            <a:extLst>
              <a:ext uri="{FF2B5EF4-FFF2-40B4-BE49-F238E27FC236}">
                <a16:creationId xmlns:a16="http://schemas.microsoft.com/office/drawing/2014/main" id="{C3326248-2DA4-7E4D-B193-80B3D4957025}"/>
              </a:ext>
              <a:ext uri="{C183D7F6-B498-43B3-948B-1728B52AA6E4}">
                <adec:decorative xmlns:adec="http://schemas.microsoft.com/office/drawing/2017/decorative" val="1"/>
              </a:ext>
            </a:extLst>
          </p:cNvPr>
          <p:cNvCxnSpPr>
            <a:cxnSpLocks/>
          </p:cNvCxnSpPr>
          <p:nvPr/>
        </p:nvCxnSpPr>
        <p:spPr>
          <a:xfrm>
            <a:off x="4383535" y="2107258"/>
            <a:ext cx="3800" cy="733141"/>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4" name="Straight Arrow Connector 403">
            <a:extLst>
              <a:ext uri="{FF2B5EF4-FFF2-40B4-BE49-F238E27FC236}">
                <a16:creationId xmlns:a16="http://schemas.microsoft.com/office/drawing/2014/main" id="{9482D52A-D0CF-E913-4ED2-2F948188BF0C}"/>
              </a:ext>
              <a:ext uri="{C183D7F6-B498-43B3-948B-1728B52AA6E4}">
                <adec:decorative xmlns:adec="http://schemas.microsoft.com/office/drawing/2017/decorative" val="1"/>
              </a:ext>
            </a:extLst>
          </p:cNvPr>
          <p:cNvCxnSpPr>
            <a:cxnSpLocks/>
          </p:cNvCxnSpPr>
          <p:nvPr/>
        </p:nvCxnSpPr>
        <p:spPr>
          <a:xfrm>
            <a:off x="4386060" y="2839469"/>
            <a:ext cx="896606"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06" name="Straight Arrow Connector 405">
            <a:extLst>
              <a:ext uri="{FF2B5EF4-FFF2-40B4-BE49-F238E27FC236}">
                <a16:creationId xmlns:a16="http://schemas.microsoft.com/office/drawing/2014/main" id="{9FF66239-117B-D0B9-7240-FF7A9114D36C}"/>
              </a:ext>
              <a:ext uri="{C183D7F6-B498-43B3-948B-1728B52AA6E4}">
                <adec:decorative xmlns:adec="http://schemas.microsoft.com/office/drawing/2017/decorative" val="1"/>
              </a:ext>
            </a:extLst>
          </p:cNvPr>
          <p:cNvCxnSpPr>
            <a:cxnSpLocks/>
          </p:cNvCxnSpPr>
          <p:nvPr/>
        </p:nvCxnSpPr>
        <p:spPr>
          <a:xfrm>
            <a:off x="5280286" y="2841855"/>
            <a:ext cx="0" cy="144291"/>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2" name="Straight Arrow Connector 411">
            <a:extLst>
              <a:ext uri="{FF2B5EF4-FFF2-40B4-BE49-F238E27FC236}">
                <a16:creationId xmlns:a16="http://schemas.microsoft.com/office/drawing/2014/main" id="{958DBDBC-1C18-0978-0A88-6A89E9DEFF7C}"/>
              </a:ext>
              <a:ext uri="{C183D7F6-B498-43B3-948B-1728B52AA6E4}">
                <adec:decorative xmlns:adec="http://schemas.microsoft.com/office/drawing/2017/decorative" val="1"/>
              </a:ext>
            </a:extLst>
          </p:cNvPr>
          <p:cNvCxnSpPr>
            <a:cxnSpLocks/>
          </p:cNvCxnSpPr>
          <p:nvPr/>
        </p:nvCxnSpPr>
        <p:spPr>
          <a:xfrm>
            <a:off x="4952005" y="2789289"/>
            <a:ext cx="3391" cy="199764"/>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14" name="Straight Arrow Connector 413">
            <a:extLst>
              <a:ext uri="{FF2B5EF4-FFF2-40B4-BE49-F238E27FC236}">
                <a16:creationId xmlns:a16="http://schemas.microsoft.com/office/drawing/2014/main" id="{AEF6BE56-2065-8E34-EC32-93F966E4F193}"/>
              </a:ext>
              <a:ext uri="{C183D7F6-B498-43B3-948B-1728B52AA6E4}">
                <adec:decorative xmlns:adec="http://schemas.microsoft.com/office/drawing/2017/decorative" val="1"/>
              </a:ext>
            </a:extLst>
          </p:cNvPr>
          <p:cNvCxnSpPr>
            <a:cxnSpLocks/>
          </p:cNvCxnSpPr>
          <p:nvPr/>
        </p:nvCxnSpPr>
        <p:spPr>
          <a:xfrm>
            <a:off x="4950729" y="2789289"/>
            <a:ext cx="329557"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2" name="Straight Arrow Connector 421">
            <a:extLst>
              <a:ext uri="{FF2B5EF4-FFF2-40B4-BE49-F238E27FC236}">
                <a16:creationId xmlns:a16="http://schemas.microsoft.com/office/drawing/2014/main" id="{9C50AC4B-9064-C10B-5A90-EFDF8D2E32A8}"/>
              </a:ext>
              <a:ext uri="{C183D7F6-B498-43B3-948B-1728B52AA6E4}">
                <adec:decorative xmlns:adec="http://schemas.microsoft.com/office/drawing/2017/decorative" val="1"/>
              </a:ext>
            </a:extLst>
          </p:cNvPr>
          <p:cNvCxnSpPr>
            <a:cxnSpLocks/>
          </p:cNvCxnSpPr>
          <p:nvPr/>
        </p:nvCxnSpPr>
        <p:spPr>
          <a:xfrm>
            <a:off x="5273366" y="2269068"/>
            <a:ext cx="4002" cy="523296"/>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24" name="Straight Arrow Connector 423">
            <a:extLst>
              <a:ext uri="{FF2B5EF4-FFF2-40B4-BE49-F238E27FC236}">
                <a16:creationId xmlns:a16="http://schemas.microsoft.com/office/drawing/2014/main" id="{9376DFC5-9E37-67AE-953F-CCA484E86D0D}"/>
              </a:ext>
              <a:ext uri="{C183D7F6-B498-43B3-948B-1728B52AA6E4}">
                <adec:decorative xmlns:adec="http://schemas.microsoft.com/office/drawing/2017/decorative" val="1"/>
              </a:ext>
            </a:extLst>
          </p:cNvPr>
          <p:cNvCxnSpPr>
            <a:cxnSpLocks/>
          </p:cNvCxnSpPr>
          <p:nvPr/>
        </p:nvCxnSpPr>
        <p:spPr>
          <a:xfrm>
            <a:off x="5139106" y="2270412"/>
            <a:ext cx="133548"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33" name="Straight Arrow Connector 432">
            <a:extLst>
              <a:ext uri="{FF2B5EF4-FFF2-40B4-BE49-F238E27FC236}">
                <a16:creationId xmlns:a16="http://schemas.microsoft.com/office/drawing/2014/main" id="{564FFA55-800F-5498-B208-8D74D8AB8697}"/>
              </a:ext>
              <a:ext uri="{C183D7F6-B498-43B3-948B-1728B52AA6E4}">
                <adec:decorative xmlns:adec="http://schemas.microsoft.com/office/drawing/2017/decorative" val="1"/>
              </a:ext>
            </a:extLst>
          </p:cNvPr>
          <p:cNvCxnSpPr>
            <a:cxnSpLocks/>
          </p:cNvCxnSpPr>
          <p:nvPr/>
        </p:nvCxnSpPr>
        <p:spPr>
          <a:xfrm>
            <a:off x="4884780" y="2743122"/>
            <a:ext cx="3098" cy="246427"/>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35" name="Straight Arrow Connector 434">
            <a:extLst>
              <a:ext uri="{FF2B5EF4-FFF2-40B4-BE49-F238E27FC236}">
                <a16:creationId xmlns:a16="http://schemas.microsoft.com/office/drawing/2014/main" id="{FD960782-50B8-C58C-A2D6-DD2261D9AE83}"/>
              </a:ext>
              <a:ext uri="{C183D7F6-B498-43B3-948B-1728B52AA6E4}">
                <adec:decorative xmlns:adec="http://schemas.microsoft.com/office/drawing/2017/decorative" val="1"/>
              </a:ext>
            </a:extLst>
          </p:cNvPr>
          <p:cNvCxnSpPr>
            <a:cxnSpLocks/>
          </p:cNvCxnSpPr>
          <p:nvPr/>
        </p:nvCxnSpPr>
        <p:spPr>
          <a:xfrm>
            <a:off x="4883505" y="2743273"/>
            <a:ext cx="430730"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1" name="Straight Arrow Connector 440">
            <a:extLst>
              <a:ext uri="{FF2B5EF4-FFF2-40B4-BE49-F238E27FC236}">
                <a16:creationId xmlns:a16="http://schemas.microsoft.com/office/drawing/2014/main" id="{C9DCFE59-8A29-3C30-8A9C-6A22C3BEAA67}"/>
              </a:ext>
              <a:ext uri="{C183D7F6-B498-43B3-948B-1728B52AA6E4}">
                <adec:decorative xmlns:adec="http://schemas.microsoft.com/office/drawing/2017/decorative" val="1"/>
              </a:ext>
            </a:extLst>
          </p:cNvPr>
          <p:cNvCxnSpPr>
            <a:cxnSpLocks/>
          </p:cNvCxnSpPr>
          <p:nvPr/>
        </p:nvCxnSpPr>
        <p:spPr>
          <a:xfrm>
            <a:off x="5310460" y="1978746"/>
            <a:ext cx="1637" cy="766424"/>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44" name="Straight Arrow Connector 443">
            <a:extLst>
              <a:ext uri="{FF2B5EF4-FFF2-40B4-BE49-F238E27FC236}">
                <a16:creationId xmlns:a16="http://schemas.microsoft.com/office/drawing/2014/main" id="{C75B6B0A-4669-B950-F893-4303C10BBAF5}"/>
              </a:ext>
              <a:ext uri="{C183D7F6-B498-43B3-948B-1728B52AA6E4}">
                <adec:decorative xmlns:adec="http://schemas.microsoft.com/office/drawing/2017/decorative" val="1"/>
              </a:ext>
            </a:extLst>
          </p:cNvPr>
          <p:cNvCxnSpPr>
            <a:cxnSpLocks/>
          </p:cNvCxnSpPr>
          <p:nvPr/>
        </p:nvCxnSpPr>
        <p:spPr>
          <a:xfrm>
            <a:off x="4789014" y="2743122"/>
            <a:ext cx="3098" cy="246427"/>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49" name="Straight Arrow Connector 448">
            <a:extLst>
              <a:ext uri="{FF2B5EF4-FFF2-40B4-BE49-F238E27FC236}">
                <a16:creationId xmlns:a16="http://schemas.microsoft.com/office/drawing/2014/main" id="{3AB661DD-47CF-D26B-9942-BD2E640A9D4A}"/>
              </a:ext>
              <a:ext uri="{C183D7F6-B498-43B3-948B-1728B52AA6E4}">
                <adec:decorative xmlns:adec="http://schemas.microsoft.com/office/drawing/2017/decorative" val="1"/>
              </a:ext>
            </a:extLst>
          </p:cNvPr>
          <p:cNvCxnSpPr>
            <a:cxnSpLocks/>
          </p:cNvCxnSpPr>
          <p:nvPr/>
        </p:nvCxnSpPr>
        <p:spPr>
          <a:xfrm>
            <a:off x="4293054" y="2743121"/>
            <a:ext cx="503028"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1" name="Straight Arrow Connector 450">
            <a:extLst>
              <a:ext uri="{FF2B5EF4-FFF2-40B4-BE49-F238E27FC236}">
                <a16:creationId xmlns:a16="http://schemas.microsoft.com/office/drawing/2014/main" id="{4787462D-7E91-98D1-1227-CE658C9A2D27}"/>
              </a:ext>
              <a:ext uri="{C183D7F6-B498-43B3-948B-1728B52AA6E4}">
                <adec:decorative xmlns:adec="http://schemas.microsoft.com/office/drawing/2017/decorative" val="1"/>
              </a:ext>
            </a:extLst>
          </p:cNvPr>
          <p:cNvCxnSpPr>
            <a:cxnSpLocks/>
          </p:cNvCxnSpPr>
          <p:nvPr/>
        </p:nvCxnSpPr>
        <p:spPr>
          <a:xfrm flipH="1" flipV="1">
            <a:off x="4293431" y="2025705"/>
            <a:ext cx="2569" cy="719104"/>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57" name="Straight Arrow Connector 456">
            <a:extLst>
              <a:ext uri="{FF2B5EF4-FFF2-40B4-BE49-F238E27FC236}">
                <a16:creationId xmlns:a16="http://schemas.microsoft.com/office/drawing/2014/main" id="{20726B42-7CF9-269B-FC31-BC23091F4A72}"/>
              </a:ext>
              <a:ext uri="{C183D7F6-B498-43B3-948B-1728B52AA6E4}">
                <adec:decorative xmlns:adec="http://schemas.microsoft.com/office/drawing/2017/decorative" val="1"/>
              </a:ext>
            </a:extLst>
          </p:cNvPr>
          <p:cNvCxnSpPr>
            <a:cxnSpLocks/>
          </p:cNvCxnSpPr>
          <p:nvPr/>
        </p:nvCxnSpPr>
        <p:spPr>
          <a:xfrm flipH="1">
            <a:off x="4293053" y="2025705"/>
            <a:ext cx="260558" cy="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0" name="Straight Arrow Connector 459">
            <a:extLst>
              <a:ext uri="{FF2B5EF4-FFF2-40B4-BE49-F238E27FC236}">
                <a16:creationId xmlns:a16="http://schemas.microsoft.com/office/drawing/2014/main" id="{47E462E3-ABDF-EF02-B86D-21073F0D900E}"/>
              </a:ext>
              <a:ext uri="{C183D7F6-B498-43B3-948B-1728B52AA6E4}">
                <adec:decorative xmlns:adec="http://schemas.microsoft.com/office/drawing/2017/decorative" val="1"/>
              </a:ext>
            </a:extLst>
          </p:cNvPr>
          <p:cNvCxnSpPr>
            <a:cxnSpLocks/>
          </p:cNvCxnSpPr>
          <p:nvPr/>
        </p:nvCxnSpPr>
        <p:spPr>
          <a:xfrm flipV="1">
            <a:off x="4672493" y="1007545"/>
            <a:ext cx="0" cy="937497"/>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2" name="Straight Arrow Connector 461">
            <a:extLst>
              <a:ext uri="{FF2B5EF4-FFF2-40B4-BE49-F238E27FC236}">
                <a16:creationId xmlns:a16="http://schemas.microsoft.com/office/drawing/2014/main" id="{A653DCE6-B162-865B-B625-1275248FC814}"/>
              </a:ext>
              <a:ext uri="{C183D7F6-B498-43B3-948B-1728B52AA6E4}">
                <adec:decorative xmlns:adec="http://schemas.microsoft.com/office/drawing/2017/decorative" val="1"/>
              </a:ext>
            </a:extLst>
          </p:cNvPr>
          <p:cNvCxnSpPr>
            <a:cxnSpLocks/>
            <a:stCxn id="17" idx="3"/>
          </p:cNvCxnSpPr>
          <p:nvPr/>
        </p:nvCxnSpPr>
        <p:spPr>
          <a:xfrm flipV="1">
            <a:off x="3810010" y="1007545"/>
            <a:ext cx="862345" cy="3043"/>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67" name="Straight Arrow Connector 466">
            <a:extLst>
              <a:ext uri="{FF2B5EF4-FFF2-40B4-BE49-F238E27FC236}">
                <a16:creationId xmlns:a16="http://schemas.microsoft.com/office/drawing/2014/main" id="{2B5C65B2-2FF4-421F-97B8-2BCB34A88DEF}"/>
              </a:ext>
              <a:ext uri="{C183D7F6-B498-43B3-948B-1728B52AA6E4}">
                <adec:decorative xmlns:adec="http://schemas.microsoft.com/office/drawing/2017/decorative" val="1"/>
              </a:ext>
            </a:extLst>
          </p:cNvPr>
          <p:cNvCxnSpPr>
            <a:cxnSpLocks/>
          </p:cNvCxnSpPr>
          <p:nvPr/>
        </p:nvCxnSpPr>
        <p:spPr>
          <a:xfrm flipV="1">
            <a:off x="3812982" y="1254452"/>
            <a:ext cx="818983" cy="4203"/>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9" name="Straight Arrow Connector 468">
            <a:extLst>
              <a:ext uri="{FF2B5EF4-FFF2-40B4-BE49-F238E27FC236}">
                <a16:creationId xmlns:a16="http://schemas.microsoft.com/office/drawing/2014/main" id="{884803C6-EED7-5727-3B42-70FD7882BE9C}"/>
              </a:ext>
              <a:ext uri="{C183D7F6-B498-43B3-948B-1728B52AA6E4}">
                <adec:decorative xmlns:adec="http://schemas.microsoft.com/office/drawing/2017/decorative" val="1"/>
              </a:ext>
            </a:extLst>
          </p:cNvPr>
          <p:cNvCxnSpPr>
            <a:cxnSpLocks/>
          </p:cNvCxnSpPr>
          <p:nvPr/>
        </p:nvCxnSpPr>
        <p:spPr>
          <a:xfrm flipV="1">
            <a:off x="3817504" y="1460659"/>
            <a:ext cx="775838" cy="7101"/>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71" name="Straight Arrow Connector 470">
            <a:extLst>
              <a:ext uri="{FF2B5EF4-FFF2-40B4-BE49-F238E27FC236}">
                <a16:creationId xmlns:a16="http://schemas.microsoft.com/office/drawing/2014/main" id="{54758C14-99B8-B9DC-C60F-645D6CEBE438}"/>
              </a:ext>
              <a:ext uri="{C183D7F6-B498-43B3-948B-1728B52AA6E4}">
                <adec:decorative xmlns:adec="http://schemas.microsoft.com/office/drawing/2017/decorative" val="1"/>
              </a:ext>
            </a:extLst>
          </p:cNvPr>
          <p:cNvCxnSpPr>
            <a:cxnSpLocks/>
          </p:cNvCxnSpPr>
          <p:nvPr/>
        </p:nvCxnSpPr>
        <p:spPr>
          <a:xfrm flipV="1">
            <a:off x="4630311" y="1254164"/>
            <a:ext cx="0" cy="721941"/>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77" name="Straight Arrow Connector 476">
            <a:extLst>
              <a:ext uri="{FF2B5EF4-FFF2-40B4-BE49-F238E27FC236}">
                <a16:creationId xmlns:a16="http://schemas.microsoft.com/office/drawing/2014/main" id="{AA0D643F-2228-F080-FF07-551F376C1359}"/>
              </a:ext>
              <a:ext uri="{C183D7F6-B498-43B3-948B-1728B52AA6E4}">
                <adec:decorative xmlns:adec="http://schemas.microsoft.com/office/drawing/2017/decorative" val="1"/>
              </a:ext>
            </a:extLst>
          </p:cNvPr>
          <p:cNvCxnSpPr>
            <a:cxnSpLocks/>
          </p:cNvCxnSpPr>
          <p:nvPr/>
        </p:nvCxnSpPr>
        <p:spPr>
          <a:xfrm flipH="1" flipV="1">
            <a:off x="4592204" y="1461905"/>
            <a:ext cx="2009" cy="530851"/>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95" name="Straight Arrow Connector 494">
            <a:extLst>
              <a:ext uri="{FF2B5EF4-FFF2-40B4-BE49-F238E27FC236}">
                <a16:creationId xmlns:a16="http://schemas.microsoft.com/office/drawing/2014/main" id="{52B7B625-DB25-F732-F06A-F58A8B222A2F}"/>
              </a:ext>
              <a:ext uri="{C183D7F6-B498-43B3-948B-1728B52AA6E4}">
                <adec:decorative xmlns:adec="http://schemas.microsoft.com/office/drawing/2017/decorative" val="1"/>
              </a:ext>
            </a:extLst>
          </p:cNvPr>
          <p:cNvCxnSpPr>
            <a:cxnSpLocks/>
          </p:cNvCxnSpPr>
          <p:nvPr/>
        </p:nvCxnSpPr>
        <p:spPr>
          <a:xfrm flipH="1">
            <a:off x="4290809" y="1997085"/>
            <a:ext cx="299135" cy="0"/>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98" name="Straight Arrow Connector 497">
            <a:extLst>
              <a:ext uri="{FF2B5EF4-FFF2-40B4-BE49-F238E27FC236}">
                <a16:creationId xmlns:a16="http://schemas.microsoft.com/office/drawing/2014/main" id="{12734A29-7C3E-F67C-9B46-EBBA6398CE7D}"/>
              </a:ext>
              <a:ext uri="{C183D7F6-B498-43B3-948B-1728B52AA6E4}">
                <adec:decorative xmlns:adec="http://schemas.microsoft.com/office/drawing/2017/decorative" val="1"/>
              </a:ext>
            </a:extLst>
          </p:cNvPr>
          <p:cNvCxnSpPr>
            <a:cxnSpLocks/>
          </p:cNvCxnSpPr>
          <p:nvPr/>
        </p:nvCxnSpPr>
        <p:spPr>
          <a:xfrm flipV="1">
            <a:off x="4293440" y="1904461"/>
            <a:ext cx="0" cy="91349"/>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01" name="Straight Arrow Connector 500">
            <a:extLst>
              <a:ext uri="{FF2B5EF4-FFF2-40B4-BE49-F238E27FC236}">
                <a16:creationId xmlns:a16="http://schemas.microsoft.com/office/drawing/2014/main" id="{67F30E00-B38E-3878-5272-33D5C2139BEA}"/>
              </a:ext>
              <a:ext uri="{C183D7F6-B498-43B3-948B-1728B52AA6E4}">
                <adec:decorative xmlns:adec="http://schemas.microsoft.com/office/drawing/2017/decorative" val="1"/>
              </a:ext>
            </a:extLst>
          </p:cNvPr>
          <p:cNvCxnSpPr>
            <a:cxnSpLocks/>
            <a:endCxn id="21" idx="3"/>
          </p:cNvCxnSpPr>
          <p:nvPr/>
        </p:nvCxnSpPr>
        <p:spPr>
          <a:xfrm flipH="1">
            <a:off x="3813428" y="1906510"/>
            <a:ext cx="480004" cy="1276"/>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16" name="Straight Arrow Connector 515">
            <a:extLst>
              <a:ext uri="{FF2B5EF4-FFF2-40B4-BE49-F238E27FC236}">
                <a16:creationId xmlns:a16="http://schemas.microsoft.com/office/drawing/2014/main" id="{A0CAFB37-D7CA-34C8-BE8D-CD895BA4272F}"/>
              </a:ext>
              <a:ext uri="{C183D7F6-B498-43B3-948B-1728B52AA6E4}">
                <adec:decorative xmlns:adec="http://schemas.microsoft.com/office/drawing/2017/decorative" val="1"/>
              </a:ext>
            </a:extLst>
          </p:cNvPr>
          <p:cNvCxnSpPr>
            <a:cxnSpLocks/>
          </p:cNvCxnSpPr>
          <p:nvPr/>
        </p:nvCxnSpPr>
        <p:spPr>
          <a:xfrm flipH="1">
            <a:off x="3817504" y="1690739"/>
            <a:ext cx="520778" cy="0"/>
          </a:xfrm>
          <a:prstGeom prst="straightConnector1">
            <a:avLst/>
          </a:prstGeom>
          <a:ln>
            <a:solidFill>
              <a:schemeClr val="accent6"/>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18" name="Straight Arrow Connector 517">
            <a:extLst>
              <a:ext uri="{FF2B5EF4-FFF2-40B4-BE49-F238E27FC236}">
                <a16:creationId xmlns:a16="http://schemas.microsoft.com/office/drawing/2014/main" id="{19F40CFF-EAA8-3C3C-0629-F0AC577A79B7}"/>
              </a:ext>
              <a:ext uri="{C183D7F6-B498-43B3-948B-1728B52AA6E4}">
                <adec:decorative xmlns:adec="http://schemas.microsoft.com/office/drawing/2017/decorative" val="1"/>
              </a:ext>
            </a:extLst>
          </p:cNvPr>
          <p:cNvCxnSpPr>
            <a:cxnSpLocks/>
          </p:cNvCxnSpPr>
          <p:nvPr/>
        </p:nvCxnSpPr>
        <p:spPr>
          <a:xfrm flipV="1">
            <a:off x="4336542" y="1690739"/>
            <a:ext cx="0" cy="306346"/>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538" name="Freeform: Shape 537">
            <a:extLst>
              <a:ext uri="{FF2B5EF4-FFF2-40B4-BE49-F238E27FC236}">
                <a16:creationId xmlns:a16="http://schemas.microsoft.com/office/drawing/2014/main" id="{04C7FC23-B153-6F7A-6FFA-4B29916F8C37}"/>
              </a:ext>
              <a:ext uri="{C183D7F6-B498-43B3-948B-1728B52AA6E4}">
                <adec:decorative xmlns:adec="http://schemas.microsoft.com/office/drawing/2017/decorative" val="1"/>
              </a:ext>
            </a:extLst>
          </p:cNvPr>
          <p:cNvSpPr/>
          <p:nvPr/>
        </p:nvSpPr>
        <p:spPr>
          <a:xfrm>
            <a:off x="4941846" y="2055104"/>
            <a:ext cx="102152" cy="102177"/>
          </a:xfrm>
          <a:custGeom>
            <a:avLst/>
            <a:gdLst>
              <a:gd name="connsiteX0" fmla="*/ 40665 w 190684"/>
              <a:gd name="connsiteY0" fmla="*/ 0 h 190731"/>
              <a:gd name="connsiteX1" fmla="*/ 9709 w 190684"/>
              <a:gd name="connsiteY1" fmla="*/ 161925 h 190731"/>
              <a:gd name="connsiteX2" fmla="*/ 190684 w 190684"/>
              <a:gd name="connsiteY2" fmla="*/ 190500 h 190731"/>
            </a:gdLst>
            <a:ahLst/>
            <a:cxnLst>
              <a:cxn ang="0">
                <a:pos x="connsiteX0" y="connsiteY0"/>
              </a:cxn>
              <a:cxn ang="0">
                <a:pos x="connsiteX1" y="connsiteY1"/>
              </a:cxn>
              <a:cxn ang="0">
                <a:pos x="connsiteX2" y="connsiteY2"/>
              </a:cxn>
            </a:cxnLst>
            <a:rect l="l" t="t" r="r" b="b"/>
            <a:pathLst>
              <a:path w="190684" h="190731">
                <a:moveTo>
                  <a:pt x="40665" y="0"/>
                </a:moveTo>
                <a:cubicBezTo>
                  <a:pt x="12685" y="65087"/>
                  <a:pt x="-15294" y="130175"/>
                  <a:pt x="9709" y="161925"/>
                </a:cubicBezTo>
                <a:cubicBezTo>
                  <a:pt x="34712" y="193675"/>
                  <a:pt x="189097" y="190897"/>
                  <a:pt x="190684" y="190500"/>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sp>
        <p:nvSpPr>
          <p:cNvPr id="539" name="Freeform: Shape 538">
            <a:extLst>
              <a:ext uri="{FF2B5EF4-FFF2-40B4-BE49-F238E27FC236}">
                <a16:creationId xmlns:a16="http://schemas.microsoft.com/office/drawing/2014/main" id="{0C498179-EC5D-EB15-339A-FE6EE52573EC}"/>
              </a:ext>
              <a:ext uri="{C183D7F6-B498-43B3-948B-1728B52AA6E4}">
                <adec:decorative xmlns:adec="http://schemas.microsoft.com/office/drawing/2017/decorative" val="1"/>
              </a:ext>
            </a:extLst>
          </p:cNvPr>
          <p:cNvSpPr/>
          <p:nvPr/>
        </p:nvSpPr>
        <p:spPr>
          <a:xfrm>
            <a:off x="4639611" y="2408904"/>
            <a:ext cx="359739" cy="64620"/>
          </a:xfrm>
          <a:custGeom>
            <a:avLst/>
            <a:gdLst>
              <a:gd name="connsiteX0" fmla="*/ 0 w 671513"/>
              <a:gd name="connsiteY0" fmla="*/ 120624 h 120624"/>
              <a:gd name="connsiteX1" fmla="*/ 292894 w 671513"/>
              <a:gd name="connsiteY1" fmla="*/ 1561 h 120624"/>
              <a:gd name="connsiteX2" fmla="*/ 671513 w 671513"/>
              <a:gd name="connsiteY2" fmla="*/ 63474 h 120624"/>
            </a:gdLst>
            <a:ahLst/>
            <a:cxnLst>
              <a:cxn ang="0">
                <a:pos x="connsiteX0" y="connsiteY0"/>
              </a:cxn>
              <a:cxn ang="0">
                <a:pos x="connsiteX1" y="connsiteY1"/>
              </a:cxn>
              <a:cxn ang="0">
                <a:pos x="connsiteX2" y="connsiteY2"/>
              </a:cxn>
            </a:cxnLst>
            <a:rect l="l" t="t" r="r" b="b"/>
            <a:pathLst>
              <a:path w="671513" h="120624">
                <a:moveTo>
                  <a:pt x="0" y="120624"/>
                </a:moveTo>
                <a:cubicBezTo>
                  <a:pt x="90487" y="65855"/>
                  <a:pt x="180975" y="11086"/>
                  <a:pt x="292894" y="1561"/>
                </a:cubicBezTo>
                <a:cubicBezTo>
                  <a:pt x="404813" y="-7964"/>
                  <a:pt x="538163" y="27755"/>
                  <a:pt x="671513" y="63474"/>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sp>
        <p:nvSpPr>
          <p:cNvPr id="540" name="Freeform: Shape 539">
            <a:extLst>
              <a:ext uri="{FF2B5EF4-FFF2-40B4-BE49-F238E27FC236}">
                <a16:creationId xmlns:a16="http://schemas.microsoft.com/office/drawing/2014/main" id="{6F4F1CA1-78C8-2EB1-BDCC-F3EF720B89EA}"/>
              </a:ext>
              <a:ext uri="{C183D7F6-B498-43B3-948B-1728B52AA6E4}">
                <adec:decorative xmlns:adec="http://schemas.microsoft.com/office/drawing/2017/decorative" val="1"/>
              </a:ext>
            </a:extLst>
          </p:cNvPr>
          <p:cNvSpPr/>
          <p:nvPr/>
        </p:nvSpPr>
        <p:spPr>
          <a:xfrm>
            <a:off x="4662573" y="2468200"/>
            <a:ext cx="188799" cy="53799"/>
          </a:xfrm>
          <a:custGeom>
            <a:avLst/>
            <a:gdLst>
              <a:gd name="connsiteX0" fmla="*/ 0 w 352425"/>
              <a:gd name="connsiteY0" fmla="*/ 36132 h 100425"/>
              <a:gd name="connsiteX1" fmla="*/ 171450 w 352425"/>
              <a:gd name="connsiteY1" fmla="*/ 2794 h 100425"/>
              <a:gd name="connsiteX2" fmla="*/ 352425 w 352425"/>
              <a:gd name="connsiteY2" fmla="*/ 100425 h 100425"/>
            </a:gdLst>
            <a:ahLst/>
            <a:cxnLst>
              <a:cxn ang="0">
                <a:pos x="connsiteX0" y="connsiteY0"/>
              </a:cxn>
              <a:cxn ang="0">
                <a:pos x="connsiteX1" y="connsiteY1"/>
              </a:cxn>
              <a:cxn ang="0">
                <a:pos x="connsiteX2" y="connsiteY2"/>
              </a:cxn>
            </a:cxnLst>
            <a:rect l="l" t="t" r="r" b="b"/>
            <a:pathLst>
              <a:path w="352425" h="100425">
                <a:moveTo>
                  <a:pt x="0" y="36132"/>
                </a:moveTo>
                <a:cubicBezTo>
                  <a:pt x="56356" y="14105"/>
                  <a:pt x="112713" y="-7922"/>
                  <a:pt x="171450" y="2794"/>
                </a:cubicBezTo>
                <a:cubicBezTo>
                  <a:pt x="230188" y="13509"/>
                  <a:pt x="291306" y="56967"/>
                  <a:pt x="352425" y="100425"/>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sp>
        <p:nvSpPr>
          <p:cNvPr id="543" name="Freeform: Shape 542">
            <a:extLst>
              <a:ext uri="{FF2B5EF4-FFF2-40B4-BE49-F238E27FC236}">
                <a16:creationId xmlns:a16="http://schemas.microsoft.com/office/drawing/2014/main" id="{D049F403-B067-8EDB-5CF9-021E11632B02}"/>
              </a:ext>
              <a:ext uri="{C183D7F6-B498-43B3-948B-1728B52AA6E4}">
                <adec:decorative xmlns:adec="http://schemas.microsoft.com/office/drawing/2017/decorative" val="1"/>
              </a:ext>
            </a:extLst>
          </p:cNvPr>
          <p:cNvSpPr/>
          <p:nvPr/>
        </p:nvSpPr>
        <p:spPr>
          <a:xfrm>
            <a:off x="4607719" y="2277070"/>
            <a:ext cx="456690" cy="170940"/>
          </a:xfrm>
          <a:custGeom>
            <a:avLst/>
            <a:gdLst>
              <a:gd name="connsiteX0" fmla="*/ 852488 w 852488"/>
              <a:gd name="connsiteY0" fmla="*/ 0 h 319088"/>
              <a:gd name="connsiteX1" fmla="*/ 388144 w 852488"/>
              <a:gd name="connsiteY1" fmla="*/ 128588 h 319088"/>
              <a:gd name="connsiteX2" fmla="*/ 0 w 852488"/>
              <a:gd name="connsiteY2" fmla="*/ 319088 h 319088"/>
            </a:gdLst>
            <a:ahLst/>
            <a:cxnLst>
              <a:cxn ang="0">
                <a:pos x="connsiteX0" y="connsiteY0"/>
              </a:cxn>
              <a:cxn ang="0">
                <a:pos x="connsiteX1" y="connsiteY1"/>
              </a:cxn>
              <a:cxn ang="0">
                <a:pos x="connsiteX2" y="connsiteY2"/>
              </a:cxn>
            </a:cxnLst>
            <a:rect l="l" t="t" r="r" b="b"/>
            <a:pathLst>
              <a:path w="852488" h="319088">
                <a:moveTo>
                  <a:pt x="852488" y="0"/>
                </a:moveTo>
                <a:cubicBezTo>
                  <a:pt x="691356" y="37703"/>
                  <a:pt x="530225" y="75407"/>
                  <a:pt x="388144" y="128588"/>
                </a:cubicBezTo>
                <a:cubicBezTo>
                  <a:pt x="246063" y="181769"/>
                  <a:pt x="123031" y="250428"/>
                  <a:pt x="0" y="319088"/>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sp>
        <p:nvSpPr>
          <p:cNvPr id="544" name="Freeform: Shape 543">
            <a:extLst>
              <a:ext uri="{FF2B5EF4-FFF2-40B4-BE49-F238E27FC236}">
                <a16:creationId xmlns:a16="http://schemas.microsoft.com/office/drawing/2014/main" id="{B7CFB44F-56F9-A962-BCDD-3A11D8F47596}"/>
              </a:ext>
              <a:ext uri="{C183D7F6-B498-43B3-948B-1728B52AA6E4}">
                <adec:decorative xmlns:adec="http://schemas.microsoft.com/office/drawing/2017/decorative" val="1"/>
              </a:ext>
            </a:extLst>
          </p:cNvPr>
          <p:cNvSpPr/>
          <p:nvPr/>
        </p:nvSpPr>
        <p:spPr>
          <a:xfrm>
            <a:off x="4575827" y="2239217"/>
            <a:ext cx="488582" cy="173074"/>
          </a:xfrm>
          <a:custGeom>
            <a:avLst/>
            <a:gdLst>
              <a:gd name="connsiteX0" fmla="*/ 912019 w 912019"/>
              <a:gd name="connsiteY0" fmla="*/ 6366 h 323072"/>
              <a:gd name="connsiteX1" fmla="*/ 433387 w 912019"/>
              <a:gd name="connsiteY1" fmla="*/ 42084 h 323072"/>
              <a:gd name="connsiteX2" fmla="*/ 0 w 912019"/>
              <a:gd name="connsiteY2" fmla="*/ 323072 h 323072"/>
            </a:gdLst>
            <a:ahLst/>
            <a:cxnLst>
              <a:cxn ang="0">
                <a:pos x="connsiteX0" y="connsiteY0"/>
              </a:cxn>
              <a:cxn ang="0">
                <a:pos x="connsiteX1" y="connsiteY1"/>
              </a:cxn>
              <a:cxn ang="0">
                <a:pos x="connsiteX2" y="connsiteY2"/>
              </a:cxn>
            </a:cxnLst>
            <a:rect l="l" t="t" r="r" b="b"/>
            <a:pathLst>
              <a:path w="912019" h="323072">
                <a:moveTo>
                  <a:pt x="912019" y="6366"/>
                </a:moveTo>
                <a:cubicBezTo>
                  <a:pt x="748704" y="-2167"/>
                  <a:pt x="585390" y="-10700"/>
                  <a:pt x="433387" y="42084"/>
                </a:cubicBezTo>
                <a:cubicBezTo>
                  <a:pt x="281384" y="94868"/>
                  <a:pt x="140692" y="208970"/>
                  <a:pt x="0" y="323072"/>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sp>
        <p:nvSpPr>
          <p:cNvPr id="547" name="Freeform: Shape 546">
            <a:extLst>
              <a:ext uri="{FF2B5EF4-FFF2-40B4-BE49-F238E27FC236}">
                <a16:creationId xmlns:a16="http://schemas.microsoft.com/office/drawing/2014/main" id="{BEB5BB5F-6CD1-F7A9-9795-43928727FE6C}"/>
              </a:ext>
              <a:ext uri="{C183D7F6-B498-43B3-948B-1728B52AA6E4}">
                <adec:decorative xmlns:adec="http://schemas.microsoft.com/office/drawing/2017/decorative" val="1"/>
              </a:ext>
            </a:extLst>
          </p:cNvPr>
          <p:cNvSpPr/>
          <p:nvPr/>
        </p:nvSpPr>
        <p:spPr>
          <a:xfrm>
            <a:off x="4568173" y="2043623"/>
            <a:ext cx="86297" cy="90521"/>
          </a:xfrm>
          <a:custGeom>
            <a:avLst/>
            <a:gdLst>
              <a:gd name="connsiteX0" fmla="*/ 0 w 161088"/>
              <a:gd name="connsiteY0" fmla="*/ 161925 h 168972"/>
              <a:gd name="connsiteX1" fmla="*/ 147638 w 161088"/>
              <a:gd name="connsiteY1" fmla="*/ 150018 h 168972"/>
              <a:gd name="connsiteX2" fmla="*/ 145257 w 161088"/>
              <a:gd name="connsiteY2" fmla="*/ 0 h 168972"/>
            </a:gdLst>
            <a:ahLst/>
            <a:cxnLst>
              <a:cxn ang="0">
                <a:pos x="connsiteX0" y="connsiteY0"/>
              </a:cxn>
              <a:cxn ang="0">
                <a:pos x="connsiteX1" y="connsiteY1"/>
              </a:cxn>
              <a:cxn ang="0">
                <a:pos x="connsiteX2" y="connsiteY2"/>
              </a:cxn>
            </a:cxnLst>
            <a:rect l="l" t="t" r="r" b="b"/>
            <a:pathLst>
              <a:path w="161088" h="168972">
                <a:moveTo>
                  <a:pt x="0" y="161925"/>
                </a:moveTo>
                <a:cubicBezTo>
                  <a:pt x="61714" y="169465"/>
                  <a:pt x="123429" y="177005"/>
                  <a:pt x="147638" y="150018"/>
                </a:cubicBezTo>
                <a:cubicBezTo>
                  <a:pt x="171847" y="123031"/>
                  <a:pt x="158552" y="61515"/>
                  <a:pt x="145257" y="0"/>
                </a:cubicBezTo>
              </a:path>
            </a:pathLst>
          </a:custGeom>
          <a:noFill/>
          <a:ln w="9525">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89844">
              <a:buClrTx/>
            </a:pPr>
            <a:endParaRPr lang="en-AU" sz="964" kern="1200">
              <a:solidFill>
                <a:srgbClr val="FFFFFF"/>
              </a:solidFill>
              <a:latin typeface="Arial" panose="020B0604020202020204"/>
            </a:endParaRPr>
          </a:p>
        </p:txBody>
      </p:sp>
      <p:cxnSp>
        <p:nvCxnSpPr>
          <p:cNvPr id="548" name="Straight Arrow Connector 547">
            <a:extLst>
              <a:ext uri="{FF2B5EF4-FFF2-40B4-BE49-F238E27FC236}">
                <a16:creationId xmlns:a16="http://schemas.microsoft.com/office/drawing/2014/main" id="{C7EC7B2A-BE8D-C965-FD8E-7E937C5E22C9}"/>
              </a:ext>
              <a:ext uri="{C183D7F6-B498-43B3-948B-1728B52AA6E4}">
                <adec:decorative xmlns:adec="http://schemas.microsoft.com/office/drawing/2017/decorative" val="1"/>
              </a:ext>
            </a:extLst>
          </p:cNvPr>
          <p:cNvCxnSpPr>
            <a:cxnSpLocks/>
          </p:cNvCxnSpPr>
          <p:nvPr/>
        </p:nvCxnSpPr>
        <p:spPr>
          <a:xfrm flipH="1" flipV="1">
            <a:off x="5461312" y="1700431"/>
            <a:ext cx="4658" cy="486400"/>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59" name="Straight Arrow Connector 558">
            <a:extLst>
              <a:ext uri="{FF2B5EF4-FFF2-40B4-BE49-F238E27FC236}">
                <a16:creationId xmlns:a16="http://schemas.microsoft.com/office/drawing/2014/main" id="{69E583B6-DC83-453A-1270-86346EEE466A}"/>
              </a:ext>
              <a:ext uri="{C183D7F6-B498-43B3-948B-1728B52AA6E4}">
                <adec:decorative xmlns:adec="http://schemas.microsoft.com/office/drawing/2017/decorative" val="1"/>
              </a:ext>
            </a:extLst>
          </p:cNvPr>
          <p:cNvCxnSpPr>
            <a:cxnSpLocks/>
          </p:cNvCxnSpPr>
          <p:nvPr/>
        </p:nvCxnSpPr>
        <p:spPr>
          <a:xfrm flipV="1">
            <a:off x="5076079" y="1702955"/>
            <a:ext cx="386803" cy="2658"/>
          </a:xfrm>
          <a:prstGeom prst="straightConnector1">
            <a:avLst/>
          </a:prstGeom>
          <a:ln>
            <a:solidFill>
              <a:schemeClr val="accent6"/>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2" name="Straight Arrow Connector 561">
            <a:extLst>
              <a:ext uri="{FF2B5EF4-FFF2-40B4-BE49-F238E27FC236}">
                <a16:creationId xmlns:a16="http://schemas.microsoft.com/office/drawing/2014/main" id="{93D01831-76F5-5CD8-2160-84C55E4EEE26}"/>
              </a:ext>
              <a:ext uri="{C183D7F6-B498-43B3-948B-1728B52AA6E4}">
                <adec:decorative xmlns:adec="http://schemas.microsoft.com/office/drawing/2017/decorative" val="1"/>
              </a:ext>
            </a:extLst>
          </p:cNvPr>
          <p:cNvCxnSpPr>
            <a:cxnSpLocks/>
          </p:cNvCxnSpPr>
          <p:nvPr/>
        </p:nvCxnSpPr>
        <p:spPr>
          <a:xfrm>
            <a:off x="5075817" y="1566104"/>
            <a:ext cx="0" cy="140731"/>
          </a:xfrm>
          <a:prstGeom prst="straightConnector1">
            <a:avLst/>
          </a:prstGeom>
          <a:ln>
            <a:solidFill>
              <a:schemeClr val="accent6"/>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3" name="Straight Arrow Connector 2">
            <a:extLst>
              <a:ext uri="{FF2B5EF4-FFF2-40B4-BE49-F238E27FC236}">
                <a16:creationId xmlns:a16="http://schemas.microsoft.com/office/drawing/2014/main" id="{1B612CBA-8636-5D56-7B64-93585A00F24A}"/>
              </a:ext>
              <a:ext uri="{C183D7F6-B498-43B3-948B-1728B52AA6E4}">
                <adec:decorative xmlns:adec="http://schemas.microsoft.com/office/drawing/2017/decorative" val="1"/>
              </a:ext>
            </a:extLst>
          </p:cNvPr>
          <p:cNvCxnSpPr>
            <a:cxnSpLocks/>
          </p:cNvCxnSpPr>
          <p:nvPr/>
        </p:nvCxnSpPr>
        <p:spPr>
          <a:xfrm>
            <a:off x="6479739" y="1200785"/>
            <a:ext cx="481308" cy="0"/>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 name="TextBox 3">
            <a:extLst>
              <a:ext uri="{FF2B5EF4-FFF2-40B4-BE49-F238E27FC236}">
                <a16:creationId xmlns:a16="http://schemas.microsoft.com/office/drawing/2014/main" id="{AD4F02E3-A1BC-7219-266E-23D66A72D6BF}"/>
              </a:ext>
            </a:extLst>
          </p:cNvPr>
          <p:cNvSpPr txBox="1"/>
          <p:nvPr/>
        </p:nvSpPr>
        <p:spPr>
          <a:xfrm>
            <a:off x="6450876" y="1100246"/>
            <a:ext cx="695617" cy="233654"/>
          </a:xfrm>
          <a:prstGeom prst="rect">
            <a:avLst/>
          </a:prstGeom>
          <a:noFill/>
        </p:spPr>
        <p:txBody>
          <a:bodyPr wrap="square">
            <a:spAutoFit/>
          </a:bodyPr>
          <a:lstStyle/>
          <a:p>
            <a:pPr defTabSz="489844">
              <a:buClrTx/>
            </a:pPr>
            <a:r>
              <a:rPr lang="en-AU" sz="459" kern="1200" dirty="0">
                <a:solidFill>
                  <a:srgbClr val="0A082C"/>
                </a:solidFill>
                <a:ea typeface="+mn-ea"/>
                <a:cs typeface="+mn-cs"/>
              </a:rPr>
              <a:t>Multipoint (GIS)</a:t>
            </a:r>
          </a:p>
          <a:p>
            <a:pPr defTabSz="489844">
              <a:buClrTx/>
            </a:pPr>
            <a:r>
              <a:rPr lang="en-AU" sz="459" kern="1200" dirty="0">
                <a:solidFill>
                  <a:srgbClr val="0A082C"/>
                </a:solidFill>
                <a:ea typeface="+mn-ea"/>
                <a:cs typeface="+mn-cs"/>
              </a:rPr>
              <a:t>GIS API</a:t>
            </a:r>
          </a:p>
        </p:txBody>
      </p:sp>
      <p:cxnSp>
        <p:nvCxnSpPr>
          <p:cNvPr id="15" name="Straight Arrow Connector 14">
            <a:extLst>
              <a:ext uri="{FF2B5EF4-FFF2-40B4-BE49-F238E27FC236}">
                <a16:creationId xmlns:a16="http://schemas.microsoft.com/office/drawing/2014/main" id="{9E2BB727-1FC6-2393-366F-63E5B1D4C24F}"/>
              </a:ext>
              <a:ext uri="{C183D7F6-B498-43B3-948B-1728B52AA6E4}">
                <adec:decorative xmlns:adec="http://schemas.microsoft.com/office/drawing/2017/decorative" val="1"/>
              </a:ext>
            </a:extLst>
          </p:cNvPr>
          <p:cNvCxnSpPr>
            <a:cxnSpLocks/>
          </p:cNvCxnSpPr>
          <p:nvPr/>
        </p:nvCxnSpPr>
        <p:spPr>
          <a:xfrm>
            <a:off x="3036419" y="3768275"/>
            <a:ext cx="1308378"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50E6CC4-B767-A14E-916B-DF10AFDC6C88}"/>
              </a:ext>
              <a:ext uri="{C183D7F6-B498-43B3-948B-1728B52AA6E4}">
                <adec:decorative xmlns:adec="http://schemas.microsoft.com/office/drawing/2017/decorative" val="1"/>
              </a:ext>
            </a:extLst>
          </p:cNvPr>
          <p:cNvCxnSpPr>
            <a:cxnSpLocks/>
          </p:cNvCxnSpPr>
          <p:nvPr/>
        </p:nvCxnSpPr>
        <p:spPr>
          <a:xfrm>
            <a:off x="3079774" y="3727497"/>
            <a:ext cx="1299224"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30" name="Straight Arrow Connector 29">
            <a:extLst>
              <a:ext uri="{FF2B5EF4-FFF2-40B4-BE49-F238E27FC236}">
                <a16:creationId xmlns:a16="http://schemas.microsoft.com/office/drawing/2014/main" id="{0C792934-C75A-0B90-022A-CE2A917BBAA7}"/>
              </a:ext>
              <a:ext uri="{C183D7F6-B498-43B3-948B-1728B52AA6E4}">
                <adec:decorative xmlns:adec="http://schemas.microsoft.com/office/drawing/2017/decorative" val="1"/>
              </a:ext>
            </a:extLst>
          </p:cNvPr>
          <p:cNvCxnSpPr>
            <a:cxnSpLocks/>
          </p:cNvCxnSpPr>
          <p:nvPr/>
        </p:nvCxnSpPr>
        <p:spPr>
          <a:xfrm flipV="1">
            <a:off x="2961821" y="1512905"/>
            <a:ext cx="117953" cy="1981"/>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2" name="Straight Arrow Connector 41">
            <a:extLst>
              <a:ext uri="{FF2B5EF4-FFF2-40B4-BE49-F238E27FC236}">
                <a16:creationId xmlns:a16="http://schemas.microsoft.com/office/drawing/2014/main" id="{03030417-1807-7DD7-4C58-3194FD8D238B}"/>
              </a:ext>
              <a:ext uri="{C183D7F6-B498-43B3-948B-1728B52AA6E4}">
                <adec:decorative xmlns:adec="http://schemas.microsoft.com/office/drawing/2017/decorative" val="1"/>
              </a:ext>
            </a:extLst>
          </p:cNvPr>
          <p:cNvCxnSpPr>
            <a:cxnSpLocks/>
          </p:cNvCxnSpPr>
          <p:nvPr/>
        </p:nvCxnSpPr>
        <p:spPr>
          <a:xfrm>
            <a:off x="2960153" y="1712232"/>
            <a:ext cx="56182" cy="0"/>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4" name="Straight Arrow Connector 43">
            <a:extLst>
              <a:ext uri="{FF2B5EF4-FFF2-40B4-BE49-F238E27FC236}">
                <a16:creationId xmlns:a16="http://schemas.microsoft.com/office/drawing/2014/main" id="{62334E51-BB9A-635F-AEBE-3AEE902B305E}"/>
              </a:ext>
              <a:ext uri="{C183D7F6-B498-43B3-948B-1728B52AA6E4}">
                <adec:decorative xmlns:adec="http://schemas.microsoft.com/office/drawing/2017/decorative" val="1"/>
              </a:ext>
            </a:extLst>
          </p:cNvPr>
          <p:cNvCxnSpPr>
            <a:cxnSpLocks/>
          </p:cNvCxnSpPr>
          <p:nvPr/>
        </p:nvCxnSpPr>
        <p:spPr>
          <a:xfrm>
            <a:off x="4341968" y="3770997"/>
            <a:ext cx="0" cy="113393"/>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4" name="Straight Arrow Connector 53">
            <a:extLst>
              <a:ext uri="{FF2B5EF4-FFF2-40B4-BE49-F238E27FC236}">
                <a16:creationId xmlns:a16="http://schemas.microsoft.com/office/drawing/2014/main" id="{5618A0BB-8E3C-E6E9-C5CE-7ED703DFF26B}"/>
              </a:ext>
              <a:ext uri="{C183D7F6-B498-43B3-948B-1728B52AA6E4}">
                <adec:decorative xmlns:adec="http://schemas.microsoft.com/office/drawing/2017/decorative" val="1"/>
              </a:ext>
            </a:extLst>
          </p:cNvPr>
          <p:cNvCxnSpPr>
            <a:cxnSpLocks/>
          </p:cNvCxnSpPr>
          <p:nvPr/>
        </p:nvCxnSpPr>
        <p:spPr>
          <a:xfrm>
            <a:off x="4375137" y="3727498"/>
            <a:ext cx="0" cy="156892"/>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518D8FEF-DBD4-3627-8D99-E9B33AF72D41}"/>
              </a:ext>
              <a:ext uri="{C183D7F6-B498-43B3-948B-1728B52AA6E4}">
                <adec:decorative xmlns:adec="http://schemas.microsoft.com/office/drawing/2017/decorative" val="1"/>
              </a:ext>
            </a:extLst>
          </p:cNvPr>
          <p:cNvCxnSpPr>
            <a:cxnSpLocks/>
          </p:cNvCxnSpPr>
          <p:nvPr/>
        </p:nvCxnSpPr>
        <p:spPr>
          <a:xfrm flipV="1">
            <a:off x="3819373" y="1526618"/>
            <a:ext cx="117953" cy="1981"/>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63" name="Straight Arrow Connector 62">
            <a:extLst>
              <a:ext uri="{FF2B5EF4-FFF2-40B4-BE49-F238E27FC236}">
                <a16:creationId xmlns:a16="http://schemas.microsoft.com/office/drawing/2014/main" id="{E7EA89A0-BEB3-5AC2-7E21-AD7629D1BB1E}"/>
              </a:ext>
              <a:ext uri="{C183D7F6-B498-43B3-948B-1728B52AA6E4}">
                <adec:decorative xmlns:adec="http://schemas.microsoft.com/office/drawing/2017/decorative" val="1"/>
              </a:ext>
            </a:extLst>
          </p:cNvPr>
          <p:cNvCxnSpPr>
            <a:cxnSpLocks/>
          </p:cNvCxnSpPr>
          <p:nvPr/>
        </p:nvCxnSpPr>
        <p:spPr>
          <a:xfrm>
            <a:off x="3817705" y="1950462"/>
            <a:ext cx="56182" cy="0"/>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48" name="Straight Arrow Connector 447">
            <a:extLst>
              <a:ext uri="{FF2B5EF4-FFF2-40B4-BE49-F238E27FC236}">
                <a16:creationId xmlns:a16="http://schemas.microsoft.com/office/drawing/2014/main" id="{7CB68049-147E-CBD4-6F77-CAFA3AF48C66}"/>
              </a:ext>
              <a:ext uri="{C183D7F6-B498-43B3-948B-1728B52AA6E4}">
                <adec:decorative xmlns:adec="http://schemas.microsoft.com/office/drawing/2017/decorative" val="1"/>
              </a:ext>
            </a:extLst>
          </p:cNvPr>
          <p:cNvCxnSpPr>
            <a:cxnSpLocks/>
          </p:cNvCxnSpPr>
          <p:nvPr/>
        </p:nvCxnSpPr>
        <p:spPr>
          <a:xfrm flipV="1">
            <a:off x="3819200" y="1298519"/>
            <a:ext cx="176177" cy="937"/>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52" name="Straight Arrow Connector 451">
            <a:extLst>
              <a:ext uri="{FF2B5EF4-FFF2-40B4-BE49-F238E27FC236}">
                <a16:creationId xmlns:a16="http://schemas.microsoft.com/office/drawing/2014/main" id="{EC422781-227A-7906-9260-0936A02E4D24}"/>
              </a:ext>
              <a:ext uri="{C183D7F6-B498-43B3-948B-1728B52AA6E4}">
                <adec:decorative xmlns:adec="http://schemas.microsoft.com/office/drawing/2017/decorative" val="1"/>
              </a:ext>
            </a:extLst>
          </p:cNvPr>
          <p:cNvCxnSpPr>
            <a:cxnSpLocks/>
          </p:cNvCxnSpPr>
          <p:nvPr/>
        </p:nvCxnSpPr>
        <p:spPr>
          <a:xfrm flipV="1">
            <a:off x="3819200" y="1051275"/>
            <a:ext cx="239514" cy="1142"/>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461" name="Straight Arrow Connector 460">
            <a:extLst>
              <a:ext uri="{FF2B5EF4-FFF2-40B4-BE49-F238E27FC236}">
                <a16:creationId xmlns:a16="http://schemas.microsoft.com/office/drawing/2014/main" id="{0BE79ED5-9B05-E486-D702-F52DF4177EBA}"/>
              </a:ext>
              <a:ext uri="{C183D7F6-B498-43B3-948B-1728B52AA6E4}">
                <adec:decorative xmlns:adec="http://schemas.microsoft.com/office/drawing/2017/decorative" val="1"/>
              </a:ext>
            </a:extLst>
          </p:cNvPr>
          <p:cNvCxnSpPr>
            <a:cxnSpLocks/>
          </p:cNvCxnSpPr>
          <p:nvPr/>
        </p:nvCxnSpPr>
        <p:spPr>
          <a:xfrm>
            <a:off x="3873036" y="3690801"/>
            <a:ext cx="541226"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63" name="Straight Arrow Connector 462">
            <a:extLst>
              <a:ext uri="{FF2B5EF4-FFF2-40B4-BE49-F238E27FC236}">
                <a16:creationId xmlns:a16="http://schemas.microsoft.com/office/drawing/2014/main" id="{527DE01F-4F32-A296-DB16-5BB112D27B56}"/>
              </a:ext>
              <a:ext uri="{C183D7F6-B498-43B3-948B-1728B52AA6E4}">
                <adec:decorative xmlns:adec="http://schemas.microsoft.com/office/drawing/2017/decorative" val="1"/>
              </a:ext>
            </a:extLst>
          </p:cNvPr>
          <p:cNvCxnSpPr>
            <a:cxnSpLocks/>
          </p:cNvCxnSpPr>
          <p:nvPr/>
        </p:nvCxnSpPr>
        <p:spPr>
          <a:xfrm>
            <a:off x="3942729" y="3645537"/>
            <a:ext cx="508213"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2" name="Straight Arrow Connector 471">
            <a:extLst>
              <a:ext uri="{FF2B5EF4-FFF2-40B4-BE49-F238E27FC236}">
                <a16:creationId xmlns:a16="http://schemas.microsoft.com/office/drawing/2014/main" id="{0EA6CB8A-B345-5879-C65A-C53F70E7411A}"/>
              </a:ext>
              <a:ext uri="{C183D7F6-B498-43B3-948B-1728B52AA6E4}">
                <adec:decorative xmlns:adec="http://schemas.microsoft.com/office/drawing/2017/decorative" val="1"/>
              </a:ext>
            </a:extLst>
          </p:cNvPr>
          <p:cNvCxnSpPr>
            <a:cxnSpLocks/>
          </p:cNvCxnSpPr>
          <p:nvPr/>
        </p:nvCxnSpPr>
        <p:spPr>
          <a:xfrm>
            <a:off x="3995377" y="3604760"/>
            <a:ext cx="496119"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3" name="Straight Arrow Connector 472">
            <a:extLst>
              <a:ext uri="{FF2B5EF4-FFF2-40B4-BE49-F238E27FC236}">
                <a16:creationId xmlns:a16="http://schemas.microsoft.com/office/drawing/2014/main" id="{01784827-00E7-FA26-FB92-F3D4D7CE7CD3}"/>
              </a:ext>
              <a:ext uri="{C183D7F6-B498-43B3-948B-1728B52AA6E4}">
                <adec:decorative xmlns:adec="http://schemas.microsoft.com/office/drawing/2017/decorative" val="1"/>
              </a:ext>
            </a:extLst>
          </p:cNvPr>
          <p:cNvCxnSpPr>
            <a:cxnSpLocks/>
          </p:cNvCxnSpPr>
          <p:nvPr/>
        </p:nvCxnSpPr>
        <p:spPr>
          <a:xfrm>
            <a:off x="4057048" y="3570606"/>
            <a:ext cx="475301"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5" name="Straight Arrow Connector 474">
            <a:extLst>
              <a:ext uri="{FF2B5EF4-FFF2-40B4-BE49-F238E27FC236}">
                <a16:creationId xmlns:a16="http://schemas.microsoft.com/office/drawing/2014/main" id="{2120ECB6-8663-40F9-8CE8-89C6A915FD67}"/>
              </a:ext>
              <a:ext uri="{C183D7F6-B498-43B3-948B-1728B52AA6E4}">
                <adec:decorative xmlns:adec="http://schemas.microsoft.com/office/drawing/2017/decorative" val="1"/>
              </a:ext>
            </a:extLst>
          </p:cNvPr>
          <p:cNvCxnSpPr>
            <a:cxnSpLocks/>
          </p:cNvCxnSpPr>
          <p:nvPr/>
        </p:nvCxnSpPr>
        <p:spPr>
          <a:xfrm>
            <a:off x="4414262" y="3690802"/>
            <a:ext cx="0" cy="193587"/>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6" name="Straight Arrow Connector 475">
            <a:extLst>
              <a:ext uri="{FF2B5EF4-FFF2-40B4-BE49-F238E27FC236}">
                <a16:creationId xmlns:a16="http://schemas.microsoft.com/office/drawing/2014/main" id="{71D7E710-1B51-868B-EAA3-BB645CCDA623}"/>
              </a:ext>
              <a:ext uri="{C183D7F6-B498-43B3-948B-1728B52AA6E4}">
                <adec:decorative xmlns:adec="http://schemas.microsoft.com/office/drawing/2017/decorative" val="1"/>
              </a:ext>
            </a:extLst>
          </p:cNvPr>
          <p:cNvCxnSpPr>
            <a:cxnSpLocks/>
          </p:cNvCxnSpPr>
          <p:nvPr/>
        </p:nvCxnSpPr>
        <p:spPr>
          <a:xfrm>
            <a:off x="4450942" y="3645538"/>
            <a:ext cx="0" cy="238851"/>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478" name="Straight Arrow Connector 477">
            <a:extLst>
              <a:ext uri="{FF2B5EF4-FFF2-40B4-BE49-F238E27FC236}">
                <a16:creationId xmlns:a16="http://schemas.microsoft.com/office/drawing/2014/main" id="{D40CA5E2-1F1A-22A9-55DC-AC29B74A0AA2}"/>
              </a:ext>
              <a:ext uri="{C183D7F6-B498-43B3-948B-1728B52AA6E4}">
                <adec:decorative xmlns:adec="http://schemas.microsoft.com/office/drawing/2017/decorative" val="1"/>
              </a:ext>
            </a:extLst>
          </p:cNvPr>
          <p:cNvCxnSpPr>
            <a:cxnSpLocks/>
          </p:cNvCxnSpPr>
          <p:nvPr/>
        </p:nvCxnSpPr>
        <p:spPr>
          <a:xfrm>
            <a:off x="4491496" y="3604760"/>
            <a:ext cx="0" cy="279628"/>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479" name="Straight Arrow Connector 478">
            <a:extLst>
              <a:ext uri="{FF2B5EF4-FFF2-40B4-BE49-F238E27FC236}">
                <a16:creationId xmlns:a16="http://schemas.microsoft.com/office/drawing/2014/main" id="{C39523CC-2B79-0B6B-1B99-2DB893B27CEF}"/>
              </a:ext>
              <a:ext uri="{C183D7F6-B498-43B3-948B-1728B52AA6E4}">
                <adec:decorative xmlns:adec="http://schemas.microsoft.com/office/drawing/2017/decorative" val="1"/>
              </a:ext>
            </a:extLst>
          </p:cNvPr>
          <p:cNvCxnSpPr>
            <a:cxnSpLocks/>
          </p:cNvCxnSpPr>
          <p:nvPr/>
        </p:nvCxnSpPr>
        <p:spPr>
          <a:xfrm>
            <a:off x="4532349" y="3570606"/>
            <a:ext cx="0" cy="311991"/>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04" name="Straight Arrow Connector 503">
            <a:extLst>
              <a:ext uri="{FF2B5EF4-FFF2-40B4-BE49-F238E27FC236}">
                <a16:creationId xmlns:a16="http://schemas.microsoft.com/office/drawing/2014/main" id="{D0CB31A5-3CCD-B98C-DF30-482CD3C250E2}"/>
              </a:ext>
              <a:ext uri="{C183D7F6-B498-43B3-948B-1728B52AA6E4}">
                <adec:decorative xmlns:adec="http://schemas.microsoft.com/office/drawing/2017/decorative" val="1"/>
              </a:ext>
            </a:extLst>
          </p:cNvPr>
          <p:cNvCxnSpPr>
            <a:cxnSpLocks/>
          </p:cNvCxnSpPr>
          <p:nvPr/>
        </p:nvCxnSpPr>
        <p:spPr>
          <a:xfrm>
            <a:off x="5226205" y="695012"/>
            <a:ext cx="117264" cy="0"/>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536" name="Straight Arrow Connector 535">
            <a:extLst>
              <a:ext uri="{FF2B5EF4-FFF2-40B4-BE49-F238E27FC236}">
                <a16:creationId xmlns:a16="http://schemas.microsoft.com/office/drawing/2014/main" id="{96BB7B42-4179-FFF1-F1CF-E902E41DE3C9}"/>
              </a:ext>
              <a:ext uri="{C183D7F6-B498-43B3-948B-1728B52AA6E4}">
                <adec:decorative xmlns:adec="http://schemas.microsoft.com/office/drawing/2017/decorative" val="1"/>
              </a:ext>
            </a:extLst>
          </p:cNvPr>
          <p:cNvCxnSpPr>
            <a:cxnSpLocks/>
          </p:cNvCxnSpPr>
          <p:nvPr/>
        </p:nvCxnSpPr>
        <p:spPr>
          <a:xfrm flipV="1">
            <a:off x="4851533" y="3173054"/>
            <a:ext cx="0" cy="710394"/>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549" name="Straight Arrow Connector 548">
            <a:extLst>
              <a:ext uri="{FF2B5EF4-FFF2-40B4-BE49-F238E27FC236}">
                <a16:creationId xmlns:a16="http://schemas.microsoft.com/office/drawing/2014/main" id="{C57D35D8-7FC2-9C63-3737-F0C2ECD685B5}"/>
              </a:ext>
              <a:ext uri="{C183D7F6-B498-43B3-948B-1728B52AA6E4}">
                <adec:decorative xmlns:adec="http://schemas.microsoft.com/office/drawing/2017/decorative" val="1"/>
              </a:ext>
            </a:extLst>
          </p:cNvPr>
          <p:cNvCxnSpPr>
            <a:cxnSpLocks/>
          </p:cNvCxnSpPr>
          <p:nvPr/>
        </p:nvCxnSpPr>
        <p:spPr>
          <a:xfrm flipH="1">
            <a:off x="5702195" y="2121323"/>
            <a:ext cx="109688" cy="0"/>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555" name="Straight Arrow Connector 554">
            <a:extLst>
              <a:ext uri="{FF2B5EF4-FFF2-40B4-BE49-F238E27FC236}">
                <a16:creationId xmlns:a16="http://schemas.microsoft.com/office/drawing/2014/main" id="{6626B443-D322-8F2D-C746-472DF689F100}"/>
              </a:ext>
              <a:ext uri="{C183D7F6-B498-43B3-948B-1728B52AA6E4}">
                <adec:decorative xmlns:adec="http://schemas.microsoft.com/office/drawing/2017/decorative" val="1"/>
              </a:ext>
            </a:extLst>
          </p:cNvPr>
          <p:cNvCxnSpPr>
            <a:cxnSpLocks/>
          </p:cNvCxnSpPr>
          <p:nvPr/>
        </p:nvCxnSpPr>
        <p:spPr>
          <a:xfrm flipH="1">
            <a:off x="5737113" y="2484445"/>
            <a:ext cx="61659" cy="0"/>
          </a:xfrm>
          <a:prstGeom prst="straightConnector1">
            <a:avLst/>
          </a:prstGeom>
          <a:ln>
            <a:solidFill>
              <a:schemeClr val="accent3">
                <a:lumMod val="40000"/>
                <a:lumOff val="60000"/>
              </a:schemeClr>
            </a:solidFill>
            <a:headEnd type="triangle" w="med" len="med"/>
            <a:tailEnd type="none" w="med" len="med"/>
          </a:ln>
        </p:spPr>
        <p:style>
          <a:lnRef idx="1">
            <a:schemeClr val="dk1"/>
          </a:lnRef>
          <a:fillRef idx="0">
            <a:schemeClr val="dk1"/>
          </a:fillRef>
          <a:effectRef idx="0">
            <a:schemeClr val="dk1"/>
          </a:effectRef>
          <a:fontRef idx="minor">
            <a:schemeClr val="tx1"/>
          </a:fontRef>
        </p:style>
      </p:cxnSp>
      <p:cxnSp>
        <p:nvCxnSpPr>
          <p:cNvPr id="561" name="Straight Arrow Connector 560">
            <a:extLst>
              <a:ext uri="{FF2B5EF4-FFF2-40B4-BE49-F238E27FC236}">
                <a16:creationId xmlns:a16="http://schemas.microsoft.com/office/drawing/2014/main" id="{C8E80010-4360-03D0-82CD-5EB6C336CC15}"/>
              </a:ext>
              <a:ext uri="{C183D7F6-B498-43B3-948B-1728B52AA6E4}">
                <adec:decorative xmlns:adec="http://schemas.microsoft.com/office/drawing/2017/decorative" val="1"/>
              </a:ext>
            </a:extLst>
          </p:cNvPr>
          <p:cNvCxnSpPr>
            <a:cxnSpLocks/>
          </p:cNvCxnSpPr>
          <p:nvPr/>
        </p:nvCxnSpPr>
        <p:spPr>
          <a:xfrm flipV="1">
            <a:off x="5053528" y="3770997"/>
            <a:ext cx="648419" cy="3445"/>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67" name="Straight Arrow Connector 566">
            <a:extLst>
              <a:ext uri="{FF2B5EF4-FFF2-40B4-BE49-F238E27FC236}">
                <a16:creationId xmlns:a16="http://schemas.microsoft.com/office/drawing/2014/main" id="{27A25CF7-9D38-7BA5-5684-59D602FE608E}"/>
              </a:ext>
              <a:ext uri="{C183D7F6-B498-43B3-948B-1728B52AA6E4}">
                <adec:decorative xmlns:adec="http://schemas.microsoft.com/office/drawing/2017/decorative" val="1"/>
              </a:ext>
            </a:extLst>
          </p:cNvPr>
          <p:cNvCxnSpPr>
            <a:cxnSpLocks/>
          </p:cNvCxnSpPr>
          <p:nvPr/>
        </p:nvCxnSpPr>
        <p:spPr>
          <a:xfrm flipV="1">
            <a:off x="5079049" y="3802307"/>
            <a:ext cx="655194" cy="3108"/>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1" name="Straight Arrow Connector 570">
            <a:extLst>
              <a:ext uri="{FF2B5EF4-FFF2-40B4-BE49-F238E27FC236}">
                <a16:creationId xmlns:a16="http://schemas.microsoft.com/office/drawing/2014/main" id="{5D0F9D6B-A179-DF8E-848D-12C221B3DED2}"/>
              </a:ext>
              <a:ext uri="{C183D7F6-B498-43B3-948B-1728B52AA6E4}">
                <adec:decorative xmlns:adec="http://schemas.microsoft.com/office/drawing/2017/decorative" val="1"/>
              </a:ext>
            </a:extLst>
          </p:cNvPr>
          <p:cNvCxnSpPr>
            <a:cxnSpLocks/>
          </p:cNvCxnSpPr>
          <p:nvPr/>
        </p:nvCxnSpPr>
        <p:spPr>
          <a:xfrm>
            <a:off x="5025395" y="3747699"/>
            <a:ext cx="0" cy="13745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2" name="Straight Arrow Connector 571">
            <a:extLst>
              <a:ext uri="{FF2B5EF4-FFF2-40B4-BE49-F238E27FC236}">
                <a16:creationId xmlns:a16="http://schemas.microsoft.com/office/drawing/2014/main" id="{5F1BAF57-8E7A-7F84-ABA1-4A4D680BD1E4}"/>
              </a:ext>
              <a:ext uri="{C183D7F6-B498-43B3-948B-1728B52AA6E4}">
                <adec:decorative xmlns:adec="http://schemas.microsoft.com/office/drawing/2017/decorative" val="1"/>
              </a:ext>
            </a:extLst>
          </p:cNvPr>
          <p:cNvCxnSpPr>
            <a:cxnSpLocks/>
          </p:cNvCxnSpPr>
          <p:nvPr/>
        </p:nvCxnSpPr>
        <p:spPr>
          <a:xfrm>
            <a:off x="5052326" y="3774442"/>
            <a:ext cx="0" cy="110719"/>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73" name="Straight Arrow Connector 572">
            <a:extLst>
              <a:ext uri="{FF2B5EF4-FFF2-40B4-BE49-F238E27FC236}">
                <a16:creationId xmlns:a16="http://schemas.microsoft.com/office/drawing/2014/main" id="{9A6113DD-3F9B-BD96-214A-6D48FF80A3B0}"/>
              </a:ext>
              <a:ext uri="{C183D7F6-B498-43B3-948B-1728B52AA6E4}">
                <adec:decorative xmlns:adec="http://schemas.microsoft.com/office/drawing/2017/decorative" val="1"/>
              </a:ext>
            </a:extLst>
          </p:cNvPr>
          <p:cNvCxnSpPr>
            <a:cxnSpLocks/>
          </p:cNvCxnSpPr>
          <p:nvPr/>
        </p:nvCxnSpPr>
        <p:spPr>
          <a:xfrm>
            <a:off x="5080459" y="3803860"/>
            <a:ext cx="0" cy="81301"/>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EE0AA849-C15F-6C44-1685-61116E96119E}"/>
              </a:ext>
              <a:ext uri="{C183D7F6-B498-43B3-948B-1728B52AA6E4}">
                <adec:decorative xmlns:adec="http://schemas.microsoft.com/office/drawing/2017/decorative" val="1"/>
              </a:ext>
            </a:extLst>
          </p:cNvPr>
          <p:cNvCxnSpPr>
            <a:cxnSpLocks/>
          </p:cNvCxnSpPr>
          <p:nvPr/>
        </p:nvCxnSpPr>
        <p:spPr>
          <a:xfrm>
            <a:off x="5026983" y="3747699"/>
            <a:ext cx="324210"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1" name="Straight Arrow Connector 140">
            <a:extLst>
              <a:ext uri="{FF2B5EF4-FFF2-40B4-BE49-F238E27FC236}">
                <a16:creationId xmlns:a16="http://schemas.microsoft.com/office/drawing/2014/main" id="{8812087A-0E10-973C-01B5-E28D3DE92F57}"/>
              </a:ext>
              <a:ext uri="{C183D7F6-B498-43B3-948B-1728B52AA6E4}">
                <adec:decorative xmlns:adec="http://schemas.microsoft.com/office/drawing/2017/decorative" val="1"/>
              </a:ext>
            </a:extLst>
          </p:cNvPr>
          <p:cNvCxnSpPr>
            <a:cxnSpLocks/>
          </p:cNvCxnSpPr>
          <p:nvPr/>
        </p:nvCxnSpPr>
        <p:spPr>
          <a:xfrm>
            <a:off x="4964764" y="3684264"/>
            <a:ext cx="0" cy="203037"/>
          </a:xfrm>
          <a:prstGeom prst="straightConnector1">
            <a:avLst/>
          </a:prstGeom>
          <a:ln>
            <a:solidFill>
              <a:schemeClr val="accent3">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42" name="Straight Arrow Connector 141">
            <a:extLst>
              <a:ext uri="{FF2B5EF4-FFF2-40B4-BE49-F238E27FC236}">
                <a16:creationId xmlns:a16="http://schemas.microsoft.com/office/drawing/2014/main" id="{2FACA144-20B4-79B1-5EDC-B4E62A5464DC}"/>
              </a:ext>
              <a:ext uri="{C183D7F6-B498-43B3-948B-1728B52AA6E4}">
                <adec:decorative xmlns:adec="http://schemas.microsoft.com/office/drawing/2017/decorative" val="1"/>
              </a:ext>
            </a:extLst>
          </p:cNvPr>
          <p:cNvCxnSpPr>
            <a:cxnSpLocks/>
          </p:cNvCxnSpPr>
          <p:nvPr/>
        </p:nvCxnSpPr>
        <p:spPr>
          <a:xfrm>
            <a:off x="4931835" y="3649070"/>
            <a:ext cx="0" cy="236930"/>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155" name="Straight Arrow Connector 154">
            <a:extLst>
              <a:ext uri="{FF2B5EF4-FFF2-40B4-BE49-F238E27FC236}">
                <a16:creationId xmlns:a16="http://schemas.microsoft.com/office/drawing/2014/main" id="{520E9386-73AE-5DCC-9F05-D7600E746075}"/>
              </a:ext>
              <a:ext uri="{C183D7F6-B498-43B3-948B-1728B52AA6E4}">
                <adec:decorative xmlns:adec="http://schemas.microsoft.com/office/drawing/2017/decorative" val="1"/>
              </a:ext>
            </a:extLst>
          </p:cNvPr>
          <p:cNvCxnSpPr>
            <a:cxnSpLocks/>
          </p:cNvCxnSpPr>
          <p:nvPr/>
        </p:nvCxnSpPr>
        <p:spPr>
          <a:xfrm>
            <a:off x="4964764" y="3684264"/>
            <a:ext cx="274031" cy="0"/>
          </a:xfrm>
          <a:prstGeom prst="straightConnector1">
            <a:avLst/>
          </a:prstGeom>
          <a:ln>
            <a:solidFill>
              <a:schemeClr val="accent3">
                <a:lumMod val="40000"/>
                <a:lumOff val="60000"/>
              </a:schemeClr>
            </a:solidFill>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56" name="Straight Arrow Connector 155">
            <a:extLst>
              <a:ext uri="{FF2B5EF4-FFF2-40B4-BE49-F238E27FC236}">
                <a16:creationId xmlns:a16="http://schemas.microsoft.com/office/drawing/2014/main" id="{5DD043F1-BE8E-8C65-F8E4-2A6D15B7B7B5}"/>
              </a:ext>
              <a:ext uri="{C183D7F6-B498-43B3-948B-1728B52AA6E4}">
                <adec:decorative xmlns:adec="http://schemas.microsoft.com/office/drawing/2017/decorative" val="1"/>
              </a:ext>
            </a:extLst>
          </p:cNvPr>
          <p:cNvCxnSpPr>
            <a:cxnSpLocks/>
          </p:cNvCxnSpPr>
          <p:nvPr/>
        </p:nvCxnSpPr>
        <p:spPr>
          <a:xfrm>
            <a:off x="4931835" y="3649070"/>
            <a:ext cx="253628"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74" name="Straight Arrow Connector 173">
            <a:extLst>
              <a:ext uri="{FF2B5EF4-FFF2-40B4-BE49-F238E27FC236}">
                <a16:creationId xmlns:a16="http://schemas.microsoft.com/office/drawing/2014/main" id="{4016247B-00B2-9CB6-0E3A-27B4B6E70C5C}"/>
              </a:ext>
              <a:ext uri="{C183D7F6-B498-43B3-948B-1728B52AA6E4}">
                <adec:decorative xmlns:adec="http://schemas.microsoft.com/office/drawing/2017/decorative" val="1"/>
              </a:ext>
            </a:extLst>
          </p:cNvPr>
          <p:cNvCxnSpPr>
            <a:cxnSpLocks/>
          </p:cNvCxnSpPr>
          <p:nvPr/>
        </p:nvCxnSpPr>
        <p:spPr>
          <a:xfrm>
            <a:off x="4893927" y="3613918"/>
            <a:ext cx="0" cy="273641"/>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sp>
        <p:nvSpPr>
          <p:cNvPr id="167" name="Rectangle: Rounded Corners 166">
            <a:extLst>
              <a:ext uri="{FF2B5EF4-FFF2-40B4-BE49-F238E27FC236}">
                <a16:creationId xmlns:a16="http://schemas.microsoft.com/office/drawing/2014/main" id="{31BC2D60-23E2-78AA-8D62-0B4A8782342B}"/>
              </a:ext>
            </a:extLst>
          </p:cNvPr>
          <p:cNvSpPr/>
          <p:nvPr/>
        </p:nvSpPr>
        <p:spPr>
          <a:xfrm>
            <a:off x="4295315" y="3893146"/>
            <a:ext cx="956956"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GIS (ESRI/FME)</a:t>
            </a:r>
            <a:endParaRPr lang="en-AU" sz="459" kern="1200" dirty="0">
              <a:solidFill>
                <a:srgbClr val="FFFFFF"/>
              </a:solidFill>
              <a:latin typeface="Avenir Next" panose="020B0503020202020204" pitchFamily="34" charset="0"/>
            </a:endParaRPr>
          </a:p>
        </p:txBody>
      </p:sp>
      <p:cxnSp>
        <p:nvCxnSpPr>
          <p:cNvPr id="176" name="Straight Arrow Connector 175">
            <a:extLst>
              <a:ext uri="{FF2B5EF4-FFF2-40B4-BE49-F238E27FC236}">
                <a16:creationId xmlns:a16="http://schemas.microsoft.com/office/drawing/2014/main" id="{C39487F0-219E-3C5C-85C2-EE7972530100}"/>
              </a:ext>
              <a:ext uri="{C183D7F6-B498-43B3-948B-1728B52AA6E4}">
                <adec:decorative xmlns:adec="http://schemas.microsoft.com/office/drawing/2017/decorative" val="1"/>
              </a:ext>
            </a:extLst>
          </p:cNvPr>
          <p:cNvCxnSpPr>
            <a:cxnSpLocks/>
          </p:cNvCxnSpPr>
          <p:nvPr/>
        </p:nvCxnSpPr>
        <p:spPr>
          <a:xfrm>
            <a:off x="4892415" y="3613918"/>
            <a:ext cx="202551" cy="0"/>
          </a:xfrm>
          <a:prstGeom prst="straightConnector1">
            <a:avLst/>
          </a:prstGeom>
          <a:ln>
            <a:solidFill>
              <a:schemeClr val="accent3">
                <a:lumMod val="40000"/>
                <a:lumOff val="6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82" name="Straight Arrow Connector 181">
            <a:extLst>
              <a:ext uri="{FF2B5EF4-FFF2-40B4-BE49-F238E27FC236}">
                <a16:creationId xmlns:a16="http://schemas.microsoft.com/office/drawing/2014/main" id="{066E040E-BC71-1A7A-0C10-857F3E68FBD5}"/>
              </a:ext>
              <a:ext uri="{C183D7F6-B498-43B3-948B-1728B52AA6E4}">
                <adec:decorative xmlns:adec="http://schemas.microsoft.com/office/drawing/2017/decorative" val="1"/>
              </a:ext>
            </a:extLst>
          </p:cNvPr>
          <p:cNvCxnSpPr>
            <a:cxnSpLocks/>
          </p:cNvCxnSpPr>
          <p:nvPr/>
        </p:nvCxnSpPr>
        <p:spPr>
          <a:xfrm flipH="1" flipV="1">
            <a:off x="5087617" y="2455426"/>
            <a:ext cx="7348" cy="1160549"/>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189" name="Rectangle: Rounded Corners 188">
            <a:extLst>
              <a:ext uri="{FF2B5EF4-FFF2-40B4-BE49-F238E27FC236}">
                <a16:creationId xmlns:a16="http://schemas.microsoft.com/office/drawing/2014/main" id="{8B428B52-AEF4-28DE-E748-7825BA78E410}"/>
              </a:ext>
            </a:extLst>
          </p:cNvPr>
          <p:cNvSpPr/>
          <p:nvPr/>
        </p:nvSpPr>
        <p:spPr>
          <a:xfrm>
            <a:off x="3543678" y="3889025"/>
            <a:ext cx="490341"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strike="sngStrike" kern="1200" dirty="0">
                <a:solidFill>
                  <a:srgbClr val="FFFFFF"/>
                </a:solidFill>
                <a:latin typeface="Avenir Next" panose="020B0503020202020204" pitchFamily="34" charset="0"/>
              </a:rPr>
              <a:t>Map Desk</a:t>
            </a:r>
            <a:br>
              <a:rPr lang="en-US" sz="459" kern="1200" dirty="0">
                <a:solidFill>
                  <a:srgbClr val="FFFFFF"/>
                </a:solidFill>
                <a:latin typeface="Avenir Next" panose="020B0503020202020204" pitchFamily="34" charset="0"/>
              </a:rPr>
            </a:br>
            <a:r>
              <a:rPr lang="en-US" sz="459" kern="1200" dirty="0">
                <a:solidFill>
                  <a:srgbClr val="FFFFFF"/>
                </a:solidFill>
                <a:latin typeface="Avenir Next" panose="020B0503020202020204" pitchFamily="34" charset="0"/>
              </a:rPr>
              <a:t>ArcGIS Pro</a:t>
            </a:r>
            <a:endParaRPr lang="en-AU" sz="459" kern="1200" dirty="0">
              <a:solidFill>
                <a:srgbClr val="FFFFFF"/>
              </a:solidFill>
              <a:latin typeface="Avenir Next" panose="020B0503020202020204" pitchFamily="34" charset="0"/>
            </a:endParaRPr>
          </a:p>
        </p:txBody>
      </p:sp>
      <p:cxnSp>
        <p:nvCxnSpPr>
          <p:cNvPr id="194" name="Straight Arrow Connector 193">
            <a:extLst>
              <a:ext uri="{FF2B5EF4-FFF2-40B4-BE49-F238E27FC236}">
                <a16:creationId xmlns:a16="http://schemas.microsoft.com/office/drawing/2014/main" id="{918ABCFF-C29C-E88E-526D-EB4096E0F605}"/>
              </a:ext>
              <a:ext uri="{C183D7F6-B498-43B3-948B-1728B52AA6E4}">
                <adec:decorative xmlns:adec="http://schemas.microsoft.com/office/drawing/2017/decorative" val="1"/>
              </a:ext>
            </a:extLst>
          </p:cNvPr>
          <p:cNvCxnSpPr>
            <a:cxnSpLocks/>
            <a:stCxn id="167" idx="3"/>
            <a:endCxn id="79" idx="1"/>
          </p:cNvCxnSpPr>
          <p:nvPr/>
        </p:nvCxnSpPr>
        <p:spPr>
          <a:xfrm>
            <a:off x="5252271" y="3978791"/>
            <a:ext cx="561214" cy="430"/>
          </a:xfrm>
          <a:prstGeom prst="straightConnector1">
            <a:avLst/>
          </a:prstGeom>
          <a:ln>
            <a:solidFill>
              <a:schemeClr val="accent3">
                <a:lumMod val="40000"/>
                <a:lumOff val="6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cxnSp>
        <p:nvCxnSpPr>
          <p:cNvPr id="205" name="Connector: Elbow 204">
            <a:extLst>
              <a:ext uri="{FF2B5EF4-FFF2-40B4-BE49-F238E27FC236}">
                <a16:creationId xmlns:a16="http://schemas.microsoft.com/office/drawing/2014/main" id="{D82C761A-F5BA-D1AB-7D73-4C9E92B682D8}"/>
              </a:ext>
              <a:ext uri="{C183D7F6-B498-43B3-948B-1728B52AA6E4}">
                <adec:decorative xmlns:adec="http://schemas.microsoft.com/office/drawing/2017/decorative" val="1"/>
              </a:ext>
            </a:extLst>
          </p:cNvPr>
          <p:cNvCxnSpPr>
            <a:stCxn id="79" idx="3"/>
            <a:endCxn id="36" idx="3"/>
          </p:cNvCxnSpPr>
          <p:nvPr/>
        </p:nvCxnSpPr>
        <p:spPr>
          <a:xfrm flipV="1">
            <a:off x="6303826" y="2412478"/>
            <a:ext cx="6633" cy="1566743"/>
          </a:xfrm>
          <a:prstGeom prst="bentConnector3">
            <a:avLst>
              <a:gd name="adj1" fmla="val 1207827"/>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207" name="TextBox 206">
            <a:extLst>
              <a:ext uri="{FF2B5EF4-FFF2-40B4-BE49-F238E27FC236}">
                <a16:creationId xmlns:a16="http://schemas.microsoft.com/office/drawing/2014/main" id="{5D727A64-1221-6231-6A4A-7B9DA39951D2}"/>
              </a:ext>
            </a:extLst>
          </p:cNvPr>
          <p:cNvSpPr txBox="1"/>
          <p:nvPr/>
        </p:nvSpPr>
        <p:spPr>
          <a:xfrm>
            <a:off x="6064174" y="3481919"/>
            <a:ext cx="373186" cy="151132"/>
          </a:xfrm>
          <a:prstGeom prst="rect">
            <a:avLst/>
          </a:prstGeom>
          <a:noFill/>
        </p:spPr>
        <p:txBody>
          <a:bodyPr wrap="square">
            <a:spAutoFit/>
          </a:bodyPr>
          <a:lstStyle/>
          <a:p>
            <a:pPr defTabSz="489844">
              <a:buClrTx/>
            </a:pPr>
            <a:r>
              <a:rPr lang="en-AU" sz="382" b="1" kern="1200">
                <a:solidFill>
                  <a:srgbClr val="0A082C"/>
                </a:solidFill>
                <a:ea typeface="+mn-ea"/>
                <a:cs typeface="+mn-cs"/>
              </a:rPr>
              <a:t>Routing</a:t>
            </a:r>
          </a:p>
        </p:txBody>
      </p:sp>
      <p:cxnSp>
        <p:nvCxnSpPr>
          <p:cNvPr id="208" name="Connector: Elbow 207">
            <a:extLst>
              <a:ext uri="{FF2B5EF4-FFF2-40B4-BE49-F238E27FC236}">
                <a16:creationId xmlns:a16="http://schemas.microsoft.com/office/drawing/2014/main" id="{FB2FD922-CBF3-8030-9B20-0BF853AD7779}"/>
              </a:ext>
              <a:ext uri="{C183D7F6-B498-43B3-948B-1728B52AA6E4}">
                <adec:decorative xmlns:adec="http://schemas.microsoft.com/office/drawing/2017/decorative" val="1"/>
              </a:ext>
            </a:extLst>
          </p:cNvPr>
          <p:cNvCxnSpPr>
            <a:cxnSpLocks/>
            <a:stCxn id="79" idx="0"/>
            <a:endCxn id="49" idx="1"/>
          </p:cNvCxnSpPr>
          <p:nvPr/>
        </p:nvCxnSpPr>
        <p:spPr>
          <a:xfrm rot="16200000" flipV="1">
            <a:off x="4908546" y="2743466"/>
            <a:ext cx="813564" cy="1486655"/>
          </a:xfrm>
          <a:prstGeom prst="bentConnector4">
            <a:avLst>
              <a:gd name="adj1" fmla="val 81532"/>
              <a:gd name="adj2" fmla="val 108238"/>
            </a:avLst>
          </a:prstGeom>
          <a:ln>
            <a:solidFill>
              <a:schemeClr val="accent2"/>
            </a:solidFill>
            <a:tailEnd type="triangle"/>
          </a:ln>
        </p:spPr>
        <p:style>
          <a:lnRef idx="1">
            <a:schemeClr val="dk1"/>
          </a:lnRef>
          <a:fillRef idx="0">
            <a:schemeClr val="dk1"/>
          </a:fillRef>
          <a:effectRef idx="0">
            <a:schemeClr val="dk1"/>
          </a:effectRef>
          <a:fontRef idx="minor">
            <a:schemeClr val="tx1"/>
          </a:fontRef>
        </p:style>
      </p:cxnSp>
      <p:sp>
        <p:nvSpPr>
          <p:cNvPr id="13" name="Rectangle: Rounded Corners 12">
            <a:extLst>
              <a:ext uri="{FF2B5EF4-FFF2-40B4-BE49-F238E27FC236}">
                <a16:creationId xmlns:a16="http://schemas.microsoft.com/office/drawing/2014/main" id="{D2EB761A-CCFB-C604-B356-DF6FB9EE684D}"/>
              </a:ext>
            </a:extLst>
          </p:cNvPr>
          <p:cNvSpPr/>
          <p:nvPr/>
        </p:nvSpPr>
        <p:spPr>
          <a:xfrm>
            <a:off x="4719433" y="218456"/>
            <a:ext cx="498575" cy="171291"/>
          </a:xfrm>
          <a:prstGeom prst="roundRect">
            <a:avLst/>
          </a:prstGeom>
          <a:solidFill>
            <a:schemeClr val="bg1">
              <a:lumMod val="65000"/>
            </a:schemeClr>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AFDRS*</a:t>
            </a:r>
            <a:endParaRPr lang="en-AU" sz="459" kern="1200" dirty="0">
              <a:solidFill>
                <a:srgbClr val="FFFFFF"/>
              </a:solidFill>
              <a:latin typeface="Avenir Next" panose="020B0503020202020204" pitchFamily="34" charset="0"/>
            </a:endParaRPr>
          </a:p>
        </p:txBody>
      </p:sp>
      <p:cxnSp>
        <p:nvCxnSpPr>
          <p:cNvPr id="14" name="Straight Arrow Connector 13">
            <a:extLst>
              <a:ext uri="{FF2B5EF4-FFF2-40B4-BE49-F238E27FC236}">
                <a16:creationId xmlns:a16="http://schemas.microsoft.com/office/drawing/2014/main" id="{C172EC0E-381D-17F6-EAEA-3920BEEB22F8}"/>
              </a:ext>
              <a:ext uri="{C183D7F6-B498-43B3-948B-1728B52AA6E4}">
                <adec:decorative xmlns:adec="http://schemas.microsoft.com/office/drawing/2017/decorative" val="1"/>
              </a:ext>
            </a:extLst>
          </p:cNvPr>
          <p:cNvCxnSpPr>
            <a:cxnSpLocks/>
            <a:stCxn id="289" idx="0"/>
            <a:endCxn id="13" idx="2"/>
          </p:cNvCxnSpPr>
          <p:nvPr/>
        </p:nvCxnSpPr>
        <p:spPr>
          <a:xfrm flipV="1">
            <a:off x="4967144" y="389748"/>
            <a:ext cx="1577" cy="167308"/>
          </a:xfrm>
          <a:prstGeom prst="straightConnector1">
            <a:avLst/>
          </a:prstGeom>
          <a:ln>
            <a:solidFill>
              <a:schemeClr val="bg2">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
        <p:nvSpPr>
          <p:cNvPr id="25" name="TextBox 24">
            <a:extLst>
              <a:ext uri="{FF2B5EF4-FFF2-40B4-BE49-F238E27FC236}">
                <a16:creationId xmlns:a16="http://schemas.microsoft.com/office/drawing/2014/main" id="{DB25AD6A-2F15-DC5D-08B1-1B3FCA509AFD}"/>
              </a:ext>
            </a:extLst>
          </p:cNvPr>
          <p:cNvSpPr txBox="1"/>
          <p:nvPr/>
        </p:nvSpPr>
        <p:spPr>
          <a:xfrm>
            <a:off x="1433213" y="4715189"/>
            <a:ext cx="2551981" cy="370935"/>
          </a:xfrm>
          <a:prstGeom prst="rect">
            <a:avLst/>
          </a:prstGeom>
          <a:noFill/>
        </p:spPr>
        <p:txBody>
          <a:bodyPr wrap="none" lIns="0" tIns="0" rIns="0" bIns="0" rtlCol="0">
            <a:spAutoFit/>
          </a:bodyPr>
          <a:lstStyle/>
          <a:p>
            <a:pPr defTabSz="489844">
              <a:buClrTx/>
            </a:pPr>
            <a:r>
              <a:rPr lang="en-GB" sz="482" kern="1200" dirty="0">
                <a:solidFill>
                  <a:srgbClr val="0A082C"/>
                </a:solidFill>
                <a:latin typeface="Avenir Next" panose="020B0503020202020204" pitchFamily="34" charset="0"/>
                <a:ea typeface="+mn-ea"/>
                <a:cs typeface="+mn-cs"/>
              </a:rPr>
              <a:t>*AFDRS link to RFS Public website is being removed, to go direct via RIP to ServiceNow (due Jan 2025)</a:t>
            </a:r>
          </a:p>
          <a:p>
            <a:pPr defTabSz="489844">
              <a:buClrTx/>
            </a:pPr>
            <a:r>
              <a:rPr lang="en-GB" sz="482" kern="1200" dirty="0">
                <a:solidFill>
                  <a:srgbClr val="0A082C"/>
                </a:solidFill>
                <a:latin typeface="Avenir Next" panose="020B0503020202020204" pitchFamily="34" charset="0"/>
                <a:ea typeface="+mn-ea"/>
                <a:cs typeface="+mn-cs"/>
              </a:rPr>
              <a:t>**Weather station capability into RIP (due Jan 2025)</a:t>
            </a:r>
          </a:p>
          <a:p>
            <a:pPr defTabSz="489844">
              <a:buClrTx/>
            </a:pPr>
            <a:r>
              <a:rPr lang="en-GB" sz="482" kern="1200" dirty="0">
                <a:solidFill>
                  <a:srgbClr val="0A082C"/>
                </a:solidFill>
                <a:latin typeface="Avenir Next" panose="020B0503020202020204" pitchFamily="34" charset="0"/>
                <a:ea typeface="+mn-ea"/>
                <a:cs typeface="+mn-cs"/>
              </a:rPr>
              <a:t>***LIDAR – capability increasing from Feb 2025 through to 2026,2027.</a:t>
            </a:r>
          </a:p>
          <a:p>
            <a:pPr defTabSz="489844">
              <a:buClrTx/>
            </a:pPr>
            <a:r>
              <a:rPr lang="en-GB" sz="482" kern="1200" dirty="0">
                <a:solidFill>
                  <a:srgbClr val="0A082C"/>
                </a:solidFill>
                <a:latin typeface="Avenir Next" panose="020B0503020202020204" pitchFamily="34" charset="0"/>
                <a:ea typeface="+mn-ea"/>
                <a:cs typeface="+mn-cs"/>
              </a:rPr>
              <a:t>****Satellite – initial capability due Oct 2025.</a:t>
            </a:r>
          </a:p>
          <a:p>
            <a:pPr defTabSz="489844">
              <a:buClrTx/>
            </a:pPr>
            <a:r>
              <a:rPr lang="en-GB" sz="482" kern="1200" dirty="0">
                <a:solidFill>
                  <a:srgbClr val="0A082C"/>
                </a:solidFill>
                <a:latin typeface="Avenir Next" panose="020B0503020202020204" pitchFamily="34" charset="0"/>
                <a:ea typeface="+mn-ea"/>
                <a:cs typeface="+mn-cs"/>
              </a:rPr>
              <a:t># Next Gen Fleet Sensor capabilities – initial capability from Feb 2025 through June 2025.</a:t>
            </a:r>
            <a:endParaRPr lang="en-AU" sz="482" kern="1200" dirty="0" err="1">
              <a:solidFill>
                <a:srgbClr val="0A082C"/>
              </a:solidFill>
              <a:latin typeface="Avenir Next" panose="020B0503020202020204" pitchFamily="34" charset="0"/>
              <a:ea typeface="+mn-ea"/>
              <a:cs typeface="+mn-cs"/>
            </a:endParaRPr>
          </a:p>
        </p:txBody>
      </p:sp>
      <p:sp>
        <p:nvSpPr>
          <p:cNvPr id="45" name="Rectangle: Rounded Corners 44">
            <a:extLst>
              <a:ext uri="{FF2B5EF4-FFF2-40B4-BE49-F238E27FC236}">
                <a16:creationId xmlns:a16="http://schemas.microsoft.com/office/drawing/2014/main" id="{47DA70A1-99C3-7794-907A-3AF0CA74A688}"/>
              </a:ext>
            </a:extLst>
          </p:cNvPr>
          <p:cNvSpPr/>
          <p:nvPr/>
        </p:nvSpPr>
        <p:spPr>
          <a:xfrm>
            <a:off x="6708501" y="2184506"/>
            <a:ext cx="497509" cy="171291"/>
          </a:xfrm>
          <a:prstGeom prst="roundRect">
            <a:avLst/>
          </a:prstGeom>
          <a:solidFill>
            <a:schemeClr val="tx1"/>
          </a:solidFill>
          <a:ln w="2857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02" kern="1200" dirty="0">
                <a:solidFill>
                  <a:srgbClr val="FFFFFF"/>
                </a:solidFill>
                <a:latin typeface="Avenir Next" panose="020B0503020202020204" pitchFamily="34" charset="0"/>
              </a:rPr>
              <a:t>Data Platform</a:t>
            </a:r>
          </a:p>
        </p:txBody>
      </p:sp>
      <p:cxnSp>
        <p:nvCxnSpPr>
          <p:cNvPr id="47" name="Straight Arrow Connector 46">
            <a:extLst>
              <a:ext uri="{FF2B5EF4-FFF2-40B4-BE49-F238E27FC236}">
                <a16:creationId xmlns:a16="http://schemas.microsoft.com/office/drawing/2014/main" id="{58E03819-EC33-8F56-9852-2C119A3B7FE5}"/>
              </a:ext>
              <a:ext uri="{C183D7F6-B498-43B3-948B-1728B52AA6E4}">
                <adec:decorative xmlns:adec="http://schemas.microsoft.com/office/drawing/2017/decorative" val="1"/>
              </a:ext>
            </a:extLst>
          </p:cNvPr>
          <p:cNvCxnSpPr>
            <a:cxnSpLocks/>
            <a:stCxn id="84" idx="3"/>
            <a:endCxn id="45" idx="1"/>
          </p:cNvCxnSpPr>
          <p:nvPr/>
        </p:nvCxnSpPr>
        <p:spPr>
          <a:xfrm>
            <a:off x="4977346" y="2267104"/>
            <a:ext cx="1731155" cy="3048"/>
          </a:xfrm>
          <a:prstGeom prst="straightConnector1">
            <a:avLst/>
          </a:prstGeom>
          <a:ln>
            <a:solidFill>
              <a:srgbClr val="92D050"/>
            </a:solidFill>
            <a:tailEnd type="triangle"/>
          </a:ln>
        </p:spPr>
        <p:style>
          <a:lnRef idx="1">
            <a:schemeClr val="dk1"/>
          </a:lnRef>
          <a:fillRef idx="0">
            <a:schemeClr val="dk1"/>
          </a:fillRef>
          <a:effectRef idx="0">
            <a:schemeClr val="dk1"/>
          </a:effectRef>
          <a:fontRef idx="minor">
            <a:schemeClr val="tx1"/>
          </a:fontRef>
        </p:style>
      </p:cxnSp>
      <p:sp>
        <p:nvSpPr>
          <p:cNvPr id="57" name="Rectangle: Rounded Corners 56">
            <a:extLst>
              <a:ext uri="{FF2B5EF4-FFF2-40B4-BE49-F238E27FC236}">
                <a16:creationId xmlns:a16="http://schemas.microsoft.com/office/drawing/2014/main" id="{BD99CC19-6BE5-91A7-ACD5-01B468D39F03}"/>
              </a:ext>
            </a:extLst>
          </p:cNvPr>
          <p:cNvSpPr/>
          <p:nvPr/>
        </p:nvSpPr>
        <p:spPr>
          <a:xfrm>
            <a:off x="4026497" y="708995"/>
            <a:ext cx="498575" cy="171291"/>
          </a:xfrm>
          <a:prstGeom prst="roundRect">
            <a:avLst/>
          </a:prstGeom>
          <a:solidFill>
            <a:schemeClr val="bg1">
              <a:lumMod val="65000"/>
            </a:schemeClr>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defTabSz="489844">
              <a:buClrTx/>
            </a:pPr>
            <a:r>
              <a:rPr lang="en-US" sz="382" kern="1200" dirty="0">
                <a:solidFill>
                  <a:srgbClr val="FFFFFF"/>
                </a:solidFill>
                <a:latin typeface="Avenir Next" panose="020B0503020202020204" pitchFamily="34" charset="0"/>
              </a:rPr>
              <a:t>Weather</a:t>
            </a:r>
            <a:br>
              <a:rPr lang="en-US" sz="382" kern="1200" dirty="0">
                <a:solidFill>
                  <a:srgbClr val="FFFFFF"/>
                </a:solidFill>
                <a:latin typeface="Avenir Next" panose="020B0503020202020204" pitchFamily="34" charset="0"/>
              </a:rPr>
            </a:br>
            <a:r>
              <a:rPr lang="en-US" sz="382" kern="1200" dirty="0">
                <a:solidFill>
                  <a:srgbClr val="FFFFFF"/>
                </a:solidFill>
                <a:latin typeface="Avenir Next" panose="020B0503020202020204" pitchFamily="34" charset="0"/>
              </a:rPr>
              <a:t>Stations**</a:t>
            </a:r>
          </a:p>
        </p:txBody>
      </p:sp>
      <p:cxnSp>
        <p:nvCxnSpPr>
          <p:cNvPr id="62" name="Connector: Elbow 61">
            <a:extLst>
              <a:ext uri="{FF2B5EF4-FFF2-40B4-BE49-F238E27FC236}">
                <a16:creationId xmlns:a16="http://schemas.microsoft.com/office/drawing/2014/main" id="{F843307F-75FF-5F36-6E08-1FFEB0AC24A4}"/>
              </a:ext>
              <a:ext uri="{C183D7F6-B498-43B3-948B-1728B52AA6E4}">
                <adec:decorative xmlns:adec="http://schemas.microsoft.com/office/drawing/2017/decorative" val="1"/>
              </a:ext>
            </a:extLst>
          </p:cNvPr>
          <p:cNvCxnSpPr>
            <a:cxnSpLocks/>
            <a:stCxn id="57" idx="2"/>
          </p:cNvCxnSpPr>
          <p:nvPr/>
        </p:nvCxnSpPr>
        <p:spPr>
          <a:xfrm rot="16200000" flipH="1">
            <a:off x="3781638" y="1374433"/>
            <a:ext cx="1691465" cy="703171"/>
          </a:xfrm>
          <a:prstGeom prst="bentConnector3">
            <a:avLst>
              <a:gd name="adj1" fmla="val 106473"/>
            </a:avLst>
          </a:prstGeom>
          <a:ln>
            <a:solidFill>
              <a:srgbClr val="92D050"/>
            </a:solidFill>
            <a:tailEnd type="triangle"/>
          </a:ln>
        </p:spPr>
        <p:style>
          <a:lnRef idx="1">
            <a:schemeClr val="dk1"/>
          </a:lnRef>
          <a:fillRef idx="0">
            <a:schemeClr val="dk1"/>
          </a:fillRef>
          <a:effectRef idx="0">
            <a:schemeClr val="dk1"/>
          </a:effectRef>
          <a:fontRef idx="minor">
            <a:schemeClr val="tx1"/>
          </a:fontRef>
        </p:style>
      </p:cxnSp>
      <p:sp>
        <p:nvSpPr>
          <p:cNvPr id="459" name="Rectangle: Rounded Corners 458">
            <a:extLst>
              <a:ext uri="{FF2B5EF4-FFF2-40B4-BE49-F238E27FC236}">
                <a16:creationId xmlns:a16="http://schemas.microsoft.com/office/drawing/2014/main" id="{FEF6C525-0A6C-780D-2BD1-B7FB632584CF}"/>
              </a:ext>
            </a:extLst>
          </p:cNvPr>
          <p:cNvSpPr/>
          <p:nvPr/>
        </p:nvSpPr>
        <p:spPr>
          <a:xfrm>
            <a:off x="5807340" y="2849460"/>
            <a:ext cx="496486" cy="171291"/>
          </a:xfrm>
          <a:prstGeom prst="roundRect">
            <a:avLst/>
          </a:prstGeom>
          <a:solidFill>
            <a:schemeClr val="tx1"/>
          </a:solidFill>
          <a:ln w="2857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VaaN</a:t>
            </a:r>
          </a:p>
        </p:txBody>
      </p:sp>
      <p:cxnSp>
        <p:nvCxnSpPr>
          <p:cNvPr id="468" name="Connector: Elbow 467">
            <a:extLst>
              <a:ext uri="{FF2B5EF4-FFF2-40B4-BE49-F238E27FC236}">
                <a16:creationId xmlns:a16="http://schemas.microsoft.com/office/drawing/2014/main" id="{D5CA0DFD-2167-DA20-A995-4189B9D95A9C}"/>
              </a:ext>
              <a:ext uri="{C183D7F6-B498-43B3-948B-1728B52AA6E4}">
                <adec:decorative xmlns:adec="http://schemas.microsoft.com/office/drawing/2017/decorative" val="1"/>
              </a:ext>
            </a:extLst>
          </p:cNvPr>
          <p:cNvCxnSpPr>
            <a:endCxn id="459" idx="1"/>
          </p:cNvCxnSpPr>
          <p:nvPr/>
        </p:nvCxnSpPr>
        <p:spPr>
          <a:xfrm>
            <a:off x="5070575" y="2445204"/>
            <a:ext cx="736765" cy="489902"/>
          </a:xfrm>
          <a:prstGeom prst="bentConnector3">
            <a:avLst>
              <a:gd name="adj1" fmla="val 41135"/>
            </a:avLst>
          </a:prstGeom>
          <a:ln>
            <a:solidFill>
              <a:srgbClr val="92D050"/>
            </a:solidFill>
            <a:headEnd type="triangle" w="med" len="med"/>
            <a:tailEnd type="none" w="med" len="med"/>
          </a:ln>
        </p:spPr>
        <p:style>
          <a:lnRef idx="1">
            <a:schemeClr val="dk1"/>
          </a:lnRef>
          <a:fillRef idx="0">
            <a:schemeClr val="dk1"/>
          </a:fillRef>
          <a:effectRef idx="0">
            <a:schemeClr val="dk1"/>
          </a:effectRef>
          <a:fontRef idx="minor">
            <a:schemeClr val="tx1"/>
          </a:fontRef>
        </p:style>
      </p:cxnSp>
      <p:sp>
        <p:nvSpPr>
          <p:cNvPr id="474" name="Rectangle: Rounded Corners 473">
            <a:extLst>
              <a:ext uri="{FF2B5EF4-FFF2-40B4-BE49-F238E27FC236}">
                <a16:creationId xmlns:a16="http://schemas.microsoft.com/office/drawing/2014/main" id="{EFAE8B28-CF75-FB55-60E4-0081A783F737}"/>
              </a:ext>
            </a:extLst>
          </p:cNvPr>
          <p:cNvSpPr/>
          <p:nvPr/>
        </p:nvSpPr>
        <p:spPr>
          <a:xfrm>
            <a:off x="6636380" y="2849934"/>
            <a:ext cx="496486" cy="171291"/>
          </a:xfrm>
          <a:prstGeom prst="roundRect">
            <a:avLst/>
          </a:prstGeom>
          <a:solidFill>
            <a:schemeClr val="tx1"/>
          </a:solid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Next Gen Fleet Sensors#</a:t>
            </a:r>
          </a:p>
        </p:txBody>
      </p:sp>
      <p:cxnSp>
        <p:nvCxnSpPr>
          <p:cNvPr id="480" name="Straight Arrow Connector 479">
            <a:extLst>
              <a:ext uri="{FF2B5EF4-FFF2-40B4-BE49-F238E27FC236}">
                <a16:creationId xmlns:a16="http://schemas.microsoft.com/office/drawing/2014/main" id="{EAD63B7D-6BFA-5935-A436-AE49375BE147}"/>
              </a:ext>
              <a:ext uri="{C183D7F6-B498-43B3-948B-1728B52AA6E4}">
                <adec:decorative xmlns:adec="http://schemas.microsoft.com/office/drawing/2017/decorative" val="1"/>
              </a:ext>
            </a:extLst>
          </p:cNvPr>
          <p:cNvCxnSpPr>
            <a:cxnSpLocks/>
          </p:cNvCxnSpPr>
          <p:nvPr/>
        </p:nvCxnSpPr>
        <p:spPr>
          <a:xfrm>
            <a:off x="6484215" y="1381949"/>
            <a:ext cx="481308" cy="0"/>
          </a:xfrm>
          <a:prstGeom prst="straightConnector1">
            <a:avLst/>
          </a:prstGeom>
          <a:ln>
            <a:solidFill>
              <a:schemeClr val="accent4">
                <a:lumMod val="60000"/>
                <a:lumOff val="40000"/>
              </a:schemeClr>
            </a:solidFill>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81" name="TextBox 480">
            <a:extLst>
              <a:ext uri="{FF2B5EF4-FFF2-40B4-BE49-F238E27FC236}">
                <a16:creationId xmlns:a16="http://schemas.microsoft.com/office/drawing/2014/main" id="{38E5C557-BC86-47D0-89E6-66A42EBEB122}"/>
              </a:ext>
            </a:extLst>
          </p:cNvPr>
          <p:cNvSpPr txBox="1"/>
          <p:nvPr/>
        </p:nvSpPr>
        <p:spPr>
          <a:xfrm>
            <a:off x="6455352" y="1281410"/>
            <a:ext cx="494282" cy="304314"/>
          </a:xfrm>
          <a:prstGeom prst="rect">
            <a:avLst/>
          </a:prstGeom>
          <a:noFill/>
        </p:spPr>
        <p:txBody>
          <a:bodyPr wrap="square">
            <a:spAutoFit/>
          </a:bodyPr>
          <a:lstStyle/>
          <a:p>
            <a:pPr defTabSz="489844">
              <a:buClrTx/>
            </a:pPr>
            <a:r>
              <a:rPr lang="en-AU" sz="459" kern="1200" dirty="0">
                <a:solidFill>
                  <a:srgbClr val="0A082C"/>
                </a:solidFill>
                <a:ea typeface="+mn-ea"/>
                <a:cs typeface="+mn-cs"/>
              </a:rPr>
              <a:t>Multi-Point API</a:t>
            </a:r>
            <a:br>
              <a:rPr lang="en-AU" sz="459" kern="1200" dirty="0">
                <a:solidFill>
                  <a:srgbClr val="0A082C"/>
                </a:solidFill>
                <a:ea typeface="+mn-ea"/>
                <a:cs typeface="+mn-cs"/>
              </a:rPr>
            </a:br>
            <a:r>
              <a:rPr lang="en-AU" sz="459" kern="1200" dirty="0">
                <a:solidFill>
                  <a:srgbClr val="0A082C"/>
                </a:solidFill>
                <a:ea typeface="+mn-ea"/>
                <a:cs typeface="+mn-cs"/>
              </a:rPr>
              <a:t>Generic</a:t>
            </a:r>
          </a:p>
        </p:txBody>
      </p:sp>
      <p:cxnSp>
        <p:nvCxnSpPr>
          <p:cNvPr id="483" name="Straight Arrow Connector 482">
            <a:extLst>
              <a:ext uri="{FF2B5EF4-FFF2-40B4-BE49-F238E27FC236}">
                <a16:creationId xmlns:a16="http://schemas.microsoft.com/office/drawing/2014/main" id="{FC86E5F9-A210-8858-D021-22781FDAA16B}"/>
              </a:ext>
              <a:ext uri="{C183D7F6-B498-43B3-948B-1728B52AA6E4}">
                <adec:decorative xmlns:adec="http://schemas.microsoft.com/office/drawing/2017/decorative" val="1"/>
              </a:ext>
            </a:extLst>
          </p:cNvPr>
          <p:cNvCxnSpPr>
            <a:stCxn id="474" idx="1"/>
            <a:endCxn id="459" idx="3"/>
          </p:cNvCxnSpPr>
          <p:nvPr/>
        </p:nvCxnSpPr>
        <p:spPr>
          <a:xfrm flipH="1" flipV="1">
            <a:off x="6303826" y="2935106"/>
            <a:ext cx="332555" cy="474"/>
          </a:xfrm>
          <a:prstGeom prst="straightConnector1">
            <a:avLst/>
          </a:prstGeom>
          <a:ln>
            <a:solidFill>
              <a:schemeClr val="accent4">
                <a:lumMod val="60000"/>
                <a:lumOff val="40000"/>
              </a:schemeClr>
            </a:solidFill>
            <a:tailEnd type="triangle"/>
          </a:ln>
        </p:spPr>
        <p:style>
          <a:lnRef idx="1">
            <a:schemeClr val="dk1"/>
          </a:lnRef>
          <a:fillRef idx="0">
            <a:schemeClr val="dk1"/>
          </a:fillRef>
          <a:effectRef idx="0">
            <a:schemeClr val="dk1"/>
          </a:effectRef>
          <a:fontRef idx="minor">
            <a:schemeClr val="tx1"/>
          </a:fontRef>
        </p:style>
      </p:cxnSp>
      <p:sp>
        <p:nvSpPr>
          <p:cNvPr id="485" name="Rectangle: Rounded Corners 484">
            <a:extLst>
              <a:ext uri="{FF2B5EF4-FFF2-40B4-BE49-F238E27FC236}">
                <a16:creationId xmlns:a16="http://schemas.microsoft.com/office/drawing/2014/main" id="{D49F75AB-DB79-9E93-6FE9-E536AC2FB718}"/>
              </a:ext>
            </a:extLst>
          </p:cNvPr>
          <p:cNvSpPr/>
          <p:nvPr/>
        </p:nvSpPr>
        <p:spPr>
          <a:xfrm>
            <a:off x="6042204" y="1081902"/>
            <a:ext cx="352690" cy="171291"/>
          </a:xfrm>
          <a:prstGeom prst="roundRect">
            <a:avLst/>
          </a:prstGeom>
          <a:solidFill>
            <a:schemeClr val="tx1"/>
          </a:solid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343" kern="1200" dirty="0">
                <a:solidFill>
                  <a:srgbClr val="FFFFFF"/>
                </a:solidFill>
                <a:latin typeface="Avenir Next" panose="020B0503020202020204" pitchFamily="34" charset="0"/>
              </a:rPr>
              <a:t>Operational Emerging</a:t>
            </a:r>
          </a:p>
        </p:txBody>
      </p:sp>
      <p:sp>
        <p:nvSpPr>
          <p:cNvPr id="486" name="Rectangle: Rounded Corners 485">
            <a:extLst>
              <a:ext uri="{FF2B5EF4-FFF2-40B4-BE49-F238E27FC236}">
                <a16:creationId xmlns:a16="http://schemas.microsoft.com/office/drawing/2014/main" id="{04B2B19C-D3C7-3CA1-92F6-1498E2602475}"/>
              </a:ext>
            </a:extLst>
          </p:cNvPr>
          <p:cNvSpPr/>
          <p:nvPr/>
        </p:nvSpPr>
        <p:spPr>
          <a:xfrm>
            <a:off x="6636660" y="3080990"/>
            <a:ext cx="496206" cy="171291"/>
          </a:xfrm>
          <a:prstGeom prst="roundRect">
            <a:avLst/>
          </a:prstGeom>
          <a:solidFill>
            <a:schemeClr val="tx1"/>
          </a:solid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LIDAR***</a:t>
            </a:r>
          </a:p>
        </p:txBody>
      </p:sp>
      <p:sp>
        <p:nvSpPr>
          <p:cNvPr id="487" name="Rectangle: Rounded Corners 486">
            <a:extLst>
              <a:ext uri="{FF2B5EF4-FFF2-40B4-BE49-F238E27FC236}">
                <a16:creationId xmlns:a16="http://schemas.microsoft.com/office/drawing/2014/main" id="{3A095FDA-86B1-7F61-39AD-2139BFEEEC28}"/>
              </a:ext>
            </a:extLst>
          </p:cNvPr>
          <p:cNvSpPr/>
          <p:nvPr/>
        </p:nvSpPr>
        <p:spPr>
          <a:xfrm>
            <a:off x="6641114" y="3320842"/>
            <a:ext cx="496206" cy="171291"/>
          </a:xfrm>
          <a:prstGeom prst="roundRect">
            <a:avLst/>
          </a:prstGeom>
          <a:solidFill>
            <a:schemeClr val="tx1"/>
          </a:solidFill>
          <a:ln w="28575">
            <a:solidFill>
              <a:schemeClr val="accent3"/>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defTabSz="489844">
              <a:buClrTx/>
            </a:pPr>
            <a:r>
              <a:rPr lang="en-US" sz="459" kern="1200" dirty="0">
                <a:solidFill>
                  <a:srgbClr val="FFFFFF"/>
                </a:solidFill>
                <a:latin typeface="Avenir Next" panose="020B0503020202020204" pitchFamily="34" charset="0"/>
              </a:rPr>
              <a:t>Satellite****</a:t>
            </a:r>
          </a:p>
        </p:txBody>
      </p:sp>
      <p:cxnSp>
        <p:nvCxnSpPr>
          <p:cNvPr id="490" name="Connector: Elbow 489">
            <a:extLst>
              <a:ext uri="{FF2B5EF4-FFF2-40B4-BE49-F238E27FC236}">
                <a16:creationId xmlns:a16="http://schemas.microsoft.com/office/drawing/2014/main" id="{D9426C54-418A-A327-CB6D-7AB13AB6672E}"/>
              </a:ext>
              <a:ext uri="{C183D7F6-B498-43B3-948B-1728B52AA6E4}">
                <adec:decorative xmlns:adec="http://schemas.microsoft.com/office/drawing/2017/decorative" val="1"/>
              </a:ext>
            </a:extLst>
          </p:cNvPr>
          <p:cNvCxnSpPr>
            <a:cxnSpLocks/>
            <a:stCxn id="195" idx="3"/>
          </p:cNvCxnSpPr>
          <p:nvPr/>
        </p:nvCxnSpPr>
        <p:spPr>
          <a:xfrm>
            <a:off x="2953470" y="1252747"/>
            <a:ext cx="1608889" cy="775056"/>
          </a:xfrm>
          <a:prstGeom prst="bentConnector3">
            <a:avLst>
              <a:gd name="adj1" fmla="val 12594"/>
            </a:avLst>
          </a:prstGeom>
          <a:ln>
            <a:solidFill>
              <a:schemeClr val="tx2"/>
            </a:solidFill>
            <a:tailEnd type="triangle"/>
          </a:ln>
        </p:spPr>
        <p:style>
          <a:lnRef idx="1">
            <a:schemeClr val="dk1"/>
          </a:lnRef>
          <a:fillRef idx="0">
            <a:schemeClr val="dk1"/>
          </a:fillRef>
          <a:effectRef idx="0">
            <a:schemeClr val="dk1"/>
          </a:effectRef>
          <a:fontRef idx="minor">
            <a:schemeClr val="tx1"/>
          </a:fontRef>
        </p:style>
      </p:cxnSp>
      <p:sp>
        <p:nvSpPr>
          <p:cNvPr id="496" name="TextBox 495">
            <a:extLst>
              <a:ext uri="{FF2B5EF4-FFF2-40B4-BE49-F238E27FC236}">
                <a16:creationId xmlns:a16="http://schemas.microsoft.com/office/drawing/2014/main" id="{78DDEFAB-C258-F966-73B4-6381733403E3}"/>
              </a:ext>
            </a:extLst>
          </p:cNvPr>
          <p:cNvSpPr txBox="1"/>
          <p:nvPr/>
        </p:nvSpPr>
        <p:spPr>
          <a:xfrm>
            <a:off x="3759847" y="2605778"/>
            <a:ext cx="466163" cy="209929"/>
          </a:xfrm>
          <a:prstGeom prst="rect">
            <a:avLst/>
          </a:prstGeom>
          <a:noFill/>
        </p:spPr>
        <p:txBody>
          <a:bodyPr wrap="square">
            <a:spAutoFit/>
          </a:bodyPr>
          <a:lstStyle/>
          <a:p>
            <a:pPr defTabSz="489844">
              <a:buClrTx/>
            </a:pPr>
            <a:r>
              <a:rPr lang="en-AU" sz="382" b="1" kern="1200" dirty="0">
                <a:solidFill>
                  <a:srgbClr val="0A082C"/>
                </a:solidFill>
                <a:ea typeface="+mn-ea"/>
                <a:cs typeface="+mn-cs"/>
              </a:rPr>
              <a:t>Assets </a:t>
            </a:r>
            <a:br>
              <a:rPr lang="en-AU" sz="382" b="1" kern="1200" dirty="0">
                <a:solidFill>
                  <a:srgbClr val="0A082C"/>
                </a:solidFill>
                <a:ea typeface="+mn-ea"/>
                <a:cs typeface="+mn-cs"/>
              </a:rPr>
            </a:br>
            <a:r>
              <a:rPr lang="en-AU" sz="382" b="1" kern="1200" dirty="0">
                <a:solidFill>
                  <a:srgbClr val="0A082C"/>
                </a:solidFill>
                <a:ea typeface="+mn-ea"/>
                <a:cs typeface="+mn-cs"/>
              </a:rPr>
              <a:t>/ Events</a:t>
            </a:r>
          </a:p>
        </p:txBody>
      </p:sp>
      <p:cxnSp>
        <p:nvCxnSpPr>
          <p:cNvPr id="497" name="Straight Arrow Connector 496">
            <a:extLst>
              <a:ext uri="{FF2B5EF4-FFF2-40B4-BE49-F238E27FC236}">
                <a16:creationId xmlns:a16="http://schemas.microsoft.com/office/drawing/2014/main" id="{8B546A51-16A8-6C55-E0E2-79290BF5E91D}"/>
              </a:ext>
              <a:ext uri="{C183D7F6-B498-43B3-948B-1728B52AA6E4}">
                <adec:decorative xmlns:adec="http://schemas.microsoft.com/office/drawing/2017/decorative" val="1"/>
              </a:ext>
            </a:extLst>
          </p:cNvPr>
          <p:cNvCxnSpPr>
            <a:cxnSpLocks/>
          </p:cNvCxnSpPr>
          <p:nvPr/>
        </p:nvCxnSpPr>
        <p:spPr>
          <a:xfrm>
            <a:off x="6484215" y="1548391"/>
            <a:ext cx="481308" cy="0"/>
          </a:xfrm>
          <a:prstGeom prst="straightConnector1">
            <a:avLst/>
          </a:prstGeom>
          <a:ln>
            <a:solidFill>
              <a:schemeClr val="accent3">
                <a:lumMod val="40000"/>
                <a:lumOff val="60000"/>
              </a:schemeClr>
            </a:solidFill>
            <a:prstDash val="dash"/>
            <a:headEnd type="none" w="med" len="med"/>
            <a:tailEnd type="triangle" w="med" len="med"/>
          </a:ln>
        </p:spPr>
        <p:style>
          <a:lnRef idx="1">
            <a:schemeClr val="dk1"/>
          </a:lnRef>
          <a:fillRef idx="0">
            <a:schemeClr val="dk1"/>
          </a:fillRef>
          <a:effectRef idx="0">
            <a:schemeClr val="dk1"/>
          </a:effectRef>
          <a:fontRef idx="minor">
            <a:schemeClr val="tx1"/>
          </a:fontRef>
        </p:style>
      </p:cxnSp>
      <p:sp>
        <p:nvSpPr>
          <p:cNvPr id="499" name="TextBox 498">
            <a:extLst>
              <a:ext uri="{FF2B5EF4-FFF2-40B4-BE49-F238E27FC236}">
                <a16:creationId xmlns:a16="http://schemas.microsoft.com/office/drawing/2014/main" id="{61F7E587-D0B0-E12A-072D-DEA680E6D9BD}"/>
              </a:ext>
            </a:extLst>
          </p:cNvPr>
          <p:cNvSpPr txBox="1"/>
          <p:nvPr/>
        </p:nvSpPr>
        <p:spPr>
          <a:xfrm>
            <a:off x="6455352" y="1447852"/>
            <a:ext cx="695617" cy="162993"/>
          </a:xfrm>
          <a:prstGeom prst="rect">
            <a:avLst/>
          </a:prstGeom>
          <a:noFill/>
        </p:spPr>
        <p:txBody>
          <a:bodyPr wrap="square">
            <a:spAutoFit/>
          </a:bodyPr>
          <a:lstStyle/>
          <a:p>
            <a:pPr defTabSz="489844">
              <a:buClrTx/>
            </a:pPr>
            <a:r>
              <a:rPr lang="en-AU" sz="459" kern="1200" dirty="0">
                <a:solidFill>
                  <a:srgbClr val="0A082C"/>
                </a:solidFill>
                <a:ea typeface="+mn-ea"/>
                <a:cs typeface="+mn-cs"/>
              </a:rPr>
              <a:t>Manual User Action</a:t>
            </a:r>
          </a:p>
        </p:txBody>
      </p:sp>
    </p:spTree>
    <p:extLst>
      <p:ext uri="{BB962C8B-B14F-4D97-AF65-F5344CB8AC3E}">
        <p14:creationId xmlns:p14="http://schemas.microsoft.com/office/powerpoint/2010/main" val="22376482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0">
          <a:extLst>
            <a:ext uri="{FF2B5EF4-FFF2-40B4-BE49-F238E27FC236}">
              <a16:creationId xmlns:a16="http://schemas.microsoft.com/office/drawing/2014/main" id="{551DB157-57D0-E925-0982-323081F74E62}"/>
            </a:ext>
          </a:extLst>
        </p:cNvPr>
        <p:cNvGrpSpPr/>
        <p:nvPr/>
      </p:nvGrpSpPr>
      <p:grpSpPr>
        <a:xfrm>
          <a:off x="0" y="0"/>
          <a:ext cx="0" cy="0"/>
          <a:chOff x="0" y="0"/>
          <a:chExt cx="0" cy="0"/>
        </a:xfrm>
      </p:grpSpPr>
      <p:sp>
        <p:nvSpPr>
          <p:cNvPr id="252" name="Google Shape;252;p1">
            <a:extLst>
              <a:ext uri="{FF2B5EF4-FFF2-40B4-BE49-F238E27FC236}">
                <a16:creationId xmlns:a16="http://schemas.microsoft.com/office/drawing/2014/main" id="{E6C0F645-9F9F-DE04-3F20-6AD4591BD39F}"/>
              </a:ext>
            </a:extLst>
          </p:cNvPr>
          <p:cNvSpPr txBox="1"/>
          <p:nvPr/>
        </p:nvSpPr>
        <p:spPr>
          <a:xfrm>
            <a:off x="809847" y="1804421"/>
            <a:ext cx="6480000" cy="945000"/>
          </a:xfrm>
          <a:prstGeom prst="rect">
            <a:avLst/>
          </a:prstGeom>
          <a:noFill/>
          <a:ln>
            <a:noFill/>
          </a:ln>
        </p:spPr>
        <p:txBody>
          <a:bodyPr spcFirstLastPara="1" wrap="square" lIns="0" tIns="0" rIns="0" bIns="0" anchor="b" anchorCtr="0">
            <a:noAutofit/>
          </a:bodyPr>
          <a:lstStyle/>
          <a:p>
            <a:pPr marL="0" marR="0" lvl="0" indent="0" algn="l" rtl="0">
              <a:lnSpc>
                <a:spcPct val="90000"/>
              </a:lnSpc>
              <a:spcBef>
                <a:spcPts val="0"/>
              </a:spcBef>
              <a:spcAft>
                <a:spcPts val="0"/>
              </a:spcAft>
              <a:buClr>
                <a:srgbClr val="000000"/>
              </a:buClr>
              <a:buSzPts val="2800"/>
              <a:buFont typeface="Arial"/>
              <a:buNone/>
            </a:pPr>
            <a:r>
              <a:rPr lang="en" sz="3000" b="1" i="0" u="none" strike="noStrike" cap="none" dirty="0">
                <a:solidFill>
                  <a:srgbClr val="FFFFFF"/>
                </a:solidFill>
                <a:latin typeface="Arial"/>
                <a:ea typeface="Arial"/>
                <a:cs typeface="Arial"/>
                <a:sym typeface="Arial"/>
              </a:rPr>
              <a:t>Athena</a:t>
            </a:r>
            <a:endParaRPr sz="3000" b="1" i="0" u="none" strike="noStrike" cap="none" dirty="0">
              <a:solidFill>
                <a:srgbClr val="FFFFFF"/>
              </a:solidFill>
              <a:latin typeface="Arial"/>
              <a:ea typeface="Arial"/>
              <a:cs typeface="Arial"/>
              <a:sym typeface="Arial"/>
            </a:endParaRPr>
          </a:p>
        </p:txBody>
      </p:sp>
      <p:pic>
        <p:nvPicPr>
          <p:cNvPr id="253" name="Google Shape;253;p1">
            <a:extLst>
              <a:ext uri="{FF2B5EF4-FFF2-40B4-BE49-F238E27FC236}">
                <a16:creationId xmlns:a16="http://schemas.microsoft.com/office/drawing/2014/main" id="{98047E38-3F0B-11BF-D1B3-DA837342F174}"/>
              </a:ext>
            </a:extLst>
          </p:cNvPr>
          <p:cNvPicPr preferRelativeResize="0"/>
          <p:nvPr/>
        </p:nvPicPr>
        <p:blipFill rotWithShape="1">
          <a:blip r:embed="rId3">
            <a:alphaModFix/>
          </a:blip>
          <a:srcRect/>
          <a:stretch/>
        </p:blipFill>
        <p:spPr>
          <a:xfrm>
            <a:off x="315025" y="173250"/>
            <a:ext cx="1111675" cy="366375"/>
          </a:xfrm>
          <a:prstGeom prst="rect">
            <a:avLst/>
          </a:prstGeom>
          <a:noFill/>
          <a:ln>
            <a:noFill/>
          </a:ln>
        </p:spPr>
      </p:pic>
      <p:pic>
        <p:nvPicPr>
          <p:cNvPr id="254" name="Google Shape;254;p1">
            <a:extLst>
              <a:ext uri="{FF2B5EF4-FFF2-40B4-BE49-F238E27FC236}">
                <a16:creationId xmlns:a16="http://schemas.microsoft.com/office/drawing/2014/main" id="{84C3B9D7-893D-F1EE-BD58-1473B637DBAB}"/>
              </a:ext>
            </a:extLst>
          </p:cNvPr>
          <p:cNvPicPr preferRelativeResize="0"/>
          <p:nvPr/>
        </p:nvPicPr>
        <p:blipFill rotWithShape="1">
          <a:blip r:embed="rId4">
            <a:alphaModFix/>
          </a:blip>
          <a:srcRect/>
          <a:stretch/>
        </p:blipFill>
        <p:spPr>
          <a:xfrm>
            <a:off x="8605252" y="173250"/>
            <a:ext cx="336601" cy="365328"/>
          </a:xfrm>
          <a:prstGeom prst="rect">
            <a:avLst/>
          </a:prstGeom>
          <a:noFill/>
          <a:ln>
            <a:noFill/>
          </a:ln>
        </p:spPr>
      </p:pic>
    </p:spTree>
    <p:extLst>
      <p:ext uri="{BB962C8B-B14F-4D97-AF65-F5344CB8AC3E}">
        <p14:creationId xmlns:p14="http://schemas.microsoft.com/office/powerpoint/2010/main" val="1125086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10"/>
        <p:cNvGrpSpPr/>
        <p:nvPr/>
      </p:nvGrpSpPr>
      <p:grpSpPr>
        <a:xfrm>
          <a:off x="0" y="0"/>
          <a:ext cx="0" cy="0"/>
          <a:chOff x="0" y="0"/>
          <a:chExt cx="0" cy="0"/>
        </a:xfrm>
      </p:grpSpPr>
      <p:sp>
        <p:nvSpPr>
          <p:cNvPr id="311" name="Google Shape;311;p9"/>
          <p:cNvSpPr txBox="1"/>
          <p:nvPr/>
        </p:nvSpPr>
        <p:spPr>
          <a:xfrm>
            <a:off x="3943675" y="731345"/>
            <a:ext cx="13446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Risk Visualiser</a:t>
            </a:r>
            <a:endParaRPr sz="1000" b="1" i="0" u="none" strike="noStrike" cap="none">
              <a:solidFill>
                <a:srgbClr val="000000"/>
              </a:solidFill>
              <a:latin typeface="Arial"/>
              <a:ea typeface="Arial"/>
              <a:cs typeface="Arial"/>
              <a:sym typeface="Arial"/>
            </a:endParaRPr>
          </a:p>
        </p:txBody>
      </p:sp>
      <p:sp>
        <p:nvSpPr>
          <p:cNvPr id="312" name="Google Shape;312;p9"/>
          <p:cNvSpPr txBox="1"/>
          <p:nvPr/>
        </p:nvSpPr>
        <p:spPr>
          <a:xfrm>
            <a:off x="3943675" y="944720"/>
            <a:ext cx="18051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Incident Prioritisation</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Potential Impacts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Map Annotations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Multi-Incident Predictions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Access to 80+ Spatial Layers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Aerial Imagery Overlay</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Live Resource Tracking</a:t>
            </a:r>
            <a:endParaRPr sz="700" b="0" i="0" u="none" strike="noStrike" cap="none">
              <a:solidFill>
                <a:srgbClr val="434343"/>
              </a:solidFill>
              <a:latin typeface="Arial"/>
              <a:ea typeface="Arial"/>
              <a:cs typeface="Arial"/>
              <a:sym typeface="Arial"/>
            </a:endParaRPr>
          </a:p>
        </p:txBody>
      </p:sp>
      <p:sp>
        <p:nvSpPr>
          <p:cNvPr id="313" name="Google Shape;313;p9"/>
          <p:cNvSpPr txBox="1"/>
          <p:nvPr/>
        </p:nvSpPr>
        <p:spPr>
          <a:xfrm>
            <a:off x="6540963" y="731345"/>
            <a:ext cx="13446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Social Intel</a:t>
            </a:r>
            <a:endParaRPr sz="1000" b="1" i="0" u="none" strike="noStrike" cap="none">
              <a:solidFill>
                <a:srgbClr val="000000"/>
              </a:solidFill>
              <a:latin typeface="Arial"/>
              <a:ea typeface="Arial"/>
              <a:cs typeface="Arial"/>
              <a:sym typeface="Arial"/>
            </a:endParaRPr>
          </a:p>
        </p:txBody>
      </p:sp>
      <p:sp>
        <p:nvSpPr>
          <p:cNvPr id="314" name="Google Shape;314;p9"/>
          <p:cNvSpPr txBox="1"/>
          <p:nvPr/>
        </p:nvSpPr>
        <p:spPr>
          <a:xfrm>
            <a:off x="6485369" y="944720"/>
            <a:ext cx="18051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ML-Based Image Recognition Model</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Word Classification Engine</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Map Social Clustering</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Configurable Data Streams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Incident Social Streams</a:t>
            </a:r>
            <a:endParaRPr sz="700" b="0" i="0" u="none" strike="noStrike" cap="none">
              <a:solidFill>
                <a:srgbClr val="434343"/>
              </a:solidFill>
              <a:latin typeface="Arial"/>
              <a:ea typeface="Arial"/>
              <a:cs typeface="Arial"/>
              <a:sym typeface="Arial"/>
            </a:endParaRPr>
          </a:p>
        </p:txBody>
      </p:sp>
      <p:pic>
        <p:nvPicPr>
          <p:cNvPr id="315" name="Google Shape;315;p9"/>
          <p:cNvPicPr preferRelativeResize="0"/>
          <p:nvPr/>
        </p:nvPicPr>
        <p:blipFill rotWithShape="1">
          <a:blip r:embed="rId3">
            <a:alphaModFix/>
          </a:blip>
          <a:srcRect/>
          <a:stretch/>
        </p:blipFill>
        <p:spPr>
          <a:xfrm>
            <a:off x="3447200" y="606630"/>
            <a:ext cx="334500" cy="430639"/>
          </a:xfrm>
          <a:prstGeom prst="rect">
            <a:avLst/>
          </a:prstGeom>
          <a:noFill/>
          <a:ln>
            <a:noFill/>
          </a:ln>
        </p:spPr>
      </p:pic>
      <p:pic>
        <p:nvPicPr>
          <p:cNvPr id="316" name="Google Shape;316;p9"/>
          <p:cNvPicPr preferRelativeResize="0"/>
          <p:nvPr/>
        </p:nvPicPr>
        <p:blipFill rotWithShape="1">
          <a:blip r:embed="rId4">
            <a:alphaModFix/>
          </a:blip>
          <a:srcRect/>
          <a:stretch/>
        </p:blipFill>
        <p:spPr>
          <a:xfrm>
            <a:off x="6003849" y="601741"/>
            <a:ext cx="415650" cy="440416"/>
          </a:xfrm>
          <a:prstGeom prst="rect">
            <a:avLst/>
          </a:prstGeom>
          <a:noFill/>
          <a:ln>
            <a:noFill/>
          </a:ln>
        </p:spPr>
      </p:pic>
      <p:sp>
        <p:nvSpPr>
          <p:cNvPr id="317" name="Google Shape;317;p9"/>
          <p:cNvSpPr txBox="1"/>
          <p:nvPr/>
        </p:nvSpPr>
        <p:spPr>
          <a:xfrm>
            <a:off x="1346525" y="738625"/>
            <a:ext cx="17577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Cloud Hosted Fire Modelling</a:t>
            </a:r>
            <a:endParaRPr sz="1000" b="1" i="0" u="none" strike="noStrike" cap="none">
              <a:solidFill>
                <a:srgbClr val="000000"/>
              </a:solidFill>
              <a:latin typeface="Arial"/>
              <a:ea typeface="Arial"/>
              <a:cs typeface="Arial"/>
              <a:sym typeface="Arial"/>
            </a:endParaRPr>
          </a:p>
        </p:txBody>
      </p:sp>
      <p:sp>
        <p:nvSpPr>
          <p:cNvPr id="318" name="Google Shape;318;p9"/>
          <p:cNvSpPr txBox="1"/>
          <p:nvPr/>
        </p:nvSpPr>
        <p:spPr>
          <a:xfrm>
            <a:off x="1346525" y="951995"/>
            <a:ext cx="17577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Ensemble Phoenix RapidFire Predictions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CSIRO Spark Predictions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Burn Probability, Flame Height and Ember Density Outputs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Side-by-Side Comparison Tool</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FBAn Prediction Upload</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Red Map Upload</a:t>
            </a:r>
            <a:endParaRPr sz="700" b="0" i="0" u="none" strike="noStrike" cap="none">
              <a:solidFill>
                <a:srgbClr val="434343"/>
              </a:solidFill>
              <a:latin typeface="Arial"/>
              <a:ea typeface="Arial"/>
              <a:cs typeface="Arial"/>
              <a:sym typeface="Arial"/>
            </a:endParaRPr>
          </a:p>
        </p:txBody>
      </p:sp>
      <p:pic>
        <p:nvPicPr>
          <p:cNvPr id="319" name="Google Shape;319;p9"/>
          <p:cNvPicPr preferRelativeResize="0"/>
          <p:nvPr/>
        </p:nvPicPr>
        <p:blipFill rotWithShape="1">
          <a:blip r:embed="rId5">
            <a:alphaModFix/>
          </a:blip>
          <a:srcRect/>
          <a:stretch/>
        </p:blipFill>
        <p:spPr>
          <a:xfrm>
            <a:off x="849975" y="607683"/>
            <a:ext cx="334489" cy="443075"/>
          </a:xfrm>
          <a:prstGeom prst="rect">
            <a:avLst/>
          </a:prstGeom>
          <a:noFill/>
          <a:ln>
            <a:noFill/>
          </a:ln>
        </p:spPr>
      </p:pic>
      <p:sp>
        <p:nvSpPr>
          <p:cNvPr id="320" name="Google Shape;320;p9"/>
          <p:cNvSpPr txBox="1"/>
          <p:nvPr/>
        </p:nvSpPr>
        <p:spPr>
          <a:xfrm>
            <a:off x="1346513" y="2105475"/>
            <a:ext cx="13446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Dynamic Coverage</a:t>
            </a:r>
            <a:endParaRPr sz="1000" b="1" i="0" u="none" strike="noStrike" cap="none">
              <a:solidFill>
                <a:srgbClr val="000000"/>
              </a:solidFill>
              <a:latin typeface="Arial"/>
              <a:ea typeface="Arial"/>
              <a:cs typeface="Arial"/>
              <a:sym typeface="Arial"/>
            </a:endParaRPr>
          </a:p>
        </p:txBody>
      </p:sp>
      <p:sp>
        <p:nvSpPr>
          <p:cNvPr id="321" name="Google Shape;321;p9"/>
          <p:cNvSpPr txBox="1"/>
          <p:nvPr/>
        </p:nvSpPr>
        <p:spPr>
          <a:xfrm>
            <a:off x="1346537" y="2318850"/>
            <a:ext cx="1757700" cy="10722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Red, Amber, Green Coverage Gap Ratings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Gap Analysis by Brigade and District Boundaries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Aligned with FDR Stand-Up Protocol</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Filters by Resource Type and Capabilities</a:t>
            </a:r>
            <a:endParaRPr sz="700" b="0" i="0" u="none" strike="noStrike" cap="none">
              <a:solidFill>
                <a:srgbClr val="434343"/>
              </a:solidFill>
              <a:latin typeface="Arial"/>
              <a:ea typeface="Arial"/>
              <a:cs typeface="Arial"/>
              <a:sym typeface="Arial"/>
            </a:endParaRPr>
          </a:p>
        </p:txBody>
      </p:sp>
      <p:sp>
        <p:nvSpPr>
          <p:cNvPr id="322" name="Google Shape;322;p9"/>
          <p:cNvSpPr txBox="1"/>
          <p:nvPr/>
        </p:nvSpPr>
        <p:spPr>
          <a:xfrm>
            <a:off x="3943738" y="2102600"/>
            <a:ext cx="13446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Aviation Safety</a:t>
            </a:r>
            <a:endParaRPr sz="1000" b="1" i="0" u="none" strike="noStrike" cap="none">
              <a:solidFill>
                <a:srgbClr val="000000"/>
              </a:solidFill>
              <a:latin typeface="Arial"/>
              <a:ea typeface="Arial"/>
              <a:cs typeface="Arial"/>
              <a:sym typeface="Arial"/>
            </a:endParaRPr>
          </a:p>
        </p:txBody>
      </p:sp>
      <p:sp>
        <p:nvSpPr>
          <p:cNvPr id="323" name="Google Shape;323;p9"/>
          <p:cNvSpPr txBox="1"/>
          <p:nvPr/>
        </p:nvSpPr>
        <p:spPr>
          <a:xfrm>
            <a:off x="3943736" y="2315975"/>
            <a:ext cx="18051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Incident-Specific Safety Reports based on weather variables over fireground</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Safety Assessment of 19 Common Airframes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ARENA System Integration</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Updated every 15 minutes</a:t>
            </a:r>
            <a:endParaRPr sz="700" b="0" i="0" u="none" strike="noStrike" cap="none">
              <a:solidFill>
                <a:srgbClr val="434343"/>
              </a:solidFill>
              <a:latin typeface="Arial"/>
              <a:ea typeface="Arial"/>
              <a:cs typeface="Arial"/>
              <a:sym typeface="Arial"/>
            </a:endParaRPr>
          </a:p>
        </p:txBody>
      </p:sp>
      <p:pic>
        <p:nvPicPr>
          <p:cNvPr id="324" name="Google Shape;324;p9"/>
          <p:cNvPicPr preferRelativeResize="0"/>
          <p:nvPr/>
        </p:nvPicPr>
        <p:blipFill rotWithShape="1">
          <a:blip r:embed="rId6">
            <a:alphaModFix/>
          </a:blip>
          <a:srcRect l="16028" t="6296" r="16480" b="25555"/>
          <a:stretch/>
        </p:blipFill>
        <p:spPr>
          <a:xfrm>
            <a:off x="809400" y="1994099"/>
            <a:ext cx="415649" cy="419674"/>
          </a:xfrm>
          <a:prstGeom prst="rect">
            <a:avLst/>
          </a:prstGeom>
          <a:noFill/>
          <a:ln>
            <a:noFill/>
          </a:ln>
        </p:spPr>
      </p:pic>
      <p:pic>
        <p:nvPicPr>
          <p:cNvPr id="325" name="Google Shape;325;p9"/>
          <p:cNvPicPr preferRelativeResize="0"/>
          <p:nvPr/>
        </p:nvPicPr>
        <p:blipFill rotWithShape="1">
          <a:blip r:embed="rId7">
            <a:alphaModFix/>
          </a:blip>
          <a:srcRect/>
          <a:stretch/>
        </p:blipFill>
        <p:spPr>
          <a:xfrm>
            <a:off x="3336291" y="1927027"/>
            <a:ext cx="645211" cy="517801"/>
          </a:xfrm>
          <a:prstGeom prst="rect">
            <a:avLst/>
          </a:prstGeom>
          <a:noFill/>
          <a:ln>
            <a:noFill/>
          </a:ln>
        </p:spPr>
      </p:pic>
      <p:pic>
        <p:nvPicPr>
          <p:cNvPr id="326" name="Google Shape;326;p9"/>
          <p:cNvPicPr preferRelativeResize="0"/>
          <p:nvPr/>
        </p:nvPicPr>
        <p:blipFill rotWithShape="1">
          <a:blip r:embed="rId8">
            <a:alphaModFix/>
          </a:blip>
          <a:srcRect/>
          <a:stretch/>
        </p:blipFill>
        <p:spPr>
          <a:xfrm>
            <a:off x="5952775" y="1972773"/>
            <a:ext cx="517801" cy="462326"/>
          </a:xfrm>
          <a:prstGeom prst="rect">
            <a:avLst/>
          </a:prstGeom>
          <a:noFill/>
          <a:ln>
            <a:noFill/>
          </a:ln>
        </p:spPr>
      </p:pic>
      <p:sp>
        <p:nvSpPr>
          <p:cNvPr id="327" name="Google Shape;327;p9"/>
          <p:cNvSpPr txBox="1"/>
          <p:nvPr/>
        </p:nvSpPr>
        <p:spPr>
          <a:xfrm>
            <a:off x="6540979" y="2102600"/>
            <a:ext cx="17877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Risk Response Engine</a:t>
            </a:r>
            <a:endParaRPr sz="1000" b="1" i="0" u="none" strike="noStrike" cap="none">
              <a:solidFill>
                <a:srgbClr val="000000"/>
              </a:solidFill>
              <a:latin typeface="Arial"/>
              <a:ea typeface="Arial"/>
              <a:cs typeface="Arial"/>
              <a:sym typeface="Arial"/>
            </a:endParaRPr>
          </a:p>
        </p:txBody>
      </p:sp>
      <p:sp>
        <p:nvSpPr>
          <p:cNvPr id="328" name="Google Shape;328;p9"/>
          <p:cNvSpPr txBox="1"/>
          <p:nvPr/>
        </p:nvSpPr>
        <p:spPr>
          <a:xfrm>
            <a:off x="6485369" y="2315975"/>
            <a:ext cx="18051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CAD System Integration</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ARENA Heavy Plant Integration</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Dynamic Suppression Strategies Incorporating Appliances, Aircraft, and Heavy Plant</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Dispatch Instructions via CAD</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ML Model in Training</a:t>
            </a:r>
            <a:endParaRPr sz="700" b="0" i="0" u="none" strike="noStrike" cap="none">
              <a:solidFill>
                <a:srgbClr val="434343"/>
              </a:solidFill>
              <a:latin typeface="Arial"/>
              <a:ea typeface="Arial"/>
              <a:cs typeface="Arial"/>
              <a:sym typeface="Arial"/>
            </a:endParaRPr>
          </a:p>
        </p:txBody>
      </p:sp>
      <p:sp>
        <p:nvSpPr>
          <p:cNvPr id="329" name="Google Shape;329;p9"/>
          <p:cNvSpPr txBox="1"/>
          <p:nvPr/>
        </p:nvSpPr>
        <p:spPr>
          <a:xfrm>
            <a:off x="1346413" y="3370545"/>
            <a:ext cx="13446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COP Replacement</a:t>
            </a:r>
            <a:endParaRPr sz="1000" b="1" i="0" u="none" strike="noStrike" cap="none">
              <a:solidFill>
                <a:srgbClr val="000000"/>
              </a:solidFill>
              <a:latin typeface="Arial"/>
              <a:ea typeface="Arial"/>
              <a:cs typeface="Arial"/>
              <a:sym typeface="Arial"/>
            </a:endParaRPr>
          </a:p>
        </p:txBody>
      </p:sp>
      <p:sp>
        <p:nvSpPr>
          <p:cNvPr id="330" name="Google Shape;330;p9"/>
          <p:cNvSpPr txBox="1"/>
          <p:nvPr/>
        </p:nvSpPr>
        <p:spPr>
          <a:xfrm>
            <a:off x="1346425" y="3583920"/>
            <a:ext cx="17577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Access to 75,000 Users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Support for 2,000+ Concurrent Users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Integration with FireMapper</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Share Endorsed Predictions with Volunteers and Partner Agencies</a:t>
            </a:r>
            <a:endParaRPr sz="700" b="0" i="0" u="none" strike="noStrike" cap="none">
              <a:solidFill>
                <a:srgbClr val="434343"/>
              </a:solidFill>
              <a:latin typeface="Arial"/>
              <a:ea typeface="Arial"/>
              <a:cs typeface="Arial"/>
              <a:sym typeface="Arial"/>
            </a:endParaRPr>
          </a:p>
        </p:txBody>
      </p:sp>
      <p:sp>
        <p:nvSpPr>
          <p:cNvPr id="331" name="Google Shape;331;p9"/>
          <p:cNvSpPr txBox="1"/>
          <p:nvPr/>
        </p:nvSpPr>
        <p:spPr>
          <a:xfrm>
            <a:off x="3943688" y="3370545"/>
            <a:ext cx="13446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Watch Zones</a:t>
            </a:r>
            <a:endParaRPr sz="1000" b="1" i="0" u="none" strike="noStrike" cap="none">
              <a:solidFill>
                <a:srgbClr val="000000"/>
              </a:solidFill>
              <a:latin typeface="Arial"/>
              <a:ea typeface="Arial"/>
              <a:cs typeface="Arial"/>
              <a:sym typeface="Arial"/>
            </a:endParaRPr>
          </a:p>
        </p:txBody>
      </p:sp>
      <p:sp>
        <p:nvSpPr>
          <p:cNvPr id="332" name="Google Shape;332;p9"/>
          <p:cNvSpPr txBox="1"/>
          <p:nvPr/>
        </p:nvSpPr>
        <p:spPr>
          <a:xfrm>
            <a:off x="3943700" y="3583920"/>
            <a:ext cx="17577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Define Area of Operation</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Set Area of Interest</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Customise Notifications and Frequency</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Email and SMS Alerts</a:t>
            </a:r>
            <a:endParaRPr sz="700" b="0" i="0" u="none" strike="noStrike" cap="none">
              <a:solidFill>
                <a:srgbClr val="434343"/>
              </a:solidFill>
              <a:latin typeface="Arial"/>
              <a:ea typeface="Arial"/>
              <a:cs typeface="Arial"/>
              <a:sym typeface="Arial"/>
            </a:endParaRPr>
          </a:p>
        </p:txBody>
      </p:sp>
      <p:sp>
        <p:nvSpPr>
          <p:cNvPr id="333" name="Google Shape;333;p9"/>
          <p:cNvSpPr txBox="1"/>
          <p:nvPr/>
        </p:nvSpPr>
        <p:spPr>
          <a:xfrm>
            <a:off x="6540979" y="3370545"/>
            <a:ext cx="1757700" cy="181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000000"/>
                </a:solidFill>
                <a:latin typeface="Arial"/>
                <a:ea typeface="Arial"/>
                <a:cs typeface="Arial"/>
                <a:sym typeface="Arial"/>
              </a:rPr>
              <a:t>Integrated Help Centre</a:t>
            </a:r>
            <a:endParaRPr sz="1000" b="1" i="0" u="none" strike="noStrike" cap="none">
              <a:solidFill>
                <a:srgbClr val="000000"/>
              </a:solidFill>
              <a:latin typeface="Arial"/>
              <a:ea typeface="Arial"/>
              <a:cs typeface="Arial"/>
              <a:sym typeface="Arial"/>
            </a:endParaRPr>
          </a:p>
        </p:txBody>
      </p:sp>
      <p:sp>
        <p:nvSpPr>
          <p:cNvPr id="334" name="Google Shape;334;p9"/>
          <p:cNvSpPr txBox="1"/>
          <p:nvPr/>
        </p:nvSpPr>
        <p:spPr>
          <a:xfrm>
            <a:off x="6540975" y="3583920"/>
            <a:ext cx="1757700" cy="785100"/>
          </a:xfrm>
          <a:prstGeom prst="rect">
            <a:avLst/>
          </a:prstGeom>
          <a:noFill/>
          <a:ln>
            <a:noFill/>
          </a:ln>
        </p:spPr>
        <p:txBody>
          <a:bodyPr spcFirstLastPara="1" wrap="square" lIns="0" tIns="0" rIns="0" bIns="0" anchor="t" anchorCtr="0">
            <a:noAutofit/>
          </a:bodyPr>
          <a:lstStyle/>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In-Platform Step-by-Step Feature Tutorials</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Business Rules and System Logic Documentation</a:t>
            </a:r>
            <a:endParaRPr sz="700" b="0" i="0" u="none" strike="noStrike" cap="none">
              <a:solidFill>
                <a:srgbClr val="434343"/>
              </a:solidFill>
              <a:latin typeface="Arial"/>
              <a:ea typeface="Arial"/>
              <a:cs typeface="Arial"/>
              <a:sym typeface="Arial"/>
            </a:endParaRPr>
          </a:p>
          <a:p>
            <a:pPr marL="114300" marR="0" lvl="0" indent="-101600" algn="l" rtl="0">
              <a:lnSpc>
                <a:spcPct val="100000"/>
              </a:lnSpc>
              <a:spcBef>
                <a:spcPts val="0"/>
              </a:spcBef>
              <a:spcAft>
                <a:spcPts val="0"/>
              </a:spcAft>
              <a:buClr>
                <a:srgbClr val="434343"/>
              </a:buClr>
              <a:buSzPts val="700"/>
              <a:buFont typeface="Inter"/>
              <a:buChar char="-"/>
            </a:pPr>
            <a:r>
              <a:rPr lang="en" sz="700" b="0" i="0" u="none" strike="noStrike" cap="none">
                <a:solidFill>
                  <a:srgbClr val="434343"/>
                </a:solidFill>
                <a:latin typeface="Arial"/>
                <a:ea typeface="Arial"/>
                <a:cs typeface="Arial"/>
                <a:sym typeface="Arial"/>
              </a:rPr>
              <a:t>Instructional Tutorial Videos</a:t>
            </a:r>
            <a:endParaRPr sz="700" b="0" i="0" u="none" strike="noStrike" cap="none">
              <a:solidFill>
                <a:srgbClr val="434343"/>
              </a:solidFill>
              <a:latin typeface="Arial"/>
              <a:ea typeface="Arial"/>
              <a:cs typeface="Arial"/>
              <a:sym typeface="Arial"/>
            </a:endParaRPr>
          </a:p>
        </p:txBody>
      </p:sp>
      <p:pic>
        <p:nvPicPr>
          <p:cNvPr id="335" name="Google Shape;335;p9"/>
          <p:cNvPicPr preferRelativeResize="0"/>
          <p:nvPr/>
        </p:nvPicPr>
        <p:blipFill rotWithShape="1">
          <a:blip r:embed="rId9">
            <a:alphaModFix/>
          </a:blip>
          <a:srcRect/>
          <a:stretch/>
        </p:blipFill>
        <p:spPr>
          <a:xfrm>
            <a:off x="809300" y="3227830"/>
            <a:ext cx="415650" cy="470696"/>
          </a:xfrm>
          <a:prstGeom prst="rect">
            <a:avLst/>
          </a:prstGeom>
          <a:noFill/>
          <a:ln>
            <a:noFill/>
          </a:ln>
        </p:spPr>
      </p:pic>
      <p:pic>
        <p:nvPicPr>
          <p:cNvPr id="336" name="Google Shape;336;p9"/>
          <p:cNvPicPr preferRelativeResize="0"/>
          <p:nvPr/>
        </p:nvPicPr>
        <p:blipFill rotWithShape="1">
          <a:blip r:embed="rId10">
            <a:alphaModFix/>
          </a:blip>
          <a:srcRect l="19259" t="14454" r="18893" b="34755"/>
          <a:stretch/>
        </p:blipFill>
        <p:spPr>
          <a:xfrm>
            <a:off x="3381299" y="3269699"/>
            <a:ext cx="466200" cy="382881"/>
          </a:xfrm>
          <a:prstGeom prst="rect">
            <a:avLst/>
          </a:prstGeom>
          <a:noFill/>
          <a:ln>
            <a:noFill/>
          </a:ln>
        </p:spPr>
      </p:pic>
      <p:pic>
        <p:nvPicPr>
          <p:cNvPr id="337" name="Google Shape;337;p9"/>
          <p:cNvPicPr preferRelativeResize="0"/>
          <p:nvPr/>
        </p:nvPicPr>
        <p:blipFill rotWithShape="1">
          <a:blip r:embed="rId11">
            <a:alphaModFix/>
          </a:blip>
          <a:srcRect/>
          <a:stretch/>
        </p:blipFill>
        <p:spPr>
          <a:xfrm>
            <a:off x="6044425" y="3216017"/>
            <a:ext cx="334500" cy="490244"/>
          </a:xfrm>
          <a:prstGeom prst="rect">
            <a:avLst/>
          </a:prstGeom>
          <a:noFill/>
          <a:ln>
            <a:noFill/>
          </a:ln>
        </p:spPr>
      </p:pic>
      <p:pic>
        <p:nvPicPr>
          <p:cNvPr id="338" name="Google Shape;338;p9"/>
          <p:cNvPicPr preferRelativeResize="0"/>
          <p:nvPr/>
        </p:nvPicPr>
        <p:blipFill rotWithShape="1">
          <a:blip r:embed="rId12">
            <a:alphaModFix amt="50000"/>
          </a:blip>
          <a:srcRect/>
          <a:stretch/>
        </p:blipFill>
        <p:spPr>
          <a:xfrm>
            <a:off x="354769" y="4602238"/>
            <a:ext cx="722700" cy="2382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369"/>
        <p:cNvGrpSpPr/>
        <p:nvPr/>
      </p:nvGrpSpPr>
      <p:grpSpPr>
        <a:xfrm>
          <a:off x="0" y="0"/>
          <a:ext cx="0" cy="0"/>
          <a:chOff x="0" y="0"/>
          <a:chExt cx="0" cy="0"/>
        </a:xfrm>
      </p:grpSpPr>
      <p:sp>
        <p:nvSpPr>
          <p:cNvPr id="370" name="Google Shape;370;p11"/>
          <p:cNvSpPr txBox="1"/>
          <p:nvPr/>
        </p:nvSpPr>
        <p:spPr>
          <a:xfrm flipH="1">
            <a:off x="626525" y="3836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Intelligence Generation Process </a:t>
            </a:r>
            <a:endParaRPr sz="2200" b="1" i="0" u="none" strike="noStrike" cap="none">
              <a:solidFill>
                <a:srgbClr val="000000"/>
              </a:solidFill>
              <a:latin typeface="Arial"/>
              <a:ea typeface="Arial"/>
              <a:cs typeface="Arial"/>
              <a:sym typeface="Arial"/>
            </a:endParaRPr>
          </a:p>
        </p:txBody>
      </p:sp>
      <p:sp>
        <p:nvSpPr>
          <p:cNvPr id="371" name="Google Shape;371;p11"/>
          <p:cNvSpPr txBox="1"/>
          <p:nvPr/>
        </p:nvSpPr>
        <p:spPr>
          <a:xfrm>
            <a:off x="612611" y="791050"/>
            <a:ext cx="4424700" cy="3387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 sz="1000" b="0" i="0" u="none" strike="noStrike" cap="none">
                <a:solidFill>
                  <a:srgbClr val="000000"/>
                </a:solidFill>
                <a:latin typeface="Arial"/>
                <a:ea typeface="Arial"/>
                <a:cs typeface="Arial"/>
                <a:sym typeface="Arial"/>
              </a:rPr>
              <a:t>The Athena Platform</a:t>
            </a:r>
            <a:endParaRPr sz="1000" b="0" i="0" u="none" strike="noStrike" cap="none">
              <a:solidFill>
                <a:srgbClr val="000000"/>
              </a:solidFill>
              <a:latin typeface="Arial"/>
              <a:ea typeface="Arial"/>
              <a:cs typeface="Arial"/>
              <a:sym typeface="Arial"/>
            </a:endParaRPr>
          </a:p>
        </p:txBody>
      </p:sp>
      <p:pic>
        <p:nvPicPr>
          <p:cNvPr id="372" name="Google Shape;372;p11"/>
          <p:cNvPicPr preferRelativeResize="0"/>
          <p:nvPr/>
        </p:nvPicPr>
        <p:blipFill rotWithShape="1">
          <a:blip r:embed="rId3">
            <a:alphaModFix amt="50000"/>
          </a:blip>
          <a:srcRect/>
          <a:stretch/>
        </p:blipFill>
        <p:spPr>
          <a:xfrm>
            <a:off x="354769" y="4602238"/>
            <a:ext cx="722700" cy="238216"/>
          </a:xfrm>
          <a:prstGeom prst="rect">
            <a:avLst/>
          </a:prstGeom>
          <a:noFill/>
          <a:ln>
            <a:noFill/>
          </a:ln>
        </p:spPr>
      </p:pic>
      <p:sp>
        <p:nvSpPr>
          <p:cNvPr id="373" name="Google Shape;373;p11">
            <a:extLst>
              <a:ext uri="{C183D7F6-B498-43B3-948B-1728B52AA6E4}">
                <adec:decorative xmlns:adec="http://schemas.microsoft.com/office/drawing/2017/decorative" val="1"/>
              </a:ext>
            </a:extLst>
          </p:cNvPr>
          <p:cNvSpPr/>
          <p:nvPr/>
        </p:nvSpPr>
        <p:spPr>
          <a:xfrm>
            <a:off x="5386263" y="1215625"/>
            <a:ext cx="2610000" cy="2610000"/>
          </a:xfrm>
          <a:prstGeom prst="ellipse">
            <a:avLst/>
          </a:prstGeom>
          <a:solidFill>
            <a:srgbClr val="FFFFFF"/>
          </a:solidFill>
          <a:ln w="19050" cap="flat" cmpd="sng">
            <a:solidFill>
              <a:srgbClr val="595959"/>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11">
            <a:extLst>
              <a:ext uri="{C183D7F6-B498-43B3-948B-1728B52AA6E4}">
                <adec:decorative xmlns:adec="http://schemas.microsoft.com/office/drawing/2017/decorative" val="1"/>
              </a:ext>
            </a:extLst>
          </p:cNvPr>
          <p:cNvSpPr/>
          <p:nvPr/>
        </p:nvSpPr>
        <p:spPr>
          <a:xfrm rot="1126">
            <a:off x="5122790" y="1588851"/>
            <a:ext cx="916200" cy="7035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5" name="Google Shape;375;p11">
            <a:extLst>
              <a:ext uri="{C183D7F6-B498-43B3-948B-1728B52AA6E4}">
                <adec:decorative xmlns:adec="http://schemas.microsoft.com/office/drawing/2017/decorative" val="1"/>
              </a:ext>
            </a:extLst>
          </p:cNvPr>
          <p:cNvSpPr/>
          <p:nvPr/>
        </p:nvSpPr>
        <p:spPr>
          <a:xfrm rot="2200711">
            <a:off x="5094729" y="1480328"/>
            <a:ext cx="916085" cy="703624"/>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6" name="Google Shape;376;p11">
            <a:extLst>
              <a:ext uri="{C183D7F6-B498-43B3-948B-1728B52AA6E4}">
                <adec:decorative xmlns:adec="http://schemas.microsoft.com/office/drawing/2017/decorative" val="1"/>
              </a:ext>
            </a:extLst>
          </p:cNvPr>
          <p:cNvSpPr/>
          <p:nvPr/>
        </p:nvSpPr>
        <p:spPr>
          <a:xfrm rot="7473875">
            <a:off x="6917925" y="1137324"/>
            <a:ext cx="915861" cy="747185"/>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7" name="Google Shape;377;p11">
            <a:extLst>
              <a:ext uri="{C183D7F6-B498-43B3-948B-1728B52AA6E4}">
                <adec:decorative xmlns:adec="http://schemas.microsoft.com/office/drawing/2017/decorative" val="1"/>
              </a:ext>
            </a:extLst>
          </p:cNvPr>
          <p:cNvSpPr/>
          <p:nvPr/>
        </p:nvSpPr>
        <p:spPr>
          <a:xfrm rot="7473875">
            <a:off x="5403789" y="3073230"/>
            <a:ext cx="915861" cy="90829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8" name="Google Shape;378;p11">
            <a:extLst>
              <a:ext uri="{C183D7F6-B498-43B3-948B-1728B52AA6E4}">
                <adec:decorative xmlns:adec="http://schemas.microsoft.com/office/drawing/2017/decorative" val="1"/>
              </a:ext>
            </a:extLst>
          </p:cNvPr>
          <p:cNvSpPr/>
          <p:nvPr/>
        </p:nvSpPr>
        <p:spPr>
          <a:xfrm rot="3461658">
            <a:off x="6917042" y="3256820"/>
            <a:ext cx="916105" cy="890473"/>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9" name="Google Shape;379;p11">
            <a:extLst>
              <a:ext uri="{C183D7F6-B498-43B3-948B-1728B52AA6E4}">
                <adec:decorative xmlns:adec="http://schemas.microsoft.com/office/drawing/2017/decorative" val="1"/>
              </a:ext>
            </a:extLst>
          </p:cNvPr>
          <p:cNvSpPr/>
          <p:nvPr/>
        </p:nvSpPr>
        <p:spPr>
          <a:xfrm rot="1126">
            <a:off x="7596032" y="2192450"/>
            <a:ext cx="915900" cy="8073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80" name="Google Shape;380;p11"/>
          <p:cNvPicPr preferRelativeResize="0"/>
          <p:nvPr/>
        </p:nvPicPr>
        <p:blipFill rotWithShape="1">
          <a:blip r:embed="rId4">
            <a:alphaModFix/>
          </a:blip>
          <a:srcRect/>
          <a:stretch/>
        </p:blipFill>
        <p:spPr>
          <a:xfrm>
            <a:off x="1019313" y="2331121"/>
            <a:ext cx="378750" cy="378750"/>
          </a:xfrm>
          <a:prstGeom prst="rect">
            <a:avLst/>
          </a:prstGeom>
          <a:noFill/>
          <a:ln>
            <a:noFill/>
          </a:ln>
        </p:spPr>
      </p:pic>
      <p:sp>
        <p:nvSpPr>
          <p:cNvPr id="381" name="Google Shape;381;p11"/>
          <p:cNvSpPr txBox="1"/>
          <p:nvPr/>
        </p:nvSpPr>
        <p:spPr>
          <a:xfrm>
            <a:off x="599988" y="2709875"/>
            <a:ext cx="1217400" cy="2901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Incident Reported</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ICON shares with Athena</a:t>
            </a:r>
            <a:endParaRPr sz="600" b="0" i="0" u="none" strike="noStrike" cap="none">
              <a:solidFill>
                <a:srgbClr val="434343"/>
              </a:solidFill>
              <a:latin typeface="Arial"/>
              <a:ea typeface="Arial"/>
              <a:cs typeface="Arial"/>
              <a:sym typeface="Arial"/>
            </a:endParaRPr>
          </a:p>
        </p:txBody>
      </p:sp>
      <p:cxnSp>
        <p:nvCxnSpPr>
          <p:cNvPr id="382" name="Google Shape;382;p11">
            <a:extLst>
              <a:ext uri="{C183D7F6-B498-43B3-948B-1728B52AA6E4}">
                <adec:decorative xmlns:adec="http://schemas.microsoft.com/office/drawing/2017/decorative" val="1"/>
              </a:ext>
            </a:extLst>
          </p:cNvPr>
          <p:cNvCxnSpPr/>
          <p:nvPr/>
        </p:nvCxnSpPr>
        <p:spPr>
          <a:xfrm>
            <a:off x="1496263" y="2520500"/>
            <a:ext cx="916200" cy="0"/>
          </a:xfrm>
          <a:prstGeom prst="straightConnector1">
            <a:avLst/>
          </a:prstGeom>
          <a:noFill/>
          <a:ln w="19050" cap="flat" cmpd="sng">
            <a:solidFill>
              <a:srgbClr val="595959"/>
            </a:solidFill>
            <a:prstDash val="solid"/>
            <a:round/>
            <a:headEnd type="none" w="sm" len="sm"/>
            <a:tailEnd type="oval" w="med" len="med"/>
          </a:ln>
        </p:spPr>
      </p:cxnSp>
      <p:pic>
        <p:nvPicPr>
          <p:cNvPr id="383" name="Google Shape;383;p11"/>
          <p:cNvPicPr preferRelativeResize="0"/>
          <p:nvPr/>
        </p:nvPicPr>
        <p:blipFill rotWithShape="1">
          <a:blip r:embed="rId5">
            <a:alphaModFix/>
          </a:blip>
          <a:srcRect/>
          <a:stretch/>
        </p:blipFill>
        <p:spPr>
          <a:xfrm>
            <a:off x="4035738" y="2331113"/>
            <a:ext cx="263500" cy="334425"/>
          </a:xfrm>
          <a:prstGeom prst="rect">
            <a:avLst/>
          </a:prstGeom>
          <a:noFill/>
          <a:ln>
            <a:noFill/>
          </a:ln>
        </p:spPr>
      </p:pic>
      <p:sp>
        <p:nvSpPr>
          <p:cNvPr id="384" name="Google Shape;384;p11"/>
          <p:cNvSpPr txBox="1"/>
          <p:nvPr/>
        </p:nvSpPr>
        <p:spPr>
          <a:xfrm>
            <a:off x="3489188" y="2722998"/>
            <a:ext cx="1356600" cy="5298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Generates Point Prediction</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Ensemble Phoenix Prediction</a:t>
            </a:r>
            <a:endParaRPr sz="600" b="0"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Single Spark Prediction</a:t>
            </a:r>
            <a:endParaRPr sz="600" b="0"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200"/>
              <a:buFont typeface="Arial"/>
              <a:buNone/>
            </a:pPr>
            <a:endParaRPr sz="200" b="0"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(2 - 5 minutes)</a:t>
            </a:r>
            <a:endParaRPr sz="600" b="0" i="0" u="none" strike="noStrike" cap="none">
              <a:solidFill>
                <a:srgbClr val="434343"/>
              </a:solidFill>
              <a:latin typeface="Arial"/>
              <a:ea typeface="Arial"/>
              <a:cs typeface="Arial"/>
              <a:sym typeface="Arial"/>
            </a:endParaRPr>
          </a:p>
        </p:txBody>
      </p:sp>
      <p:pic>
        <p:nvPicPr>
          <p:cNvPr id="385" name="Google Shape;385;p11"/>
          <p:cNvPicPr preferRelativeResize="0"/>
          <p:nvPr/>
        </p:nvPicPr>
        <p:blipFill rotWithShape="1">
          <a:blip r:embed="rId6">
            <a:alphaModFix/>
          </a:blip>
          <a:srcRect/>
          <a:stretch/>
        </p:blipFill>
        <p:spPr>
          <a:xfrm>
            <a:off x="7913251" y="2254463"/>
            <a:ext cx="214789" cy="308600"/>
          </a:xfrm>
          <a:prstGeom prst="rect">
            <a:avLst/>
          </a:prstGeom>
          <a:noFill/>
          <a:ln>
            <a:noFill/>
          </a:ln>
        </p:spPr>
      </p:pic>
      <p:sp>
        <p:nvSpPr>
          <p:cNvPr id="386" name="Google Shape;386;p11"/>
          <p:cNvSpPr txBox="1"/>
          <p:nvPr/>
        </p:nvSpPr>
        <p:spPr>
          <a:xfrm>
            <a:off x="1989338" y="2703950"/>
            <a:ext cx="1356600" cy="429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Incident created in Athena</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Firestory Incident Log</a:t>
            </a:r>
            <a:endParaRPr sz="600" b="0"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Logs first Sitrep &amp; Alert Level</a:t>
            </a:r>
            <a:endParaRPr sz="600" b="0" i="0" u="none" strike="noStrike" cap="none">
              <a:solidFill>
                <a:srgbClr val="434343"/>
              </a:solidFill>
              <a:latin typeface="Arial"/>
              <a:ea typeface="Arial"/>
              <a:cs typeface="Arial"/>
              <a:sym typeface="Arial"/>
            </a:endParaRPr>
          </a:p>
        </p:txBody>
      </p:sp>
      <p:cxnSp>
        <p:nvCxnSpPr>
          <p:cNvPr id="387" name="Google Shape;387;p11">
            <a:extLst>
              <a:ext uri="{C183D7F6-B498-43B3-948B-1728B52AA6E4}">
                <adec:decorative xmlns:adec="http://schemas.microsoft.com/office/drawing/2017/decorative" val="1"/>
              </a:ext>
            </a:extLst>
          </p:cNvPr>
          <p:cNvCxnSpPr/>
          <p:nvPr/>
        </p:nvCxnSpPr>
        <p:spPr>
          <a:xfrm>
            <a:off x="2919988" y="2520613"/>
            <a:ext cx="990000" cy="0"/>
          </a:xfrm>
          <a:prstGeom prst="straightConnector1">
            <a:avLst/>
          </a:prstGeom>
          <a:noFill/>
          <a:ln w="19050" cap="flat" cmpd="sng">
            <a:solidFill>
              <a:srgbClr val="595959"/>
            </a:solidFill>
            <a:prstDash val="solid"/>
            <a:round/>
            <a:headEnd type="none" w="sm" len="sm"/>
            <a:tailEnd type="oval" w="med" len="med"/>
          </a:ln>
        </p:spPr>
      </p:cxnSp>
      <p:cxnSp>
        <p:nvCxnSpPr>
          <p:cNvPr id="388" name="Google Shape;388;p11">
            <a:extLst>
              <a:ext uri="{C183D7F6-B498-43B3-948B-1728B52AA6E4}">
                <adec:decorative xmlns:adec="http://schemas.microsoft.com/office/drawing/2017/decorative" val="1"/>
              </a:ext>
            </a:extLst>
          </p:cNvPr>
          <p:cNvCxnSpPr/>
          <p:nvPr/>
        </p:nvCxnSpPr>
        <p:spPr>
          <a:xfrm>
            <a:off x="4424988" y="2520613"/>
            <a:ext cx="990000" cy="0"/>
          </a:xfrm>
          <a:prstGeom prst="straightConnector1">
            <a:avLst/>
          </a:prstGeom>
          <a:noFill/>
          <a:ln w="19050" cap="flat" cmpd="sng">
            <a:solidFill>
              <a:srgbClr val="595959"/>
            </a:solidFill>
            <a:prstDash val="solid"/>
            <a:round/>
            <a:headEnd type="none" w="sm" len="sm"/>
            <a:tailEnd type="oval" w="med" len="med"/>
          </a:ln>
        </p:spPr>
      </p:cxnSp>
      <p:pic>
        <p:nvPicPr>
          <p:cNvPr id="389" name="Google Shape;389;p11"/>
          <p:cNvPicPr preferRelativeResize="0"/>
          <p:nvPr/>
        </p:nvPicPr>
        <p:blipFill rotWithShape="1">
          <a:blip r:embed="rId7">
            <a:alphaModFix/>
          </a:blip>
          <a:srcRect/>
          <a:stretch/>
        </p:blipFill>
        <p:spPr>
          <a:xfrm>
            <a:off x="5413701" y="1466895"/>
            <a:ext cx="334425" cy="334425"/>
          </a:xfrm>
          <a:prstGeom prst="rect">
            <a:avLst/>
          </a:prstGeom>
          <a:noFill/>
          <a:ln>
            <a:noFill/>
          </a:ln>
        </p:spPr>
      </p:pic>
      <p:sp>
        <p:nvSpPr>
          <p:cNvPr id="390" name="Google Shape;390;p11"/>
          <p:cNvSpPr txBox="1"/>
          <p:nvPr/>
        </p:nvSpPr>
        <p:spPr>
          <a:xfrm>
            <a:off x="4903950" y="1818960"/>
            <a:ext cx="1356600" cy="334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Aviation Risk Assessment</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Notify SAD operators</a:t>
            </a:r>
            <a:endParaRPr sz="600" b="0" i="0" u="none" strike="noStrike" cap="none">
              <a:solidFill>
                <a:srgbClr val="434343"/>
              </a:solidFill>
              <a:latin typeface="Arial"/>
              <a:ea typeface="Arial"/>
              <a:cs typeface="Arial"/>
              <a:sym typeface="Arial"/>
            </a:endParaRPr>
          </a:p>
        </p:txBody>
      </p:sp>
      <p:sp>
        <p:nvSpPr>
          <p:cNvPr id="391" name="Google Shape;391;p11"/>
          <p:cNvSpPr txBox="1"/>
          <p:nvPr/>
        </p:nvSpPr>
        <p:spPr>
          <a:xfrm>
            <a:off x="6642250" y="1342710"/>
            <a:ext cx="1356600" cy="334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Risk Response Engine</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Suggest response strategies</a:t>
            </a:r>
            <a:endParaRPr sz="600" b="0" i="0" u="none" strike="noStrike" cap="none">
              <a:solidFill>
                <a:srgbClr val="434343"/>
              </a:solidFill>
              <a:latin typeface="Arial"/>
              <a:ea typeface="Arial"/>
              <a:cs typeface="Arial"/>
              <a:sym typeface="Arial"/>
            </a:endParaRPr>
          </a:p>
        </p:txBody>
      </p:sp>
      <p:sp>
        <p:nvSpPr>
          <p:cNvPr id="392" name="Google Shape;392;p11"/>
          <p:cNvSpPr txBox="1"/>
          <p:nvPr/>
        </p:nvSpPr>
        <p:spPr>
          <a:xfrm>
            <a:off x="7342350" y="2619060"/>
            <a:ext cx="1356600" cy="334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Social Intel Analysis</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ML model searches bushfire</a:t>
            </a:r>
            <a:endParaRPr sz="600" b="0"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&amp; Smoke</a:t>
            </a:r>
            <a:endParaRPr sz="600" b="0" i="0" u="none" strike="noStrike" cap="none">
              <a:solidFill>
                <a:srgbClr val="434343"/>
              </a:solidFill>
              <a:latin typeface="Arial"/>
              <a:ea typeface="Arial"/>
              <a:cs typeface="Arial"/>
              <a:sym typeface="Arial"/>
            </a:endParaRPr>
          </a:p>
        </p:txBody>
      </p:sp>
      <p:sp>
        <p:nvSpPr>
          <p:cNvPr id="393" name="Google Shape;393;p11"/>
          <p:cNvSpPr txBox="1"/>
          <p:nvPr/>
        </p:nvSpPr>
        <p:spPr>
          <a:xfrm>
            <a:off x="5002300" y="3589688"/>
            <a:ext cx="1398000" cy="334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Updated Polygon Prediction or Weather Forecast</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Ensemble Phoenix Prediction</a:t>
            </a:r>
            <a:endParaRPr sz="600" b="0"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Single Spark Prediction</a:t>
            </a:r>
            <a:endParaRPr sz="600" b="0" i="0" u="none" strike="noStrike" cap="none">
              <a:solidFill>
                <a:srgbClr val="434343"/>
              </a:solidFill>
              <a:latin typeface="Arial"/>
              <a:ea typeface="Arial"/>
              <a:cs typeface="Arial"/>
              <a:sym typeface="Arial"/>
            </a:endParaRPr>
          </a:p>
        </p:txBody>
      </p:sp>
      <p:pic>
        <p:nvPicPr>
          <p:cNvPr id="394" name="Google Shape;394;p11"/>
          <p:cNvPicPr preferRelativeResize="0"/>
          <p:nvPr/>
        </p:nvPicPr>
        <p:blipFill rotWithShape="1">
          <a:blip r:embed="rId5">
            <a:alphaModFix/>
          </a:blip>
          <a:srcRect/>
          <a:stretch/>
        </p:blipFill>
        <p:spPr>
          <a:xfrm>
            <a:off x="5569550" y="3109038"/>
            <a:ext cx="263500" cy="334425"/>
          </a:xfrm>
          <a:prstGeom prst="rect">
            <a:avLst/>
          </a:prstGeom>
          <a:noFill/>
          <a:ln>
            <a:noFill/>
          </a:ln>
        </p:spPr>
      </p:pic>
      <p:sp>
        <p:nvSpPr>
          <p:cNvPr id="395" name="Google Shape;395;p11"/>
          <p:cNvSpPr txBox="1"/>
          <p:nvPr/>
        </p:nvSpPr>
        <p:spPr>
          <a:xfrm>
            <a:off x="6861325" y="3690472"/>
            <a:ext cx="1356600" cy="3345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Queries for Resource Gaps</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b="0" i="0" u="none" strike="noStrike" cap="none">
                <a:solidFill>
                  <a:srgbClr val="434343"/>
                </a:solidFill>
                <a:latin typeface="Arial"/>
                <a:ea typeface="Arial"/>
                <a:cs typeface="Arial"/>
                <a:sym typeface="Arial"/>
              </a:rPr>
              <a:t>Notifies IC of Gaps</a:t>
            </a:r>
            <a:endParaRPr sz="600" b="0" i="0" u="none" strike="noStrike" cap="none">
              <a:solidFill>
                <a:srgbClr val="434343"/>
              </a:solidFill>
              <a:latin typeface="Arial"/>
              <a:ea typeface="Arial"/>
              <a:cs typeface="Arial"/>
              <a:sym typeface="Arial"/>
            </a:endParaRPr>
          </a:p>
        </p:txBody>
      </p:sp>
      <p:pic>
        <p:nvPicPr>
          <p:cNvPr id="396" name="Google Shape;396;p11"/>
          <p:cNvPicPr preferRelativeResize="0"/>
          <p:nvPr/>
        </p:nvPicPr>
        <p:blipFill rotWithShape="1">
          <a:blip r:embed="rId8">
            <a:alphaModFix/>
          </a:blip>
          <a:srcRect/>
          <a:stretch/>
        </p:blipFill>
        <p:spPr>
          <a:xfrm>
            <a:off x="7383300" y="3351337"/>
            <a:ext cx="312650" cy="308588"/>
          </a:xfrm>
          <a:prstGeom prst="rect">
            <a:avLst/>
          </a:prstGeom>
          <a:noFill/>
          <a:ln>
            <a:noFill/>
          </a:ln>
        </p:spPr>
      </p:pic>
      <p:cxnSp>
        <p:nvCxnSpPr>
          <p:cNvPr id="397" name="Google Shape;397;p11">
            <a:extLst>
              <a:ext uri="{C183D7F6-B498-43B3-948B-1728B52AA6E4}">
                <adec:decorative xmlns:adec="http://schemas.microsoft.com/office/drawing/2017/decorative" val="1"/>
              </a:ext>
            </a:extLst>
          </p:cNvPr>
          <p:cNvCxnSpPr/>
          <p:nvPr/>
        </p:nvCxnSpPr>
        <p:spPr>
          <a:xfrm flipH="1">
            <a:off x="7837750" y="1791125"/>
            <a:ext cx="11700" cy="106800"/>
          </a:xfrm>
          <a:prstGeom prst="straightConnector1">
            <a:avLst/>
          </a:prstGeom>
          <a:noFill/>
          <a:ln w="19050" cap="flat" cmpd="sng">
            <a:solidFill>
              <a:srgbClr val="595959"/>
            </a:solidFill>
            <a:prstDash val="solid"/>
            <a:round/>
            <a:headEnd type="none" w="sm" len="sm"/>
            <a:tailEnd type="none" w="sm" len="sm"/>
          </a:ln>
        </p:spPr>
      </p:cxnSp>
      <p:cxnSp>
        <p:nvCxnSpPr>
          <p:cNvPr id="398" name="Google Shape;398;p11">
            <a:extLst>
              <a:ext uri="{C183D7F6-B498-43B3-948B-1728B52AA6E4}">
                <adec:decorative xmlns:adec="http://schemas.microsoft.com/office/drawing/2017/decorative" val="1"/>
              </a:ext>
            </a:extLst>
          </p:cNvPr>
          <p:cNvCxnSpPr/>
          <p:nvPr/>
        </p:nvCxnSpPr>
        <p:spPr>
          <a:xfrm rot="5772207" flipH="1">
            <a:off x="7777267" y="1829727"/>
            <a:ext cx="13881" cy="109527"/>
          </a:xfrm>
          <a:prstGeom prst="straightConnector1">
            <a:avLst/>
          </a:prstGeom>
          <a:noFill/>
          <a:ln w="19050" cap="flat" cmpd="sng">
            <a:solidFill>
              <a:srgbClr val="595959"/>
            </a:solidFill>
            <a:prstDash val="solid"/>
            <a:round/>
            <a:headEnd type="none" w="sm" len="sm"/>
            <a:tailEnd type="none" w="sm" len="sm"/>
          </a:ln>
        </p:spPr>
      </p:cxnSp>
      <p:cxnSp>
        <p:nvCxnSpPr>
          <p:cNvPr id="399" name="Google Shape;399;p11">
            <a:extLst>
              <a:ext uri="{C183D7F6-B498-43B3-948B-1728B52AA6E4}">
                <adec:decorative xmlns:adec="http://schemas.microsoft.com/office/drawing/2017/decorative" val="1"/>
              </a:ext>
            </a:extLst>
          </p:cNvPr>
          <p:cNvCxnSpPr/>
          <p:nvPr/>
        </p:nvCxnSpPr>
        <p:spPr>
          <a:xfrm flipH="1">
            <a:off x="7816725" y="3140325"/>
            <a:ext cx="103800" cy="41100"/>
          </a:xfrm>
          <a:prstGeom prst="straightConnector1">
            <a:avLst/>
          </a:prstGeom>
          <a:noFill/>
          <a:ln w="19050" cap="flat" cmpd="sng">
            <a:solidFill>
              <a:srgbClr val="595959"/>
            </a:solidFill>
            <a:prstDash val="solid"/>
            <a:round/>
            <a:headEnd type="none" w="sm" len="sm"/>
            <a:tailEnd type="none" w="sm" len="sm"/>
          </a:ln>
        </p:spPr>
      </p:cxnSp>
      <p:cxnSp>
        <p:nvCxnSpPr>
          <p:cNvPr id="400" name="Google Shape;400;p11">
            <a:extLst>
              <a:ext uri="{C183D7F6-B498-43B3-948B-1728B52AA6E4}">
                <adec:decorative xmlns:adec="http://schemas.microsoft.com/office/drawing/2017/decorative" val="1"/>
              </a:ext>
            </a:extLst>
          </p:cNvPr>
          <p:cNvCxnSpPr/>
          <p:nvPr/>
        </p:nvCxnSpPr>
        <p:spPr>
          <a:xfrm rot="10800000">
            <a:off x="7795429" y="3077655"/>
            <a:ext cx="21300" cy="103500"/>
          </a:xfrm>
          <a:prstGeom prst="straightConnector1">
            <a:avLst/>
          </a:prstGeom>
          <a:noFill/>
          <a:ln w="19050" cap="flat" cmpd="sng">
            <a:solidFill>
              <a:srgbClr val="595959"/>
            </a:solidFill>
            <a:prstDash val="solid"/>
            <a:round/>
            <a:headEnd type="none" w="sm" len="sm"/>
            <a:tailEnd type="none" w="sm" len="sm"/>
          </a:ln>
        </p:spPr>
      </p:cxnSp>
      <p:cxnSp>
        <p:nvCxnSpPr>
          <p:cNvPr id="401" name="Google Shape;401;p11">
            <a:extLst>
              <a:ext uri="{C183D7F6-B498-43B3-948B-1728B52AA6E4}">
                <adec:decorative xmlns:adec="http://schemas.microsoft.com/office/drawing/2017/decorative" val="1"/>
              </a:ext>
            </a:extLst>
          </p:cNvPr>
          <p:cNvCxnSpPr/>
          <p:nvPr/>
        </p:nvCxnSpPr>
        <p:spPr>
          <a:xfrm rot="10800000">
            <a:off x="6536050" y="3815100"/>
            <a:ext cx="90300" cy="86400"/>
          </a:xfrm>
          <a:prstGeom prst="straightConnector1">
            <a:avLst/>
          </a:prstGeom>
          <a:noFill/>
          <a:ln w="19050" cap="flat" cmpd="sng">
            <a:solidFill>
              <a:srgbClr val="595959"/>
            </a:solidFill>
            <a:prstDash val="solid"/>
            <a:round/>
            <a:headEnd type="none" w="sm" len="sm"/>
            <a:tailEnd type="none" w="sm" len="sm"/>
          </a:ln>
        </p:spPr>
      </p:cxnSp>
      <p:cxnSp>
        <p:nvCxnSpPr>
          <p:cNvPr id="402" name="Google Shape;402;p11">
            <a:extLst>
              <a:ext uri="{C183D7F6-B498-43B3-948B-1728B52AA6E4}">
                <adec:decorative xmlns:adec="http://schemas.microsoft.com/office/drawing/2017/decorative" val="1"/>
              </a:ext>
            </a:extLst>
          </p:cNvPr>
          <p:cNvCxnSpPr/>
          <p:nvPr/>
        </p:nvCxnSpPr>
        <p:spPr>
          <a:xfrm rot="10800000" flipH="1">
            <a:off x="6536059" y="3767307"/>
            <a:ext cx="104100" cy="48000"/>
          </a:xfrm>
          <a:prstGeom prst="straightConnector1">
            <a:avLst/>
          </a:prstGeom>
          <a:noFill/>
          <a:ln w="19050" cap="flat" cmpd="sng">
            <a:solidFill>
              <a:srgbClr val="595959"/>
            </a:solidFill>
            <a:prstDash val="solid"/>
            <a:round/>
            <a:headEnd type="none" w="sm" len="sm"/>
            <a:tailEnd type="none" w="sm" len="sm"/>
          </a:ln>
        </p:spPr>
      </p:cxnSp>
      <p:cxnSp>
        <p:nvCxnSpPr>
          <p:cNvPr id="403" name="Google Shape;403;p11">
            <a:extLst>
              <a:ext uri="{C183D7F6-B498-43B3-948B-1728B52AA6E4}">
                <adec:decorative xmlns:adec="http://schemas.microsoft.com/office/drawing/2017/decorative" val="1"/>
              </a:ext>
            </a:extLst>
          </p:cNvPr>
          <p:cNvCxnSpPr/>
          <p:nvPr/>
        </p:nvCxnSpPr>
        <p:spPr>
          <a:xfrm rot="8138055" flipH="1">
            <a:off x="5308812" y="2761516"/>
            <a:ext cx="114983" cy="11879"/>
          </a:xfrm>
          <a:prstGeom prst="straightConnector1">
            <a:avLst/>
          </a:prstGeom>
          <a:noFill/>
          <a:ln w="19050" cap="flat" cmpd="sng">
            <a:solidFill>
              <a:srgbClr val="595959"/>
            </a:solidFill>
            <a:prstDash val="solid"/>
            <a:round/>
            <a:headEnd type="none" w="sm" len="sm"/>
            <a:tailEnd type="none" w="sm" len="sm"/>
          </a:ln>
        </p:spPr>
      </p:cxnSp>
      <p:cxnSp>
        <p:nvCxnSpPr>
          <p:cNvPr id="404" name="Google Shape;404;p11">
            <a:extLst>
              <a:ext uri="{C183D7F6-B498-43B3-948B-1728B52AA6E4}">
                <adec:decorative xmlns:adec="http://schemas.microsoft.com/office/drawing/2017/decorative" val="1"/>
              </a:ext>
            </a:extLst>
          </p:cNvPr>
          <p:cNvCxnSpPr/>
          <p:nvPr/>
        </p:nvCxnSpPr>
        <p:spPr>
          <a:xfrm>
            <a:off x="5403088" y="2723289"/>
            <a:ext cx="89400" cy="63900"/>
          </a:xfrm>
          <a:prstGeom prst="straightConnector1">
            <a:avLst/>
          </a:prstGeom>
          <a:noFill/>
          <a:ln w="19050" cap="flat" cmpd="sng">
            <a:solidFill>
              <a:srgbClr val="595959"/>
            </a:solidFill>
            <a:prstDash val="solid"/>
            <a:round/>
            <a:headEnd type="none" w="sm" len="sm"/>
            <a:tailEnd type="none" w="sm" len="sm"/>
          </a:ln>
        </p:spPr>
      </p:cxnSp>
      <p:grpSp>
        <p:nvGrpSpPr>
          <p:cNvPr id="405" name="Google Shape;405;p11"/>
          <p:cNvGrpSpPr/>
          <p:nvPr/>
        </p:nvGrpSpPr>
        <p:grpSpPr>
          <a:xfrm>
            <a:off x="6329925" y="2268489"/>
            <a:ext cx="722700" cy="504036"/>
            <a:chOff x="6329925" y="2497089"/>
            <a:chExt cx="722700" cy="504036"/>
          </a:xfrm>
        </p:grpSpPr>
        <p:pic>
          <p:nvPicPr>
            <p:cNvPr id="406" name="Google Shape;406;p11"/>
            <p:cNvPicPr preferRelativeResize="0"/>
            <p:nvPr/>
          </p:nvPicPr>
          <p:blipFill rotWithShape="1">
            <a:blip r:embed="rId9">
              <a:alphaModFix/>
            </a:blip>
            <a:srcRect/>
            <a:stretch/>
          </p:blipFill>
          <p:spPr>
            <a:xfrm>
              <a:off x="6571598" y="2497089"/>
              <a:ext cx="239352" cy="308601"/>
            </a:xfrm>
            <a:prstGeom prst="rect">
              <a:avLst/>
            </a:prstGeom>
            <a:noFill/>
            <a:ln>
              <a:noFill/>
            </a:ln>
          </p:spPr>
        </p:pic>
        <p:sp>
          <p:nvSpPr>
            <p:cNvPr id="407" name="Google Shape;407;p11"/>
            <p:cNvSpPr txBox="1"/>
            <p:nvPr/>
          </p:nvSpPr>
          <p:spPr>
            <a:xfrm>
              <a:off x="6329925" y="2850525"/>
              <a:ext cx="722700" cy="1506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i="0" u="none" strike="noStrike" cap="none">
                  <a:solidFill>
                    <a:srgbClr val="434343"/>
                  </a:solidFill>
                  <a:latin typeface="Arial"/>
                  <a:ea typeface="Arial"/>
                  <a:cs typeface="Arial"/>
                  <a:sym typeface="Arial"/>
                </a:rPr>
                <a:t>Incident Log</a:t>
              </a:r>
              <a:endParaRPr sz="600" b="0" i="0" u="none" strike="noStrike" cap="none">
                <a:solidFill>
                  <a:srgbClr val="434343"/>
                </a:solidFill>
                <a:latin typeface="Arial"/>
                <a:ea typeface="Arial"/>
                <a:cs typeface="Arial"/>
                <a:sym typeface="Arial"/>
              </a:endParaRPr>
            </a:p>
          </p:txBody>
        </p:sp>
      </p:grpSp>
      <p:pic>
        <p:nvPicPr>
          <p:cNvPr id="408" name="Google Shape;408;p11"/>
          <p:cNvPicPr preferRelativeResize="0"/>
          <p:nvPr/>
        </p:nvPicPr>
        <p:blipFill rotWithShape="1">
          <a:blip r:embed="rId10">
            <a:alphaModFix/>
          </a:blip>
          <a:srcRect/>
          <a:stretch/>
        </p:blipFill>
        <p:spPr>
          <a:xfrm>
            <a:off x="2462325" y="2331045"/>
            <a:ext cx="407823" cy="334500"/>
          </a:xfrm>
          <a:prstGeom prst="rect">
            <a:avLst/>
          </a:prstGeom>
          <a:noFill/>
          <a:ln>
            <a:noFill/>
          </a:ln>
        </p:spPr>
      </p:pic>
      <p:sp>
        <p:nvSpPr>
          <p:cNvPr id="409" name="Google Shape;409;p11"/>
          <p:cNvSpPr/>
          <p:nvPr/>
        </p:nvSpPr>
        <p:spPr>
          <a:xfrm>
            <a:off x="5275175" y="2125334"/>
            <a:ext cx="523500" cy="117900"/>
          </a:xfrm>
          <a:prstGeom prst="roundRect">
            <a:avLst>
              <a:gd name="adj" fmla="val 16667"/>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
              <a:buFont typeface="Arial"/>
              <a:buNone/>
            </a:pPr>
            <a:r>
              <a:rPr lang="en" sz="400" b="1" i="0" u="none" strike="noStrike" cap="none">
                <a:solidFill>
                  <a:srgbClr val="FFFFFF"/>
                </a:solidFill>
                <a:latin typeface="Arial"/>
                <a:ea typeface="Arial"/>
                <a:cs typeface="Arial"/>
                <a:sym typeface="Arial"/>
              </a:rPr>
              <a:t>TRIAL</a:t>
            </a:r>
            <a:endParaRPr sz="400" b="1" i="0" u="none" strike="noStrike" cap="none">
              <a:solidFill>
                <a:srgbClr val="FFFFFF"/>
              </a:solidFill>
              <a:latin typeface="Arial"/>
              <a:ea typeface="Arial"/>
              <a:cs typeface="Arial"/>
              <a:sym typeface="Arial"/>
            </a:endParaRPr>
          </a:p>
        </p:txBody>
      </p:sp>
      <p:sp>
        <p:nvSpPr>
          <p:cNvPr id="410" name="Google Shape;410;p11"/>
          <p:cNvSpPr/>
          <p:nvPr/>
        </p:nvSpPr>
        <p:spPr>
          <a:xfrm>
            <a:off x="7058800" y="1653396"/>
            <a:ext cx="523500" cy="117900"/>
          </a:xfrm>
          <a:prstGeom prst="roundRect">
            <a:avLst>
              <a:gd name="adj" fmla="val 16667"/>
            </a:avLst>
          </a:prstGeom>
          <a:solidFill>
            <a:srgbClr val="CC0000"/>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400"/>
              <a:buFont typeface="Arial"/>
              <a:buNone/>
            </a:pPr>
            <a:r>
              <a:rPr lang="en" sz="400" b="1" i="0" u="none" strike="noStrike" cap="none">
                <a:solidFill>
                  <a:srgbClr val="FFFFFF"/>
                </a:solidFill>
                <a:latin typeface="Arial"/>
                <a:ea typeface="Arial"/>
                <a:cs typeface="Arial"/>
                <a:sym typeface="Arial"/>
              </a:rPr>
              <a:t>TRIAL</a:t>
            </a:r>
            <a:endParaRPr sz="400" b="1" i="0" u="none" strike="noStrike" cap="none">
              <a:solidFill>
                <a:srgbClr val="FFFFFF"/>
              </a:solidFill>
              <a:latin typeface="Arial"/>
              <a:ea typeface="Arial"/>
              <a:cs typeface="Arial"/>
              <a:sym typeface="Arial"/>
            </a:endParaRPr>
          </a:p>
        </p:txBody>
      </p:sp>
      <p:pic>
        <p:nvPicPr>
          <p:cNvPr id="411" name="Google Shape;411;p11"/>
          <p:cNvPicPr preferRelativeResize="0"/>
          <p:nvPr/>
        </p:nvPicPr>
        <p:blipFill rotWithShape="1">
          <a:blip r:embed="rId11">
            <a:alphaModFix/>
          </a:blip>
          <a:srcRect/>
          <a:stretch/>
        </p:blipFill>
        <p:spPr>
          <a:xfrm>
            <a:off x="7213150" y="1143403"/>
            <a:ext cx="214800" cy="199297"/>
          </a:xfrm>
          <a:prstGeom prst="rect">
            <a:avLst/>
          </a:prstGeom>
          <a:noFill/>
          <a:ln>
            <a:noFill/>
          </a:ln>
        </p:spPr>
      </p:pic>
      <p:cxnSp>
        <p:nvCxnSpPr>
          <p:cNvPr id="412" name="Google Shape;412;p11">
            <a:extLst>
              <a:ext uri="{C183D7F6-B498-43B3-948B-1728B52AA6E4}">
                <adec:decorative xmlns:adec="http://schemas.microsoft.com/office/drawing/2017/decorative" val="1"/>
              </a:ext>
            </a:extLst>
          </p:cNvPr>
          <p:cNvCxnSpPr/>
          <p:nvPr/>
        </p:nvCxnSpPr>
        <p:spPr>
          <a:xfrm>
            <a:off x="4459675" y="4255775"/>
            <a:ext cx="1248600" cy="0"/>
          </a:xfrm>
          <a:prstGeom prst="straightConnector1">
            <a:avLst/>
          </a:prstGeom>
          <a:noFill/>
          <a:ln w="19050" cap="flat" cmpd="sng">
            <a:solidFill>
              <a:srgbClr val="595959"/>
            </a:solidFill>
            <a:prstDash val="solid"/>
            <a:round/>
            <a:headEnd type="none" w="sm" len="sm"/>
            <a:tailEnd type="none" w="med" len="med"/>
          </a:ln>
        </p:spPr>
      </p:cxnSp>
      <p:cxnSp>
        <p:nvCxnSpPr>
          <p:cNvPr id="413" name="Google Shape;413;p11">
            <a:extLst>
              <a:ext uri="{C183D7F6-B498-43B3-948B-1728B52AA6E4}">
                <adec:decorative xmlns:adec="http://schemas.microsoft.com/office/drawing/2017/decorative" val="1"/>
              </a:ext>
            </a:extLst>
          </p:cNvPr>
          <p:cNvCxnSpPr/>
          <p:nvPr/>
        </p:nvCxnSpPr>
        <p:spPr>
          <a:xfrm rot="10800000">
            <a:off x="5701300" y="4053600"/>
            <a:ext cx="0" cy="209100"/>
          </a:xfrm>
          <a:prstGeom prst="straightConnector1">
            <a:avLst/>
          </a:prstGeom>
          <a:noFill/>
          <a:ln w="19050" cap="flat" cmpd="sng">
            <a:solidFill>
              <a:srgbClr val="595959"/>
            </a:solidFill>
            <a:prstDash val="solid"/>
            <a:round/>
            <a:headEnd type="none" w="sm" len="sm"/>
            <a:tailEnd type="oval" w="med" len="med"/>
          </a:ln>
        </p:spPr>
      </p:cxnSp>
      <p:sp>
        <p:nvSpPr>
          <p:cNvPr id="414" name="Google Shape;414;p11"/>
          <p:cNvSpPr txBox="1"/>
          <p:nvPr/>
        </p:nvSpPr>
        <p:spPr>
          <a:xfrm>
            <a:off x="3468263" y="4346323"/>
            <a:ext cx="1356600" cy="529800"/>
          </a:xfrm>
          <a:prstGeom prst="rect">
            <a:avLst/>
          </a:prstGeom>
          <a:noFill/>
          <a:ln>
            <a:noFill/>
          </a:ln>
        </p:spPr>
        <p:txBody>
          <a:bodyPr spcFirstLastPara="1" wrap="square" lIns="91425" tIns="91425" rIns="91425" bIns="91425" anchor="ctr" anchorCtr="0">
            <a:noAutofit/>
          </a:bodyPr>
          <a:lstStyle/>
          <a:p>
            <a:pPr marL="0" marR="0" lvl="0" indent="0" algn="ctr" rtl="0">
              <a:lnSpc>
                <a:spcPct val="115000"/>
              </a:lnSpc>
              <a:spcBef>
                <a:spcPts val="0"/>
              </a:spcBef>
              <a:spcAft>
                <a:spcPts val="0"/>
              </a:spcAft>
              <a:buClr>
                <a:srgbClr val="000000"/>
              </a:buClr>
              <a:buSzPts val="700"/>
              <a:buFont typeface="Arial"/>
              <a:buNone/>
            </a:pPr>
            <a:r>
              <a:rPr lang="en" sz="700" b="1">
                <a:solidFill>
                  <a:srgbClr val="434343"/>
                </a:solidFill>
              </a:rPr>
              <a:t>FireMapper Integration</a:t>
            </a:r>
            <a:endParaRPr sz="700" b="1" i="0" u="none" strike="noStrike" cap="none">
              <a:solidFill>
                <a:srgbClr val="434343"/>
              </a:solidFill>
              <a:latin typeface="Arial"/>
              <a:ea typeface="Arial"/>
              <a:cs typeface="Arial"/>
              <a:sym typeface="Arial"/>
            </a:endParaRPr>
          </a:p>
          <a:p>
            <a:pPr marL="0" marR="0" lvl="0" indent="0" algn="ctr" rtl="0">
              <a:lnSpc>
                <a:spcPct val="115000"/>
              </a:lnSpc>
              <a:spcBef>
                <a:spcPts val="0"/>
              </a:spcBef>
              <a:spcAft>
                <a:spcPts val="0"/>
              </a:spcAft>
              <a:buClr>
                <a:srgbClr val="000000"/>
              </a:buClr>
              <a:buSzPts val="600"/>
              <a:buFont typeface="Arial"/>
              <a:buNone/>
            </a:pPr>
            <a:r>
              <a:rPr lang="en" sz="600">
                <a:solidFill>
                  <a:srgbClr val="434343"/>
                </a:solidFill>
              </a:rPr>
              <a:t>Verified Incident Field Mapping </a:t>
            </a:r>
            <a:endParaRPr sz="600" b="0" i="0" u="none" strike="noStrike" cap="none">
              <a:solidFill>
                <a:srgbClr val="434343"/>
              </a:solidFill>
              <a:latin typeface="Arial"/>
              <a:ea typeface="Arial"/>
              <a:cs typeface="Arial"/>
              <a:sym typeface="Arial"/>
            </a:endParaRPr>
          </a:p>
        </p:txBody>
      </p:sp>
      <p:pic>
        <p:nvPicPr>
          <p:cNvPr id="415" name="Google Shape;415;p11" title="Group 1000004437.png"/>
          <p:cNvPicPr preferRelativeResize="0"/>
          <p:nvPr/>
        </p:nvPicPr>
        <p:blipFill rotWithShape="1">
          <a:blip r:embed="rId12">
            <a:alphaModFix/>
          </a:blip>
          <a:srcRect/>
          <a:stretch/>
        </p:blipFill>
        <p:spPr>
          <a:xfrm>
            <a:off x="3908801" y="3962977"/>
            <a:ext cx="475550" cy="466286"/>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32"/>
        <p:cNvGrpSpPr/>
        <p:nvPr/>
      </p:nvGrpSpPr>
      <p:grpSpPr>
        <a:xfrm>
          <a:off x="0" y="0"/>
          <a:ext cx="0" cy="0"/>
          <a:chOff x="0" y="0"/>
          <a:chExt cx="0" cy="0"/>
        </a:xfrm>
      </p:grpSpPr>
      <p:sp>
        <p:nvSpPr>
          <p:cNvPr id="433" name="Google Shape;433;p13"/>
          <p:cNvSpPr txBox="1"/>
          <p:nvPr/>
        </p:nvSpPr>
        <p:spPr>
          <a:xfrm flipH="1">
            <a:off x="626525" y="5360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Multi-Model Fire Predictions</a:t>
            </a:r>
            <a:endParaRPr sz="2200" b="1" i="0" u="none" strike="noStrike" cap="none">
              <a:solidFill>
                <a:srgbClr val="000000"/>
              </a:solidFill>
              <a:latin typeface="Arial"/>
              <a:ea typeface="Arial"/>
              <a:cs typeface="Arial"/>
              <a:sym typeface="Arial"/>
            </a:endParaRPr>
          </a:p>
        </p:txBody>
      </p:sp>
      <p:sp>
        <p:nvSpPr>
          <p:cNvPr id="434" name="Google Shape;434;p13"/>
          <p:cNvSpPr/>
          <p:nvPr/>
        </p:nvSpPr>
        <p:spPr>
          <a:xfrm>
            <a:off x="655125" y="1203225"/>
            <a:ext cx="2513700" cy="2841300"/>
          </a:xfrm>
          <a:prstGeom prst="rect">
            <a:avLst/>
          </a:prstGeom>
          <a:noFill/>
          <a:ln>
            <a:noFill/>
          </a:ln>
        </p:spPr>
        <p:txBody>
          <a:bodyPr spcFirstLastPara="1" wrap="square" lIns="68575" tIns="34275" rIns="68575" bIns="34275" anchor="ctr" anchorCtr="0">
            <a:noAutofit/>
          </a:bodyPr>
          <a:lstStyle/>
          <a:p>
            <a:pPr marL="142875" marR="0" lvl="0" indent="-142875" algn="l" rtl="0">
              <a:lnSpc>
                <a:spcPct val="100000"/>
              </a:lnSpc>
              <a:spcBef>
                <a:spcPts val="0"/>
              </a:spcBef>
              <a:spcAft>
                <a:spcPts val="0"/>
              </a:spcAft>
              <a:buClr>
                <a:srgbClr val="000000"/>
              </a:buClr>
              <a:buSzPts val="900"/>
              <a:buFont typeface="Inter"/>
              <a:buChar char="-"/>
            </a:pPr>
            <a:r>
              <a:rPr lang="en" sz="900" b="0" i="0" u="none" strike="noStrike" cap="none">
                <a:solidFill>
                  <a:srgbClr val="000000"/>
                </a:solidFill>
                <a:latin typeface="Arial"/>
                <a:ea typeface="Arial"/>
                <a:cs typeface="Arial"/>
                <a:sym typeface="Arial"/>
              </a:rPr>
              <a:t>First ensemble cloud implementation of Phoenix RapidFire.</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chemeClr val="dk1"/>
              </a:buClr>
              <a:buSzPts val="900"/>
              <a:buFont typeface="Inter"/>
              <a:buChar char="-"/>
            </a:pPr>
            <a:r>
              <a:rPr lang="en" sz="900" b="0" i="0" u="none" strike="noStrike" cap="none">
                <a:solidFill>
                  <a:srgbClr val="000000"/>
                </a:solidFill>
                <a:latin typeface="Arial"/>
                <a:ea typeface="Arial"/>
                <a:cs typeface="Arial"/>
                <a:sym typeface="Arial"/>
              </a:rPr>
              <a:t>First operational implementation of CSIRO Spark</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rgbClr val="000000"/>
              </a:buClr>
              <a:buSzPts val="900"/>
              <a:buFont typeface="Inter"/>
              <a:buChar char="-"/>
            </a:pPr>
            <a:r>
              <a:rPr lang="en" sz="900" b="0" i="0" u="none" strike="noStrike" cap="none">
                <a:solidFill>
                  <a:srgbClr val="000000"/>
                </a:solidFill>
                <a:latin typeface="Arial"/>
                <a:ea typeface="Arial"/>
                <a:cs typeface="Arial"/>
                <a:sym typeface="Arial"/>
              </a:rPr>
              <a:t>Running both models in parallel in the cloud, reducing run time from hours to minutes.</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chemeClr val="dk1"/>
              </a:buClr>
              <a:buSzPts val="900"/>
              <a:buFont typeface="Inter"/>
              <a:buChar char="-"/>
            </a:pPr>
            <a:r>
              <a:rPr lang="en" sz="900" b="0" i="0" u="none" strike="noStrike" cap="none">
                <a:solidFill>
                  <a:srgbClr val="000000"/>
                </a:solidFill>
                <a:latin typeface="Arial"/>
                <a:ea typeface="Arial"/>
                <a:cs typeface="Arial"/>
                <a:sym typeface="Arial"/>
              </a:rPr>
              <a:t>Multi-Incident Predictions</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rgbClr val="000000"/>
              </a:buClr>
              <a:buSzPts val="900"/>
              <a:buFont typeface="Inter"/>
              <a:buChar char="-"/>
            </a:pPr>
            <a:r>
              <a:rPr lang="en" sz="900" b="0" i="0" u="none" strike="noStrike" cap="none">
                <a:solidFill>
                  <a:srgbClr val="000000"/>
                </a:solidFill>
                <a:latin typeface="Arial"/>
                <a:ea typeface="Arial"/>
                <a:cs typeface="Arial"/>
                <a:sym typeface="Arial"/>
              </a:rPr>
              <a:t>Ensemble Ignition (Point) Predictions</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rgbClr val="000000"/>
              </a:buClr>
              <a:buSzPts val="900"/>
              <a:buFont typeface="Inter"/>
              <a:buChar char="-"/>
            </a:pPr>
            <a:r>
              <a:rPr lang="en" sz="900" b="0" i="0" u="none" strike="noStrike" cap="none">
                <a:solidFill>
                  <a:srgbClr val="000000"/>
                </a:solidFill>
                <a:latin typeface="Arial"/>
                <a:ea typeface="Arial"/>
                <a:cs typeface="Arial"/>
                <a:sym typeface="Arial"/>
              </a:rPr>
              <a:t>Ensemble Established (Shape) Predictions</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rgbClr val="000000"/>
              </a:buClr>
              <a:buSzPts val="900"/>
              <a:buFont typeface="Inter"/>
              <a:buChar char="-"/>
            </a:pPr>
            <a:r>
              <a:rPr lang="en" sz="900" b="0" i="0" u="none" strike="noStrike" cap="none">
                <a:solidFill>
                  <a:srgbClr val="000000"/>
                </a:solidFill>
                <a:latin typeface="Arial"/>
                <a:ea typeface="Arial"/>
                <a:cs typeface="Arial"/>
                <a:sym typeface="Arial"/>
              </a:rPr>
              <a:t>Upload 4-Day Forecasts</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0"/>
              </a:spcAft>
              <a:buClr>
                <a:srgbClr val="000000"/>
              </a:buClr>
              <a:buSzPts val="900"/>
              <a:buFont typeface="Inter"/>
              <a:buChar char="-"/>
            </a:pPr>
            <a:r>
              <a:rPr lang="en" sz="900" b="0" i="0" u="none" strike="noStrike" cap="none">
                <a:solidFill>
                  <a:srgbClr val="000000"/>
                </a:solidFill>
                <a:latin typeface="Arial"/>
                <a:ea typeface="Arial"/>
                <a:cs typeface="Arial"/>
                <a:sym typeface="Arial"/>
              </a:rPr>
              <a:t>Human/Manual Prediction Upload</a:t>
            </a:r>
            <a:endParaRPr sz="900" b="0" i="0" u="none" strike="noStrike" cap="none">
              <a:solidFill>
                <a:srgbClr val="000000"/>
              </a:solidFill>
              <a:latin typeface="Arial"/>
              <a:ea typeface="Arial"/>
              <a:cs typeface="Arial"/>
              <a:sym typeface="Arial"/>
            </a:endParaRPr>
          </a:p>
          <a:p>
            <a:pPr marL="142875" marR="0" lvl="0" indent="-142875" algn="l" rtl="0">
              <a:lnSpc>
                <a:spcPct val="100000"/>
              </a:lnSpc>
              <a:spcBef>
                <a:spcPts val="1000"/>
              </a:spcBef>
              <a:spcAft>
                <a:spcPts val="1000"/>
              </a:spcAft>
              <a:buClr>
                <a:srgbClr val="000000"/>
              </a:buClr>
              <a:buSzPts val="900"/>
              <a:buFont typeface="Inter"/>
              <a:buChar char="-"/>
            </a:pPr>
            <a:r>
              <a:rPr lang="en" sz="900" b="0" i="0" u="none" strike="noStrike" cap="none">
                <a:solidFill>
                  <a:srgbClr val="000000"/>
                </a:solidFill>
                <a:latin typeface="Arial"/>
                <a:ea typeface="Arial"/>
                <a:cs typeface="Arial"/>
                <a:sym typeface="Arial"/>
              </a:rPr>
              <a:t>Fire Scientist Supervisor Page</a:t>
            </a:r>
            <a:endParaRPr sz="900" b="0" i="0" u="none" strike="noStrike" cap="none">
              <a:solidFill>
                <a:srgbClr val="000000"/>
              </a:solidFill>
              <a:latin typeface="Arial"/>
              <a:ea typeface="Arial"/>
              <a:cs typeface="Arial"/>
              <a:sym typeface="Arial"/>
            </a:endParaRPr>
          </a:p>
        </p:txBody>
      </p:sp>
      <p:pic>
        <p:nvPicPr>
          <p:cNvPr id="435" name="Google Shape;435;p13"/>
          <p:cNvPicPr preferRelativeResize="0"/>
          <p:nvPr/>
        </p:nvPicPr>
        <p:blipFill rotWithShape="1">
          <a:blip r:embed="rId3">
            <a:alphaModFix/>
          </a:blip>
          <a:srcRect/>
          <a:stretch/>
        </p:blipFill>
        <p:spPr>
          <a:xfrm>
            <a:off x="3177550" y="1075525"/>
            <a:ext cx="5424773" cy="3488499"/>
          </a:xfrm>
          <a:prstGeom prst="rect">
            <a:avLst/>
          </a:prstGeom>
          <a:noFill/>
          <a:ln>
            <a:noFill/>
          </a:ln>
        </p:spPr>
      </p:pic>
      <p:pic>
        <p:nvPicPr>
          <p:cNvPr id="436" name="Google Shape;436;p13"/>
          <p:cNvPicPr preferRelativeResize="0"/>
          <p:nvPr/>
        </p:nvPicPr>
        <p:blipFill rotWithShape="1">
          <a:blip r:embed="rId4">
            <a:alphaModFix amt="50000"/>
          </a:blip>
          <a:srcRect/>
          <a:stretch/>
        </p:blipFill>
        <p:spPr>
          <a:xfrm>
            <a:off x="354769" y="4602238"/>
            <a:ext cx="722700" cy="23821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40"/>
        <p:cNvGrpSpPr/>
        <p:nvPr/>
      </p:nvGrpSpPr>
      <p:grpSpPr>
        <a:xfrm>
          <a:off x="0" y="0"/>
          <a:ext cx="0" cy="0"/>
          <a:chOff x="0" y="0"/>
          <a:chExt cx="0" cy="0"/>
        </a:xfrm>
      </p:grpSpPr>
      <p:sp>
        <p:nvSpPr>
          <p:cNvPr id="441" name="Google Shape;441;p14"/>
          <p:cNvSpPr txBox="1"/>
          <p:nvPr/>
        </p:nvSpPr>
        <p:spPr>
          <a:xfrm flipH="1">
            <a:off x="626525" y="4598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Prediction Outputs</a:t>
            </a:r>
            <a:endParaRPr sz="2200" b="1" i="0" u="none" strike="noStrike" cap="none">
              <a:solidFill>
                <a:srgbClr val="000000"/>
              </a:solidFill>
              <a:latin typeface="Arial"/>
              <a:ea typeface="Arial"/>
              <a:cs typeface="Arial"/>
              <a:sym typeface="Arial"/>
            </a:endParaRPr>
          </a:p>
        </p:txBody>
      </p:sp>
      <p:sp>
        <p:nvSpPr>
          <p:cNvPr id="442" name="Google Shape;442;p14"/>
          <p:cNvSpPr txBox="1"/>
          <p:nvPr/>
        </p:nvSpPr>
        <p:spPr>
          <a:xfrm>
            <a:off x="605967" y="2606175"/>
            <a:ext cx="2347500" cy="27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1A1A1A"/>
                </a:solidFill>
                <a:latin typeface="Arial"/>
                <a:ea typeface="Arial"/>
                <a:cs typeface="Arial"/>
                <a:sym typeface="Arial"/>
              </a:rPr>
              <a:t>Burn Probability</a:t>
            </a:r>
            <a:endParaRPr sz="1000" b="1" i="0" u="none" strike="noStrike" cap="none">
              <a:solidFill>
                <a:srgbClr val="1A1A1A"/>
              </a:solidFill>
              <a:latin typeface="Arial"/>
              <a:ea typeface="Arial"/>
              <a:cs typeface="Arial"/>
              <a:sym typeface="Arial"/>
            </a:endParaRPr>
          </a:p>
        </p:txBody>
      </p:sp>
      <p:sp>
        <p:nvSpPr>
          <p:cNvPr id="443" name="Google Shape;443;p14"/>
          <p:cNvSpPr txBox="1"/>
          <p:nvPr/>
        </p:nvSpPr>
        <p:spPr>
          <a:xfrm>
            <a:off x="3182067" y="2606175"/>
            <a:ext cx="2347500" cy="27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1A1A1A"/>
                </a:solidFill>
                <a:latin typeface="Arial"/>
                <a:ea typeface="Arial"/>
                <a:cs typeface="Arial"/>
                <a:sym typeface="Arial"/>
              </a:rPr>
              <a:t>Flame Height</a:t>
            </a:r>
            <a:endParaRPr sz="1000" b="1" i="0" u="none" strike="noStrike" cap="none">
              <a:solidFill>
                <a:srgbClr val="1A1A1A"/>
              </a:solidFill>
              <a:latin typeface="Arial"/>
              <a:ea typeface="Arial"/>
              <a:cs typeface="Arial"/>
              <a:sym typeface="Arial"/>
            </a:endParaRPr>
          </a:p>
        </p:txBody>
      </p:sp>
      <p:sp>
        <p:nvSpPr>
          <p:cNvPr id="444" name="Google Shape;444;p14"/>
          <p:cNvSpPr txBox="1"/>
          <p:nvPr/>
        </p:nvSpPr>
        <p:spPr>
          <a:xfrm>
            <a:off x="5768517" y="2606175"/>
            <a:ext cx="2347500" cy="2772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000"/>
              <a:buFont typeface="Arial"/>
              <a:buNone/>
            </a:pPr>
            <a:r>
              <a:rPr lang="en" sz="1000" b="1" i="0" u="none" strike="noStrike" cap="none">
                <a:solidFill>
                  <a:srgbClr val="1A1A1A"/>
                </a:solidFill>
                <a:latin typeface="Arial"/>
                <a:ea typeface="Arial"/>
                <a:cs typeface="Arial"/>
                <a:sym typeface="Arial"/>
              </a:rPr>
              <a:t>Ember Density</a:t>
            </a:r>
            <a:endParaRPr sz="1000" b="1" i="0" u="none" strike="noStrike" cap="none">
              <a:solidFill>
                <a:srgbClr val="1A1A1A"/>
              </a:solidFill>
              <a:latin typeface="Arial"/>
              <a:ea typeface="Arial"/>
              <a:cs typeface="Arial"/>
              <a:sym typeface="Arial"/>
            </a:endParaRPr>
          </a:p>
        </p:txBody>
      </p:sp>
      <p:sp>
        <p:nvSpPr>
          <p:cNvPr id="445" name="Google Shape;445;p14"/>
          <p:cNvSpPr/>
          <p:nvPr/>
        </p:nvSpPr>
        <p:spPr>
          <a:xfrm>
            <a:off x="625025" y="2850350"/>
            <a:ext cx="2431800" cy="855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Arial"/>
                <a:ea typeface="Arial"/>
                <a:cs typeface="Arial"/>
                <a:sym typeface="Arial"/>
              </a:rPr>
              <a:t>Maps the predicted fire path and depicts how it might interact with the both the built and natural environment.</a:t>
            </a:r>
            <a:endParaRPr sz="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595959"/>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Arial"/>
                <a:ea typeface="Arial"/>
                <a:cs typeface="Arial"/>
                <a:sym typeface="Arial"/>
              </a:rPr>
              <a:t>When ensembled, this product is shown as a percentage. Each grid is 180 metres</a:t>
            </a:r>
            <a:r>
              <a:rPr lang="en" sz="800" b="0" i="0" u="none" strike="noStrike" cap="none">
                <a:solidFill>
                  <a:srgbClr val="595959"/>
                </a:solidFill>
                <a:highlight>
                  <a:srgbClr val="FFFFFF"/>
                </a:highlight>
                <a:latin typeface="Arial"/>
                <a:ea typeface="Arial"/>
                <a:cs typeface="Arial"/>
                <a:sym typeface="Arial"/>
              </a:rPr>
              <a:t>²</a:t>
            </a:r>
            <a:r>
              <a:rPr lang="en" sz="800" b="0" i="0" u="none" strike="noStrike" cap="none">
                <a:solidFill>
                  <a:srgbClr val="595959"/>
                </a:solidFill>
                <a:latin typeface="Arial"/>
                <a:ea typeface="Arial"/>
                <a:cs typeface="Arial"/>
                <a:sym typeface="Arial"/>
              </a:rPr>
              <a:t>.  </a:t>
            </a:r>
            <a:endParaRPr sz="800" b="0" i="0" u="none" strike="noStrike" cap="none">
              <a:solidFill>
                <a:srgbClr val="595959"/>
              </a:solidFill>
              <a:latin typeface="Arial"/>
              <a:ea typeface="Arial"/>
              <a:cs typeface="Arial"/>
              <a:sym typeface="Arial"/>
            </a:endParaRPr>
          </a:p>
        </p:txBody>
      </p:sp>
      <p:sp>
        <p:nvSpPr>
          <p:cNvPr id="446" name="Google Shape;446;p14"/>
          <p:cNvSpPr/>
          <p:nvPr/>
        </p:nvSpPr>
        <p:spPr>
          <a:xfrm>
            <a:off x="3206050" y="2850350"/>
            <a:ext cx="2431800" cy="855000"/>
          </a:xfrm>
          <a:prstGeom prst="rect">
            <a:avLst/>
          </a:prstGeom>
          <a:noFill/>
          <a:ln>
            <a:noFill/>
          </a:ln>
        </p:spPr>
        <p:txBody>
          <a:bodyPr spcFirstLastPara="1" wrap="square" lIns="68575" tIns="34275" rIns="68575" bIns="34275" anchor="t" anchorCtr="0">
            <a:noAutofit/>
          </a:bodyPr>
          <a:lstStyle/>
          <a:p>
            <a:pPr marL="0" marR="0" lvl="0" indent="0" algn="l" rtl="0">
              <a:lnSpc>
                <a:spcPct val="115000"/>
              </a:lnSpc>
              <a:spcBef>
                <a:spcPts val="0"/>
              </a:spcBef>
              <a:spcAft>
                <a:spcPts val="0"/>
              </a:spcAft>
              <a:buClr>
                <a:schemeClr val="dk1"/>
              </a:buClr>
              <a:buSzPts val="1100"/>
              <a:buFont typeface="Arial"/>
              <a:buNone/>
            </a:pPr>
            <a:r>
              <a:rPr lang="en" sz="800" b="0" i="0" u="none" strike="noStrike" cap="none">
                <a:solidFill>
                  <a:schemeClr val="dk2"/>
                </a:solidFill>
                <a:latin typeface="Arial"/>
                <a:ea typeface="Arial"/>
                <a:cs typeface="Arial"/>
                <a:sym typeface="Arial"/>
              </a:rPr>
              <a:t>Provides a modelled forecast of flame height and the likelihood of it reaching canopy fuels or crowning.</a:t>
            </a:r>
            <a:endParaRPr sz="800" b="0" i="0" u="none" strike="noStrike" cap="none">
              <a:solidFill>
                <a:srgbClr val="595959"/>
              </a:solidFill>
              <a:latin typeface="Arial"/>
              <a:ea typeface="Arial"/>
              <a:cs typeface="Arial"/>
              <a:sym typeface="Arial"/>
            </a:endParaRPr>
          </a:p>
        </p:txBody>
      </p:sp>
      <p:sp>
        <p:nvSpPr>
          <p:cNvPr id="447" name="Google Shape;447;p14"/>
          <p:cNvSpPr/>
          <p:nvPr/>
        </p:nvSpPr>
        <p:spPr>
          <a:xfrm>
            <a:off x="5796600" y="2850350"/>
            <a:ext cx="2404200" cy="8550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rgbClr val="595959"/>
                </a:solidFill>
                <a:latin typeface="Arial"/>
                <a:ea typeface="Arial"/>
                <a:cs typeface="Arial"/>
                <a:sym typeface="Arial"/>
              </a:rPr>
              <a:t>Models areas around the fire that are susceptible to spotting and likely to jump fire breaks and/ or create spot fires.</a:t>
            </a:r>
            <a:endParaRPr sz="800" b="0" i="0" u="none" strike="noStrike" cap="none">
              <a:solidFill>
                <a:srgbClr val="595959"/>
              </a:solidFill>
              <a:latin typeface="Arial"/>
              <a:ea typeface="Arial"/>
              <a:cs typeface="Arial"/>
              <a:sym typeface="Arial"/>
            </a:endParaRPr>
          </a:p>
        </p:txBody>
      </p:sp>
      <p:pic>
        <p:nvPicPr>
          <p:cNvPr id="448" name="Google Shape;448;p14"/>
          <p:cNvPicPr preferRelativeResize="0"/>
          <p:nvPr/>
        </p:nvPicPr>
        <p:blipFill rotWithShape="1">
          <a:blip r:embed="rId3">
            <a:alphaModFix/>
          </a:blip>
          <a:srcRect l="34296" t="34421" r="24733" b="28305"/>
          <a:stretch/>
        </p:blipFill>
        <p:spPr>
          <a:xfrm>
            <a:off x="700375" y="1073100"/>
            <a:ext cx="2347500" cy="1380674"/>
          </a:xfrm>
          <a:prstGeom prst="rect">
            <a:avLst/>
          </a:prstGeom>
          <a:noFill/>
          <a:ln>
            <a:noFill/>
          </a:ln>
        </p:spPr>
      </p:pic>
      <p:pic>
        <p:nvPicPr>
          <p:cNvPr id="449" name="Google Shape;449;p14"/>
          <p:cNvPicPr preferRelativeResize="0"/>
          <p:nvPr/>
        </p:nvPicPr>
        <p:blipFill rotWithShape="1">
          <a:blip r:embed="rId4">
            <a:alphaModFix/>
          </a:blip>
          <a:srcRect l="15448" t="21241" r="15150" b="21240"/>
          <a:stretch/>
        </p:blipFill>
        <p:spPr>
          <a:xfrm>
            <a:off x="3281850" y="1073100"/>
            <a:ext cx="2347502" cy="1380675"/>
          </a:xfrm>
          <a:prstGeom prst="rect">
            <a:avLst/>
          </a:prstGeom>
          <a:noFill/>
          <a:ln>
            <a:noFill/>
          </a:ln>
        </p:spPr>
      </p:pic>
      <p:pic>
        <p:nvPicPr>
          <p:cNvPr id="450" name="Google Shape;450;p14"/>
          <p:cNvPicPr preferRelativeResize="0"/>
          <p:nvPr/>
        </p:nvPicPr>
        <p:blipFill rotWithShape="1">
          <a:blip r:embed="rId5">
            <a:alphaModFix/>
          </a:blip>
          <a:srcRect l="8984" t="14315" r="7590" b="14322"/>
          <a:stretch/>
        </p:blipFill>
        <p:spPr>
          <a:xfrm>
            <a:off x="5863300" y="1073100"/>
            <a:ext cx="2337375" cy="1380675"/>
          </a:xfrm>
          <a:prstGeom prst="rect">
            <a:avLst/>
          </a:prstGeom>
          <a:noFill/>
          <a:ln>
            <a:noFill/>
          </a:ln>
        </p:spPr>
      </p:pic>
      <p:pic>
        <p:nvPicPr>
          <p:cNvPr id="451" name="Google Shape;451;p14"/>
          <p:cNvPicPr preferRelativeResize="0"/>
          <p:nvPr/>
        </p:nvPicPr>
        <p:blipFill rotWithShape="1">
          <a:blip r:embed="rId6">
            <a:alphaModFix amt="50000"/>
          </a:blip>
          <a:srcRect/>
          <a:stretch/>
        </p:blipFill>
        <p:spPr>
          <a:xfrm>
            <a:off x="354769" y="4602238"/>
            <a:ext cx="722700" cy="23821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55"/>
        <p:cNvGrpSpPr/>
        <p:nvPr/>
      </p:nvGrpSpPr>
      <p:grpSpPr>
        <a:xfrm>
          <a:off x="0" y="0"/>
          <a:ext cx="0" cy="0"/>
          <a:chOff x="0" y="0"/>
          <a:chExt cx="0" cy="0"/>
        </a:xfrm>
      </p:grpSpPr>
      <p:sp>
        <p:nvSpPr>
          <p:cNvPr id="456" name="Google Shape;456;p15"/>
          <p:cNvSpPr txBox="1"/>
          <p:nvPr/>
        </p:nvSpPr>
        <p:spPr>
          <a:xfrm flipH="1">
            <a:off x="626525" y="3836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Common Operating Picture</a:t>
            </a:r>
            <a:endParaRPr sz="2200" b="1" i="0" u="none" strike="noStrike" cap="none">
              <a:solidFill>
                <a:srgbClr val="000000"/>
              </a:solidFill>
              <a:latin typeface="Arial"/>
              <a:ea typeface="Arial"/>
              <a:cs typeface="Arial"/>
              <a:sym typeface="Arial"/>
            </a:endParaRPr>
          </a:p>
        </p:txBody>
      </p:sp>
      <p:sp>
        <p:nvSpPr>
          <p:cNvPr id="457" name="Google Shape;457;p15"/>
          <p:cNvSpPr/>
          <p:nvPr/>
        </p:nvSpPr>
        <p:spPr>
          <a:xfrm>
            <a:off x="662450" y="998706"/>
            <a:ext cx="2446500" cy="2841300"/>
          </a:xfrm>
          <a:prstGeom prst="rect">
            <a:avLst/>
          </a:prstGeom>
          <a:noFill/>
          <a:ln>
            <a:noFill/>
          </a:ln>
        </p:spPr>
        <p:txBody>
          <a:bodyPr spcFirstLastPara="1" wrap="square" lIns="68575" tIns="34275" rIns="68575" bIns="34275" anchor="ctr" anchorCtr="0">
            <a:noAutofit/>
          </a:bodyPr>
          <a:lstStyle/>
          <a:p>
            <a:pPr marL="142875" marR="0" lvl="0" indent="-142875" algn="l" rtl="0">
              <a:lnSpc>
                <a:spcPct val="115000"/>
              </a:lnSpc>
              <a:spcBef>
                <a:spcPts val="0"/>
              </a:spcBef>
              <a:spcAft>
                <a:spcPts val="0"/>
              </a:spcAft>
              <a:buClr>
                <a:srgbClr val="000000"/>
              </a:buClr>
              <a:buSzPts val="1000"/>
              <a:buFont typeface="Inter Medium"/>
              <a:buChar char="-"/>
            </a:pPr>
            <a:r>
              <a:rPr lang="en" sz="1000" b="0" i="0" u="none" strike="noStrike" cap="none">
                <a:solidFill>
                  <a:schemeClr val="dk1"/>
                </a:solidFill>
                <a:latin typeface="Arial"/>
                <a:ea typeface="Arial"/>
                <a:cs typeface="Arial"/>
                <a:sym typeface="Arial"/>
              </a:rPr>
              <a:t>3D Tiled Spatial Map</a:t>
            </a:r>
            <a:endParaRPr sz="1000" b="0" i="0" u="none" strike="noStrike" cap="none">
              <a:solidFill>
                <a:srgbClr val="000000"/>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Medium"/>
              <a:buChar char="-"/>
            </a:pPr>
            <a:r>
              <a:rPr lang="en" sz="1000" b="0" i="0" u="none" strike="noStrike" cap="none">
                <a:solidFill>
                  <a:srgbClr val="000000"/>
                </a:solidFill>
                <a:latin typeface="Arial"/>
                <a:ea typeface="Arial"/>
                <a:cs typeface="Arial"/>
                <a:sym typeface="Arial"/>
              </a:rPr>
              <a:t>Mapping Enhancements</a:t>
            </a:r>
            <a:endParaRPr sz="1000" b="0" i="0" u="none" strike="noStrike" cap="none">
              <a:solidFill>
                <a:srgbClr val="000000"/>
              </a:solidFill>
              <a:latin typeface="Arial"/>
              <a:ea typeface="Arial"/>
              <a:cs typeface="Arial"/>
              <a:sym typeface="Arial"/>
            </a:endParaRPr>
          </a:p>
          <a:p>
            <a:pPr marL="400050" marR="0" lvl="1" indent="-177800" algn="l" rtl="0">
              <a:lnSpc>
                <a:spcPct val="115000"/>
              </a:lnSpc>
              <a:spcBef>
                <a:spcPts val="0"/>
              </a:spcBef>
              <a:spcAft>
                <a:spcPts val="0"/>
              </a:spcAft>
              <a:buClr>
                <a:schemeClr val="dk1"/>
              </a:buClr>
              <a:buSzPts val="1000"/>
              <a:buFont typeface="Inter"/>
              <a:buChar char="-"/>
            </a:pPr>
            <a:r>
              <a:rPr lang="en" sz="1000" b="0" i="0" u="none" strike="noStrike" cap="none">
                <a:solidFill>
                  <a:srgbClr val="000000"/>
                </a:solidFill>
                <a:latin typeface="Arial"/>
                <a:ea typeface="Arial"/>
                <a:cs typeface="Arial"/>
                <a:sym typeface="Arial"/>
              </a:rPr>
              <a:t>Layer Opacity</a:t>
            </a:r>
            <a:endParaRPr sz="1000" b="0" i="0" u="none" strike="noStrike" cap="none">
              <a:solidFill>
                <a:srgbClr val="000000"/>
              </a:solidFill>
              <a:latin typeface="Arial"/>
              <a:ea typeface="Arial"/>
              <a:cs typeface="Arial"/>
              <a:sym typeface="Arial"/>
            </a:endParaRPr>
          </a:p>
          <a:p>
            <a:pPr marL="400050" marR="0" lvl="1" indent="-177800" algn="l" rtl="0">
              <a:lnSpc>
                <a:spcPct val="115000"/>
              </a:lnSpc>
              <a:spcBef>
                <a:spcPts val="0"/>
              </a:spcBef>
              <a:spcAft>
                <a:spcPts val="0"/>
              </a:spcAft>
              <a:buClr>
                <a:schemeClr val="dk1"/>
              </a:buClr>
              <a:buSzPts val="1000"/>
              <a:buFont typeface="Inter"/>
              <a:buChar char="-"/>
            </a:pPr>
            <a:r>
              <a:rPr lang="en" sz="1000" b="0" i="0" u="none" strike="noStrike" cap="none">
                <a:solidFill>
                  <a:srgbClr val="000000"/>
                </a:solidFill>
                <a:latin typeface="Arial"/>
                <a:ea typeface="Arial"/>
                <a:cs typeface="Arial"/>
                <a:sym typeface="Arial"/>
              </a:rPr>
              <a:t>Updated Layer Groupings</a:t>
            </a:r>
            <a:endParaRPr sz="1000" b="0" i="0" u="none" strike="noStrike" cap="none">
              <a:solidFill>
                <a:srgbClr val="000000"/>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a:buChar char="-"/>
            </a:pPr>
            <a:r>
              <a:rPr lang="en" sz="1000" b="0" i="0" u="none" strike="noStrike" cap="none">
                <a:solidFill>
                  <a:srgbClr val="000000"/>
                </a:solidFill>
                <a:latin typeface="Arial"/>
                <a:ea typeface="Arial"/>
                <a:cs typeface="Arial"/>
                <a:sym typeface="Arial"/>
              </a:rPr>
              <a:t>Enhanced Search Functionality</a:t>
            </a:r>
            <a:endParaRPr sz="1000" b="0" i="0" u="none" strike="noStrike" cap="none">
              <a:solidFill>
                <a:srgbClr val="000000"/>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a:buChar char="-"/>
            </a:pPr>
            <a:r>
              <a:rPr lang="en" sz="1000" b="0" i="0" u="none" strike="noStrike" cap="none">
                <a:solidFill>
                  <a:srgbClr val="000000"/>
                </a:solidFill>
                <a:latin typeface="Arial"/>
                <a:ea typeface="Arial"/>
                <a:cs typeface="Arial"/>
                <a:sym typeface="Arial"/>
              </a:rPr>
              <a:t>Share Endorsed Fire Spread Predictions with Fireground Commanders</a:t>
            </a:r>
            <a:endParaRPr sz="1000" b="0" i="0" u="none" strike="noStrike" cap="none">
              <a:solidFill>
                <a:srgbClr val="000000"/>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a:buChar char="-"/>
            </a:pPr>
            <a:r>
              <a:rPr lang="en" sz="1000" b="0" i="0" u="none" strike="noStrike" cap="none">
                <a:solidFill>
                  <a:srgbClr val="000000"/>
                </a:solidFill>
                <a:latin typeface="Arial"/>
                <a:ea typeface="Arial"/>
                <a:cs typeface="Arial"/>
                <a:sym typeface="Arial"/>
              </a:rPr>
              <a:t>Download Lightning data</a:t>
            </a:r>
            <a:endParaRPr sz="1000" b="0" i="0" u="none" strike="noStrike" cap="none">
              <a:solidFill>
                <a:srgbClr val="000000"/>
              </a:solidFill>
              <a:latin typeface="Arial"/>
              <a:ea typeface="Arial"/>
              <a:cs typeface="Arial"/>
              <a:sym typeface="Arial"/>
            </a:endParaRPr>
          </a:p>
          <a:p>
            <a:pPr marL="142875" marR="0" lvl="0" indent="-142875" algn="l" rtl="0">
              <a:lnSpc>
                <a:spcPct val="115000"/>
              </a:lnSpc>
              <a:spcBef>
                <a:spcPts val="1000"/>
              </a:spcBef>
              <a:spcAft>
                <a:spcPts val="0"/>
              </a:spcAft>
              <a:buClr>
                <a:srgbClr val="000000"/>
              </a:buClr>
              <a:buSzPts val="1000"/>
              <a:buFont typeface="Inter"/>
              <a:buChar char="-"/>
            </a:pPr>
            <a:r>
              <a:rPr lang="en" sz="1000" b="0" i="0" u="none" strike="noStrike" cap="none">
                <a:solidFill>
                  <a:schemeClr val="dk1"/>
                </a:solidFill>
                <a:latin typeface="Arial"/>
                <a:ea typeface="Arial"/>
                <a:cs typeface="Arial"/>
                <a:sym typeface="Arial"/>
              </a:rPr>
              <a:t>Feature Parity with the Existing RFS COP</a:t>
            </a:r>
            <a:endParaRPr sz="1000" b="0" i="0" u="none" strike="noStrike" cap="none">
              <a:solidFill>
                <a:schemeClr val="dk1"/>
              </a:solidFill>
              <a:latin typeface="Arial"/>
              <a:ea typeface="Arial"/>
              <a:cs typeface="Arial"/>
              <a:sym typeface="Arial"/>
            </a:endParaRPr>
          </a:p>
          <a:p>
            <a:pPr marL="400050" marR="0" lvl="1" indent="-177800" algn="l" rtl="0">
              <a:lnSpc>
                <a:spcPct val="115000"/>
              </a:lnSpc>
              <a:spcBef>
                <a:spcPts val="0"/>
              </a:spcBef>
              <a:spcAft>
                <a:spcPts val="1000"/>
              </a:spcAft>
              <a:buClr>
                <a:schemeClr val="dk1"/>
              </a:buClr>
              <a:buSzPts val="1000"/>
              <a:buFont typeface="Inter"/>
              <a:buChar char="-"/>
            </a:pPr>
            <a:r>
              <a:rPr lang="en" sz="1000" b="0" i="0" u="none" strike="noStrike" cap="none">
                <a:solidFill>
                  <a:schemeClr val="dk1"/>
                </a:solidFill>
                <a:latin typeface="Arial"/>
                <a:ea typeface="Arial"/>
                <a:cs typeface="Arial"/>
                <a:sym typeface="Arial"/>
              </a:rPr>
              <a:t>4 Day RART Forecast</a:t>
            </a:r>
            <a:endParaRPr sz="1000" b="0" i="0" u="none" strike="noStrike" cap="none">
              <a:solidFill>
                <a:schemeClr val="dk1"/>
              </a:solidFill>
              <a:latin typeface="Arial"/>
              <a:ea typeface="Arial"/>
              <a:cs typeface="Arial"/>
              <a:sym typeface="Arial"/>
            </a:endParaRPr>
          </a:p>
        </p:txBody>
      </p:sp>
      <p:pic>
        <p:nvPicPr>
          <p:cNvPr id="458" name="Google Shape;458;p15"/>
          <p:cNvPicPr preferRelativeResize="0"/>
          <p:nvPr/>
        </p:nvPicPr>
        <p:blipFill rotWithShape="1">
          <a:blip r:embed="rId3">
            <a:alphaModFix/>
          </a:blip>
          <a:srcRect r="9574"/>
          <a:stretch/>
        </p:blipFill>
        <p:spPr>
          <a:xfrm>
            <a:off x="3293026" y="998007"/>
            <a:ext cx="5417201" cy="3864074"/>
          </a:xfrm>
          <a:prstGeom prst="rect">
            <a:avLst/>
          </a:prstGeom>
          <a:noFill/>
          <a:ln>
            <a:noFill/>
          </a:ln>
        </p:spPr>
      </p:pic>
      <p:pic>
        <p:nvPicPr>
          <p:cNvPr id="459" name="Google Shape;459;p15"/>
          <p:cNvPicPr preferRelativeResize="0"/>
          <p:nvPr/>
        </p:nvPicPr>
        <p:blipFill rotWithShape="1">
          <a:blip r:embed="rId4">
            <a:alphaModFix amt="50000"/>
          </a:blip>
          <a:srcRect/>
          <a:stretch/>
        </p:blipFill>
        <p:spPr>
          <a:xfrm>
            <a:off x="354769" y="4602238"/>
            <a:ext cx="722700" cy="238216"/>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463"/>
        <p:cNvGrpSpPr/>
        <p:nvPr/>
      </p:nvGrpSpPr>
      <p:grpSpPr>
        <a:xfrm>
          <a:off x="0" y="0"/>
          <a:ext cx="0" cy="0"/>
          <a:chOff x="0" y="0"/>
          <a:chExt cx="0" cy="0"/>
        </a:xfrm>
      </p:grpSpPr>
      <p:sp>
        <p:nvSpPr>
          <p:cNvPr id="464" name="Google Shape;464;p16"/>
          <p:cNvSpPr txBox="1"/>
          <p:nvPr/>
        </p:nvSpPr>
        <p:spPr>
          <a:xfrm flipH="1">
            <a:off x="626525" y="459848"/>
            <a:ext cx="7190400" cy="4074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3600"/>
              <a:buFont typeface="Arial"/>
              <a:buNone/>
            </a:pPr>
            <a:r>
              <a:rPr lang="en" sz="2400" b="1" i="0" u="none" strike="noStrike" cap="none">
                <a:solidFill>
                  <a:srgbClr val="000000"/>
                </a:solidFill>
                <a:latin typeface="Arial"/>
                <a:ea typeface="Arial"/>
                <a:cs typeface="Arial"/>
                <a:sym typeface="Arial"/>
              </a:rPr>
              <a:t>Social Intelligence</a:t>
            </a:r>
            <a:endParaRPr sz="2200" b="1" i="0" u="none" strike="noStrike" cap="none">
              <a:solidFill>
                <a:srgbClr val="000000"/>
              </a:solidFill>
              <a:latin typeface="Arial"/>
              <a:ea typeface="Arial"/>
              <a:cs typeface="Arial"/>
              <a:sym typeface="Arial"/>
            </a:endParaRPr>
          </a:p>
        </p:txBody>
      </p:sp>
      <p:sp>
        <p:nvSpPr>
          <p:cNvPr id="465" name="Google Shape;465;p16"/>
          <p:cNvSpPr/>
          <p:nvPr/>
        </p:nvSpPr>
        <p:spPr>
          <a:xfrm>
            <a:off x="655125" y="1127025"/>
            <a:ext cx="2446500" cy="2841300"/>
          </a:xfrm>
          <a:prstGeom prst="rect">
            <a:avLst/>
          </a:prstGeom>
          <a:noFill/>
          <a:ln>
            <a:noFill/>
          </a:ln>
        </p:spPr>
        <p:txBody>
          <a:bodyPr spcFirstLastPara="1" wrap="square" lIns="68575" tIns="34275" rIns="68575" bIns="34275" anchor="ctr" anchorCtr="0">
            <a:noAutofit/>
          </a:bodyPr>
          <a:lstStyle/>
          <a:p>
            <a:pPr marL="142875" marR="0" lvl="0" indent="-142875" algn="l" rtl="0">
              <a:lnSpc>
                <a:spcPct val="115000"/>
              </a:lnSpc>
              <a:spcBef>
                <a:spcPts val="0"/>
              </a:spcBef>
              <a:spcAft>
                <a:spcPts val="0"/>
              </a:spcAft>
              <a:buClr>
                <a:srgbClr val="0C0C0C"/>
              </a:buClr>
              <a:buSzPts val="1000"/>
              <a:buFont typeface="Inter Medium"/>
              <a:buChar char="-"/>
            </a:pPr>
            <a:r>
              <a:rPr lang="en" sz="1000" b="0" i="0" u="none" strike="noStrike" cap="none">
                <a:solidFill>
                  <a:schemeClr val="dk1"/>
                </a:solidFill>
                <a:latin typeface="Arial"/>
                <a:ea typeface="Arial"/>
                <a:cs typeface="Arial"/>
                <a:sym typeface="Arial"/>
              </a:rPr>
              <a:t>Powered by an image recognition Machine Learning Model</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rgbClr val="0C0C0C"/>
              </a:buClr>
              <a:buSzPts val="1000"/>
              <a:buFont typeface="Inter Medium"/>
              <a:buChar char="-"/>
            </a:pPr>
            <a:r>
              <a:rPr lang="en" sz="1000" b="0" i="0" u="none" strike="noStrike" cap="none">
                <a:solidFill>
                  <a:schemeClr val="dk1"/>
                </a:solidFill>
                <a:latin typeface="Arial"/>
                <a:ea typeface="Arial"/>
                <a:cs typeface="Arial"/>
                <a:sym typeface="Arial"/>
              </a:rPr>
              <a:t>Automatically surfaces wildfire related social media to the platforms map</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rgbClr val="0C0C0C"/>
              </a:buClr>
              <a:buSzPts val="1000"/>
              <a:buFont typeface="Inter Medium"/>
              <a:buChar char="-"/>
            </a:pPr>
            <a:r>
              <a:rPr lang="en" sz="1000" b="0" i="0" u="none" strike="noStrike" cap="none">
                <a:solidFill>
                  <a:schemeClr val="dk1"/>
                </a:solidFill>
                <a:latin typeface="Arial"/>
                <a:ea typeface="Arial"/>
                <a:cs typeface="Arial"/>
                <a:sym typeface="Arial"/>
              </a:rPr>
              <a:t>‘Social Clusters’ layer surfaces areas of concentrated wildfire related social activity</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rgbClr val="0C0C0C"/>
              </a:buClr>
              <a:buSzPts val="1000"/>
              <a:buFont typeface="Inter Medium"/>
              <a:buChar char="-"/>
            </a:pPr>
            <a:r>
              <a:rPr lang="en" sz="1000" b="0" i="0" u="none" strike="noStrike" cap="none">
                <a:solidFill>
                  <a:schemeClr val="dk1"/>
                </a:solidFill>
                <a:latin typeface="Arial"/>
                <a:ea typeface="Arial"/>
                <a:cs typeface="Arial"/>
                <a:sym typeface="Arial"/>
              </a:rPr>
              <a:t>Direct integration with Twitter’s ‘Fire Hose’</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0"/>
              </a:spcAft>
              <a:buClr>
                <a:srgbClr val="0C0C0C"/>
              </a:buClr>
              <a:buSzPts val="1000"/>
              <a:buFont typeface="Inter Medium"/>
              <a:buChar char="-"/>
            </a:pPr>
            <a:r>
              <a:rPr lang="en" sz="1000" b="0" i="0" u="none" strike="noStrike" cap="none">
                <a:solidFill>
                  <a:schemeClr val="dk1"/>
                </a:solidFill>
                <a:latin typeface="Arial"/>
                <a:ea typeface="Arial"/>
                <a:cs typeface="Arial"/>
                <a:sym typeface="Arial"/>
              </a:rPr>
              <a:t>Individual Incident Streams and incident filters</a:t>
            </a:r>
            <a:endParaRPr sz="1000" b="0" i="0" u="none" strike="noStrike" cap="none">
              <a:solidFill>
                <a:schemeClr val="dk1"/>
              </a:solidFill>
              <a:latin typeface="Arial"/>
              <a:ea typeface="Arial"/>
              <a:cs typeface="Arial"/>
              <a:sym typeface="Arial"/>
            </a:endParaRPr>
          </a:p>
          <a:p>
            <a:pPr marL="142875" marR="0" lvl="0" indent="-142875" algn="l" rtl="0">
              <a:lnSpc>
                <a:spcPct val="115000"/>
              </a:lnSpc>
              <a:spcBef>
                <a:spcPts val="1000"/>
              </a:spcBef>
              <a:spcAft>
                <a:spcPts val="1000"/>
              </a:spcAft>
              <a:buClr>
                <a:srgbClr val="0C0C0C"/>
              </a:buClr>
              <a:buSzPts val="1000"/>
              <a:buFont typeface="Inter Medium"/>
              <a:buChar char="-"/>
            </a:pPr>
            <a:r>
              <a:rPr lang="en" sz="1000" b="0" i="0" u="none" strike="noStrike" cap="none">
                <a:solidFill>
                  <a:schemeClr val="dk1"/>
                </a:solidFill>
                <a:latin typeface="Arial"/>
                <a:ea typeface="Arial"/>
                <a:cs typeface="Arial"/>
                <a:sym typeface="Arial"/>
              </a:rPr>
              <a:t>Mobile compatibility</a:t>
            </a:r>
            <a:endParaRPr sz="1000" b="0" i="0" u="none" strike="noStrike" cap="none">
              <a:solidFill>
                <a:schemeClr val="dk1"/>
              </a:solidFill>
              <a:latin typeface="Arial"/>
              <a:ea typeface="Arial"/>
              <a:cs typeface="Arial"/>
              <a:sym typeface="Arial"/>
            </a:endParaRPr>
          </a:p>
        </p:txBody>
      </p:sp>
      <p:pic>
        <p:nvPicPr>
          <p:cNvPr id="466" name="Google Shape;466;p16"/>
          <p:cNvPicPr preferRelativeResize="0"/>
          <p:nvPr/>
        </p:nvPicPr>
        <p:blipFill rotWithShape="1">
          <a:blip r:embed="rId3">
            <a:alphaModFix/>
          </a:blip>
          <a:srcRect/>
          <a:stretch/>
        </p:blipFill>
        <p:spPr>
          <a:xfrm>
            <a:off x="3067075" y="932500"/>
            <a:ext cx="5268265" cy="3341551"/>
          </a:xfrm>
          <a:prstGeom prst="rect">
            <a:avLst/>
          </a:prstGeom>
          <a:noFill/>
          <a:ln>
            <a:noFill/>
          </a:ln>
        </p:spPr>
      </p:pic>
      <p:pic>
        <p:nvPicPr>
          <p:cNvPr id="467" name="Google Shape;467;p16"/>
          <p:cNvPicPr preferRelativeResize="0"/>
          <p:nvPr/>
        </p:nvPicPr>
        <p:blipFill rotWithShape="1">
          <a:blip r:embed="rId4">
            <a:alphaModFix amt="50000"/>
          </a:blip>
          <a:srcRect/>
          <a:stretch/>
        </p:blipFill>
        <p:spPr>
          <a:xfrm>
            <a:off x="354769" y="4602238"/>
            <a:ext cx="722700" cy="238216"/>
          </a:xfrm>
          <a:prstGeom prst="rect">
            <a:avLst/>
          </a:prstGeom>
          <a:noFill/>
          <a:ln>
            <a:noFill/>
          </a:ln>
        </p:spPr>
      </p:pic>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Rural Fire Service">
  <a:themeElements>
    <a:clrScheme name="RFS">
      <a:dk1>
        <a:sysClr val="windowText" lastClr="000000"/>
      </a:dk1>
      <a:lt1>
        <a:sysClr val="window" lastClr="FFFFFF"/>
      </a:lt1>
      <a:dk2>
        <a:srgbClr val="E5281B"/>
      </a:dk2>
      <a:lt2>
        <a:srgbClr val="CBDB2A"/>
      </a:lt2>
      <a:accent1>
        <a:srgbClr val="8B734D"/>
      </a:accent1>
      <a:accent2>
        <a:srgbClr val="FBB034"/>
      </a:accent2>
      <a:accent3>
        <a:srgbClr val="FBEE38"/>
      </a:accent3>
      <a:accent4>
        <a:srgbClr val="008550"/>
      </a:accent4>
      <a:accent5>
        <a:srgbClr val="007073"/>
      </a:accent5>
      <a:accent6>
        <a:srgbClr val="4D4D4F"/>
      </a:accent6>
      <a:hlink>
        <a:srgbClr val="215E9E"/>
      </a:hlink>
      <a:folHlink>
        <a:srgbClr val="954F72"/>
      </a:folHlink>
    </a:clrScheme>
    <a:fontScheme name="RFS">
      <a:majorFont>
        <a:latin typeface="Public Sans Medium"/>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FS Staff-PowerPoint template.potx" id="{3F8DE026-8C2B-4FD9-A281-28C95CD5DC52}" vid="{455C6E9B-E09A-4D65-89B0-B005EBE0104B}"/>
    </a:ext>
  </a:extLst>
</a:theme>
</file>

<file path=ppt/theme/theme5.xml><?xml version="1.0" encoding="utf-8"?>
<a:theme xmlns:a="http://schemas.openxmlformats.org/drawingml/2006/main" name="2_Deloitte_US_Onscreen">
  <a:themeElements>
    <a:clrScheme name="TST Reimagined">
      <a:dk1>
        <a:srgbClr val="000000"/>
      </a:dk1>
      <a:lt1>
        <a:srgbClr val="FFFFFF"/>
      </a:lt1>
      <a:dk2>
        <a:srgbClr val="0679AF"/>
      </a:dk2>
      <a:lt2>
        <a:srgbClr val="FFFFFF"/>
      </a:lt2>
      <a:accent1>
        <a:srgbClr val="036843"/>
      </a:accent1>
      <a:accent2>
        <a:srgbClr val="1F9D77"/>
      </a:accent2>
      <a:accent3>
        <a:srgbClr val="053760"/>
      </a:accent3>
      <a:accent4>
        <a:srgbClr val="0483A8"/>
      </a:accent4>
      <a:accent5>
        <a:srgbClr val="61C2DF"/>
      </a:accent5>
      <a:accent6>
        <a:srgbClr val="BAE1DD"/>
      </a:accent6>
      <a:hlink>
        <a:srgbClr val="86BC25"/>
      </a:hlink>
      <a:folHlink>
        <a:srgbClr val="86BC25"/>
      </a:folHlink>
    </a:clrScheme>
    <a:fontScheme name="TST Reimagined">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chor="b" anchorCtr="0">
        <a:noAutofit/>
      </a:bodyPr>
      <a:lstStyle>
        <a:defPPr algn="l" defTabSz="1219117">
          <a:defRPr sz="4800" dirty="0">
            <a:solidFill>
              <a:prstClr val="black"/>
            </a:solidFill>
            <a:latin typeface="Open Sans Light"/>
            <a:ea typeface="Open Sans Light"/>
            <a:cs typeface="Open Sans Light"/>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tion4" id="{E7EAFADB-C036-DF4B-8F97-467028C4D4E3}" vid="{2F5FA9E4-CC05-9945-978D-5EDA67A8225A}"/>
    </a:ext>
  </a:extLst>
</a:theme>
</file>

<file path=ppt/theme/theme6.xml><?xml version="1.0" encoding="utf-8"?>
<a:theme xmlns:a="http://schemas.openxmlformats.org/drawingml/2006/main" name="3_Deloitte_US_Onscreen">
  <a:themeElements>
    <a:clrScheme name="TST Reimagined">
      <a:dk1>
        <a:srgbClr val="000000"/>
      </a:dk1>
      <a:lt1>
        <a:srgbClr val="FFFFFF"/>
      </a:lt1>
      <a:dk2>
        <a:srgbClr val="0679AF"/>
      </a:dk2>
      <a:lt2>
        <a:srgbClr val="FFFFFF"/>
      </a:lt2>
      <a:accent1>
        <a:srgbClr val="036843"/>
      </a:accent1>
      <a:accent2>
        <a:srgbClr val="1F9D77"/>
      </a:accent2>
      <a:accent3>
        <a:srgbClr val="053760"/>
      </a:accent3>
      <a:accent4>
        <a:srgbClr val="0483A8"/>
      </a:accent4>
      <a:accent5>
        <a:srgbClr val="61C2DF"/>
      </a:accent5>
      <a:accent6>
        <a:srgbClr val="BAE1DD"/>
      </a:accent6>
      <a:hlink>
        <a:srgbClr val="86BC25"/>
      </a:hlink>
      <a:folHlink>
        <a:srgbClr val="86BC25"/>
      </a:folHlink>
    </a:clrScheme>
    <a:fontScheme name="TST Reimagined">
      <a:majorFont>
        <a:latin typeface="Open Sans SemiBold"/>
        <a:ea typeface=""/>
        <a:cs typeface=""/>
      </a:majorFont>
      <a:minorFont>
        <a:latin typeface="Open Sans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gray">
        <a:solidFill>
          <a:schemeClr val="accent3"/>
        </a:solidFill>
        <a:ln w="19050" algn="ctr">
          <a:noFill/>
          <a:miter lim="800000"/>
          <a:headEnd/>
          <a:tailEnd/>
        </a:ln>
      </a:spPr>
      <a:bodyPr wrap="square" lIns="88900" tIns="88900" rIns="88900" bIns="88900" rtlCol="0" anchor="ctr"/>
      <a:lstStyle>
        <a:defPPr>
          <a:lnSpc>
            <a:spcPct val="106000"/>
          </a:lnSpc>
          <a:buFont typeface="Wingdings 2" pitchFamily="18" charset="2"/>
          <a:buNone/>
          <a:defRPr sz="1600" b="1" dirty="0" smtClean="0">
            <a:solidFill>
              <a:schemeClr val="bg1"/>
            </a:solidFill>
          </a:defRPr>
        </a:defPPr>
      </a:lstStyle>
    </a:spDef>
    <a:lnDef>
      <a:spPr>
        <a:ln>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chor="b" anchorCtr="0">
        <a:noAutofit/>
      </a:bodyPr>
      <a:lstStyle>
        <a:defPPr algn="l" defTabSz="1219117">
          <a:defRPr sz="4800" dirty="0">
            <a:solidFill>
              <a:prstClr val="black"/>
            </a:solidFill>
            <a:latin typeface="Open Sans Light"/>
            <a:ea typeface="Open Sans Light"/>
            <a:cs typeface="Open Sans Light"/>
          </a:defRPr>
        </a:defPPr>
      </a:lstStyle>
    </a:txDef>
  </a:objectDefaults>
  <a:extraClrSchemeLst/>
  <a:custClrLst>
    <a:custClr name="Green 7">
      <a:srgbClr val="2C5234"/>
    </a:custClr>
    <a:custClr name="Green 6">
      <a:srgbClr val="046A38"/>
    </a:custClr>
    <a:custClr name="Green 5">
      <a:srgbClr val="009A44"/>
    </a:custClr>
    <a:custClr name="Green 4">
      <a:srgbClr val="43B02A"/>
    </a:custClr>
    <a:custClr name="Deloitte Green">
      <a:srgbClr val="86BC25"/>
    </a:custClr>
    <a:custClr name="Green 2">
      <a:srgbClr val="C4D600"/>
    </a:custClr>
    <a:custClr name="Green 1">
      <a:srgbClr val="E3E48D"/>
    </a:custClr>
    <a:custClr name="Teal 7">
      <a:srgbClr val="004F59"/>
    </a:custClr>
    <a:custClr name="Teal 6">
      <a:srgbClr val="007680"/>
    </a:custClr>
    <a:custClr name="Teal 5">
      <a:srgbClr val="0097A9"/>
    </a:custClr>
    <a:custClr name="Teal 4">
      <a:srgbClr val="00ABAB"/>
    </a:custClr>
    <a:custClr name="Teal 3">
      <a:srgbClr val="6FC2B4"/>
    </a:custClr>
    <a:custClr name="Teal 2">
      <a:srgbClr val="9DD4CF"/>
    </a:custClr>
    <a:custClr name="Teal 1">
      <a:srgbClr val="DDEFE8"/>
    </a:custClr>
    <a:custClr name="Blue 7">
      <a:srgbClr val="041E42"/>
    </a:custClr>
    <a:custClr name="Blue 6">
      <a:srgbClr val="012169"/>
    </a:custClr>
    <a:custClr name="Blue 5">
      <a:srgbClr val="005587"/>
    </a:custClr>
    <a:custClr name="Blue 4">
      <a:srgbClr val="0076A8"/>
    </a:custClr>
    <a:custClr name="Blue 3">
      <a:srgbClr val="00A3E0"/>
    </a:custClr>
    <a:custClr name="Blue 2">
      <a:srgbClr val="62B5E5"/>
    </a:custClr>
    <a:custClr name="Blue 1">
      <a:srgbClr val="A0DCFF"/>
    </a:custClr>
    <a:custClr name="Cool Gray 11">
      <a:srgbClr val="53565A"/>
    </a:custClr>
    <a:custClr name="Cool Gray 10">
      <a:srgbClr val="63666A"/>
    </a:custClr>
    <a:custClr name="Cool Gray 9">
      <a:srgbClr val="75787B"/>
    </a:custClr>
    <a:custClr name="Cool Gray 7">
      <a:srgbClr val="97999B"/>
    </a:custClr>
    <a:custClr name="Cool Gray 6">
      <a:srgbClr val="A7A8AA"/>
    </a:custClr>
    <a:custClr name="Cool Gray 4">
      <a:srgbClr val="BBBCBC"/>
    </a:custClr>
    <a:custClr name="Cool Gray 2">
      <a:srgbClr val="D0D0CE"/>
    </a:custClr>
    <a:custClr name="White">
      <a:srgbClr val="FFFFFF"/>
    </a:custClr>
    <a:custClr name="Black">
      <a:srgbClr val="000000"/>
    </a:custClr>
    <a:custClr name="Red">
      <a:srgbClr val="DA291C"/>
    </a:custClr>
    <a:custClr name="Orange">
      <a:srgbClr val="ED8B00"/>
    </a:custClr>
    <a:custClr name="Yellow">
      <a:srgbClr val="FFCD00"/>
    </a:custClr>
  </a:custClrLst>
  <a:extLst>
    <a:ext uri="{05A4C25C-085E-4340-85A3-A5531E510DB2}">
      <thm15:themeFamily xmlns:thm15="http://schemas.microsoft.com/office/thememl/2012/main" name="Presentation4" id="{E7EAFADB-C036-DF4B-8F97-467028C4D4E3}" vid="{2F5FA9E4-CC05-9945-978D-5EDA67A8225A}"/>
    </a:ext>
  </a:extLst>
</a:theme>
</file>

<file path=ppt/theme/theme7.xml><?xml version="1.0" encoding="utf-8"?>
<a:theme xmlns:a="http://schemas.openxmlformats.org/drawingml/2006/main" name="FromHereOn white background">
  <a:themeElements>
    <a:clrScheme name="EA5D96">
      <a:dk1>
        <a:srgbClr val="0A082C"/>
      </a:dk1>
      <a:lt1>
        <a:srgbClr val="FFFFFF"/>
      </a:lt1>
      <a:dk2>
        <a:srgbClr val="EA5D96"/>
      </a:dk2>
      <a:lt2>
        <a:srgbClr val="E81751"/>
      </a:lt2>
      <a:accent1>
        <a:srgbClr val="08082B"/>
      </a:accent1>
      <a:accent2>
        <a:srgbClr val="F7B617"/>
      </a:accent2>
      <a:accent3>
        <a:srgbClr val="3780C1"/>
      </a:accent3>
      <a:accent4>
        <a:srgbClr val="944F9E"/>
      </a:accent4>
      <a:accent5>
        <a:srgbClr val="D0DE2E"/>
      </a:accent5>
      <a:accent6>
        <a:srgbClr val="6DBF5D"/>
      </a:accent6>
      <a:hlink>
        <a:srgbClr val="EA5D96"/>
      </a:hlink>
      <a:folHlink>
        <a:srgbClr val="EA5D96"/>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1"/>
        </a:solidFill>
        <a:ln w="9525">
          <a:noFill/>
        </a:ln>
      </a:spPr>
      <a:bodyPr rtlCol="0" anchor="t" anchorCtr="0"/>
      <a:lstStyle>
        <a:defPPr algn="ctr">
          <a:defRPr sz="1200" b="0" i="0" dirty="0" err="1" smtClean="0">
            <a:solidFill>
              <a:schemeClr val="bg1"/>
            </a:solidFill>
            <a:latin typeface="Avenir Next" panose="020B0503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a:tailEnd type="triangle"/>
        </a:ln>
      </a:spPr>
      <a:bodyPr/>
      <a:lstStyle/>
      <a:style>
        <a:lnRef idx="1">
          <a:schemeClr val="dk1"/>
        </a:lnRef>
        <a:fillRef idx="0">
          <a:schemeClr val="dk1"/>
        </a:fillRef>
        <a:effectRef idx="0">
          <a:schemeClr val="dk1"/>
        </a:effectRef>
        <a:fontRef idx="minor">
          <a:schemeClr val="tx1"/>
        </a:fontRef>
      </a:style>
    </a:lnDef>
    <a:txDef>
      <a:spPr>
        <a:noFill/>
      </a:spPr>
      <a:bodyPr wrap="none" lIns="0" tIns="0" rIns="0" bIns="0" rtlCol="0">
        <a:spAutoFit/>
      </a:bodyPr>
      <a:lstStyle>
        <a:defPPr algn="l">
          <a:spcBef>
            <a:spcPts val="600"/>
          </a:spcBef>
          <a:spcAft>
            <a:spcPts val="600"/>
          </a:spcAft>
          <a:defRPr sz="2000" dirty="0" err="1" smtClean="0">
            <a:effectLst/>
            <a:latin typeface="Avenir Next" panose="020B0503020202020204" pitchFamily="34" charset="0"/>
          </a:defRPr>
        </a:defPPr>
      </a:lstStyle>
    </a:txDef>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RFS">
    <a:dk1>
      <a:sysClr val="windowText" lastClr="000000"/>
    </a:dk1>
    <a:lt1>
      <a:sysClr val="window" lastClr="FFFFFF"/>
    </a:lt1>
    <a:dk2>
      <a:srgbClr val="E5281B"/>
    </a:dk2>
    <a:lt2>
      <a:srgbClr val="CBDB2A"/>
    </a:lt2>
    <a:accent1>
      <a:srgbClr val="8B734D"/>
    </a:accent1>
    <a:accent2>
      <a:srgbClr val="FBB034"/>
    </a:accent2>
    <a:accent3>
      <a:srgbClr val="FBEE38"/>
    </a:accent3>
    <a:accent4>
      <a:srgbClr val="008550"/>
    </a:accent4>
    <a:accent5>
      <a:srgbClr val="007073"/>
    </a:accent5>
    <a:accent6>
      <a:srgbClr val="4D4D4F"/>
    </a:accent6>
    <a:hlink>
      <a:srgbClr val="215E9E"/>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eadba43-6594-423a-be76-219eb09f6720" xsi:nil="true"/>
    <lcf76f155ced4ddcb4097134ff3c332f xmlns="4119cb4c-6a92-4170-b691-a07b30082517">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61A73856C1982428A4D89FBDE2207B7" ma:contentTypeVersion="15" ma:contentTypeDescription="Create a new document." ma:contentTypeScope="" ma:versionID="3b3743b11ba98863a85f24dffd1e3f21">
  <xsd:schema xmlns:xsd="http://www.w3.org/2001/XMLSchema" xmlns:xs="http://www.w3.org/2001/XMLSchema" xmlns:p="http://schemas.microsoft.com/office/2006/metadata/properties" xmlns:ns2="4119cb4c-6a92-4170-b691-a07b30082517" xmlns:ns3="5eadba43-6594-423a-be76-219eb09f6720" targetNamespace="http://schemas.microsoft.com/office/2006/metadata/properties" ma:root="true" ma:fieldsID="ee34e6deb75a9cdd537237d4b3b47b3c" ns2:_="" ns3:_="">
    <xsd:import namespace="4119cb4c-6a92-4170-b691-a07b30082517"/>
    <xsd:import namespace="5eadba43-6594-423a-be76-219eb09f6720"/>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SearchProperties" minOccurs="0"/>
                <xsd:element ref="ns2:lcf76f155ced4ddcb4097134ff3c332f" minOccurs="0"/>
                <xsd:element ref="ns3:TaxCatchAll"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119cb4c-6a92-4170-b691-a07b3008251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f00eb7d5-ca27-4af2-baac-ce4379253668"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DateTaken" ma:index="19" nillable="true" ma:displayName="MediaServiceDateTaken" ma:hidden="true" ma:indexed="true" ma:internalName="MediaServiceDateTake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adba43-6594-423a-be76-219eb09f6720"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e5649035-66e1-46a4-bc08-444d24794424}" ma:internalName="TaxCatchAll" ma:showField="CatchAllData" ma:web="5eadba43-6594-423a-be76-219eb09f672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6D519E-5A9E-4E7A-84B7-DE2061F90525}">
  <ds:schemaRefs>
    <ds:schemaRef ds:uri="http://schemas.microsoft.com/office/2006/documentManagement/types"/>
    <ds:schemaRef ds:uri="http://www.w3.org/XML/1998/namespace"/>
    <ds:schemaRef ds:uri="http://schemas.microsoft.com/office/2006/metadata/properti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5eadba43-6594-423a-be76-219eb09f6720"/>
    <ds:schemaRef ds:uri="4119cb4c-6a92-4170-b691-a07b30082517"/>
  </ds:schemaRefs>
</ds:datastoreItem>
</file>

<file path=customXml/itemProps2.xml><?xml version="1.0" encoding="utf-8"?>
<ds:datastoreItem xmlns:ds="http://schemas.openxmlformats.org/officeDocument/2006/customXml" ds:itemID="{58B1F219-0766-41A8-B920-047FDBC433B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119cb4c-6a92-4170-b691-a07b30082517"/>
    <ds:schemaRef ds:uri="5eadba43-6594-423a-be76-219eb09f672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30993BA-ACEE-4A19-8FD4-3A03BB3B7D4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29</TotalTime>
  <Words>1702</Words>
  <Application>Microsoft Office PowerPoint</Application>
  <PresentationFormat>On-screen Show (16:9)</PresentationFormat>
  <Paragraphs>366</Paragraphs>
  <Slides>24</Slides>
  <Notes>18</Notes>
  <HiddenSlides>0</HiddenSlides>
  <MMClips>0</MMClips>
  <ScaleCrop>false</ScaleCrop>
  <HeadingPairs>
    <vt:vector size="8" baseType="variant">
      <vt:variant>
        <vt:lpstr>Fonts Used</vt:lpstr>
      </vt:variant>
      <vt:variant>
        <vt:i4>21</vt:i4>
      </vt:variant>
      <vt:variant>
        <vt:lpstr>Theme</vt:lpstr>
      </vt:variant>
      <vt:variant>
        <vt:i4>7</vt:i4>
      </vt:variant>
      <vt:variant>
        <vt:lpstr>Embedded OLE Servers</vt:lpstr>
      </vt:variant>
      <vt:variant>
        <vt:i4>1</vt:i4>
      </vt:variant>
      <vt:variant>
        <vt:lpstr>Slide Titles</vt:lpstr>
      </vt:variant>
      <vt:variant>
        <vt:i4>24</vt:i4>
      </vt:variant>
    </vt:vector>
  </HeadingPairs>
  <TitlesOfParts>
    <vt:vector size="53" baseType="lpstr">
      <vt:lpstr>Open Sans SemiBold</vt:lpstr>
      <vt:lpstr>Avenir Next</vt:lpstr>
      <vt:lpstr>Open Sans Extrabold</vt:lpstr>
      <vt:lpstr>Arial</vt:lpstr>
      <vt:lpstr>Roboto</vt:lpstr>
      <vt:lpstr>Open Sans</vt:lpstr>
      <vt:lpstr>Chronicle Text G1 Roman</vt:lpstr>
      <vt:lpstr>Public Sans</vt:lpstr>
      <vt:lpstr>Inter Medium</vt:lpstr>
      <vt:lpstr>Open Sans Light</vt:lpstr>
      <vt:lpstr>Wingdings 2</vt:lpstr>
      <vt:lpstr>Wingdings</vt:lpstr>
      <vt:lpstr>Public Sans Light</vt:lpstr>
      <vt:lpstr>Avenir Next LT Pro</vt:lpstr>
      <vt:lpstr>Calibri</vt:lpstr>
      <vt:lpstr>Avenir Next LT Pro Demi</vt:lpstr>
      <vt:lpstr>Public Sans Medium</vt:lpstr>
      <vt:lpstr>Inter</vt:lpstr>
      <vt:lpstr>Aptos SemiBold</vt:lpstr>
      <vt:lpstr>Verdana</vt:lpstr>
      <vt:lpstr>Gotham Narrow Book</vt:lpstr>
      <vt:lpstr>Simple Light</vt:lpstr>
      <vt:lpstr>Simple Light</vt:lpstr>
      <vt:lpstr>Simple Light</vt:lpstr>
      <vt:lpstr>Rural Fire Service</vt:lpstr>
      <vt:lpstr>2_Deloitte_US_Onscreen</vt:lpstr>
      <vt:lpstr>3_Deloitte_US_Onscreen</vt:lpstr>
      <vt:lpstr>FromHereOn white background</vt:lpstr>
      <vt:lpstr>think-cell Slide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challenge – Oct 2023</vt:lpstr>
      <vt:lpstr>Making key investments accessible in the field</vt:lpstr>
      <vt:lpstr>VaaN Design approach</vt:lpstr>
      <vt:lpstr>Hypha One</vt:lpstr>
      <vt:lpstr>Wi-Fi</vt:lpstr>
      <vt:lpstr>PowerPoint Presentation</vt:lpstr>
      <vt:lpstr>In-Field Mapping | Introduction to FireMapper</vt:lpstr>
      <vt:lpstr>PowerPoint Presentation</vt:lpstr>
      <vt:lpstr>PowerPoint Presentation</vt:lpstr>
      <vt:lpstr>PowerPoint Presentation</vt:lpstr>
      <vt:lpstr>RFS Key Applications with integrations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Matthew White</dc:creator>
  <cp:lastModifiedBy>Cameron Owers</cp:lastModifiedBy>
  <cp:revision>5</cp:revision>
  <dcterms:modified xsi:type="dcterms:W3CDTF">2025-07-15T00:50:22Z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0x010100E61A73856C1982428A4D89FBDE2207B7</vt:lpwstr>
  </property>
</Properties>
</file>