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9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10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56" r:id="rId5"/>
    <p:sldMasterId id="2147483665" r:id="rId6"/>
    <p:sldMasterId id="2147483699" r:id="rId7"/>
    <p:sldMasterId id="2147483684" r:id="rId8"/>
    <p:sldMasterId id="2147483670" r:id="rId9"/>
    <p:sldMasterId id="2147483687" r:id="rId10"/>
    <p:sldMasterId id="2147483692" r:id="rId11"/>
    <p:sldMasterId id="2147483707" r:id="rId12"/>
    <p:sldMasterId id="2147483718" r:id="rId13"/>
    <p:sldMasterId id="2147483723" r:id="rId14"/>
  </p:sldMasterIdLst>
  <p:notesMasterIdLst>
    <p:notesMasterId r:id="rId31"/>
  </p:notesMasterIdLst>
  <p:handoutMasterIdLst>
    <p:handoutMasterId r:id="rId32"/>
  </p:handoutMasterIdLst>
  <p:sldIdLst>
    <p:sldId id="261" r:id="rId15"/>
    <p:sldId id="453" r:id="rId16"/>
    <p:sldId id="430" r:id="rId17"/>
    <p:sldId id="431" r:id="rId18"/>
    <p:sldId id="433" r:id="rId19"/>
    <p:sldId id="434" r:id="rId20"/>
    <p:sldId id="435" r:id="rId21"/>
    <p:sldId id="393" r:id="rId22"/>
    <p:sldId id="417" r:id="rId23"/>
    <p:sldId id="403" r:id="rId24"/>
    <p:sldId id="405" r:id="rId25"/>
    <p:sldId id="406" r:id="rId26"/>
    <p:sldId id="445" r:id="rId27"/>
    <p:sldId id="451" r:id="rId28"/>
    <p:sldId id="484" r:id="rId29"/>
    <p:sldId id="277" r:id="rId30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McKechnie" initials="PM" lastIdx="23" clrIdx="0">
    <p:extLst>
      <p:ext uri="{19B8F6BF-5375-455C-9EA6-DF929625EA0E}">
        <p15:presenceInfo xmlns:p15="http://schemas.microsoft.com/office/powerpoint/2012/main" userId="S-1-5-21-2052205201-425739370-2122337923-82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1DD"/>
    <a:srgbClr val="DB342A"/>
    <a:srgbClr val="E6271B"/>
    <a:srgbClr val="C33527"/>
    <a:srgbClr val="F7E8D7"/>
    <a:srgbClr val="E5281B"/>
    <a:srgbClr val="4D4D4F"/>
    <a:srgbClr val="136B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–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37" autoAdjust="0"/>
    <p:restoredTop sz="91492" autoAdjust="0"/>
  </p:normalViewPr>
  <p:slideViewPr>
    <p:cSldViewPr snapToGrid="0">
      <p:cViewPr varScale="1">
        <p:scale>
          <a:sx n="83" d="100"/>
          <a:sy n="83" d="100"/>
        </p:scale>
        <p:origin x="88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10" d="100"/>
          <a:sy n="110" d="100"/>
        </p:scale>
        <p:origin x="580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18" Type="http://schemas.openxmlformats.org/officeDocument/2006/relationships/image" Target="../media/image5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17" Type="http://schemas.openxmlformats.org/officeDocument/2006/relationships/image" Target="../media/image57.png"/><Relationship Id="rId2" Type="http://schemas.openxmlformats.org/officeDocument/2006/relationships/image" Target="../media/image42.svg"/><Relationship Id="rId16" Type="http://schemas.openxmlformats.org/officeDocument/2006/relationships/image" Target="../media/image56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18" Type="http://schemas.openxmlformats.org/officeDocument/2006/relationships/image" Target="../media/image5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17" Type="http://schemas.openxmlformats.org/officeDocument/2006/relationships/image" Target="../media/image57.png"/><Relationship Id="rId2" Type="http://schemas.openxmlformats.org/officeDocument/2006/relationships/image" Target="../media/image42.svg"/><Relationship Id="rId16" Type="http://schemas.openxmlformats.org/officeDocument/2006/relationships/image" Target="../media/image56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10289A-C8BA-48B5-88E2-3A2ABD004014}" type="doc">
      <dgm:prSet loTypeId="urn:microsoft.com/office/officeart/2005/8/layout/h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717E7635-DF64-4972-A98B-D4A463B0F250}">
      <dgm:prSet phldrT="[Text]"/>
      <dgm:spPr>
        <a:solidFill>
          <a:srgbClr val="DB342A"/>
        </a:solidFill>
      </dgm:spPr>
      <dgm:t>
        <a:bodyPr/>
        <a:lstStyle/>
        <a:p>
          <a:pPr>
            <a:buClrTx/>
            <a:buSzTx/>
            <a:buFontTx/>
            <a:buNone/>
          </a:pPr>
          <a:r>
            <a:rPr lang="en-AU" b="0" dirty="0">
              <a:latin typeface="Public Sans" pitchFamily="2" charset="0"/>
            </a:rPr>
            <a:t>Prevention &amp; Preparation</a:t>
          </a:r>
          <a:endParaRPr lang="en-AU" b="0" dirty="0"/>
        </a:p>
      </dgm:t>
    </dgm:pt>
    <dgm:pt modelId="{72537B5A-2B48-42BE-AC38-D4B237EF0EBE}" type="parTrans" cxnId="{6DE58375-19EA-473D-A365-A9BDD764ED81}">
      <dgm:prSet/>
      <dgm:spPr/>
      <dgm:t>
        <a:bodyPr/>
        <a:lstStyle/>
        <a:p>
          <a:endParaRPr lang="en-AU"/>
        </a:p>
      </dgm:t>
    </dgm:pt>
    <dgm:pt modelId="{3F0DF5B0-A530-44F7-A6E4-F8CF0FEB2133}" type="sibTrans" cxnId="{6DE58375-19EA-473D-A365-A9BDD764ED81}">
      <dgm:prSet/>
      <dgm:spPr/>
      <dgm:t>
        <a:bodyPr/>
        <a:lstStyle/>
        <a:p>
          <a:endParaRPr lang="en-AU"/>
        </a:p>
      </dgm:t>
    </dgm:pt>
    <dgm:pt modelId="{31D10E5F-DD71-4844-994A-6784FA33B50A}">
      <dgm:prSet phldrT="[Text]" custT="1"/>
      <dgm:spPr>
        <a:solidFill>
          <a:srgbClr val="F1E1DD">
            <a:alpha val="90000"/>
          </a:srgbClr>
        </a:solidFill>
      </dgm:spPr>
      <dgm:t>
        <a:bodyPr/>
        <a:lstStyle/>
        <a:p>
          <a:pPr algn="ctr">
            <a:buClrTx/>
            <a:buSzTx/>
            <a:buFontTx/>
            <a:buNone/>
          </a:pPr>
          <a:r>
            <a:rPr kumimoji="0" lang="en-AU" sz="1400" b="1" i="0" u="none" strike="noStrike" cap="none" spc="0" normalizeH="0" baseline="0" noProof="0" dirty="0">
              <a:ln/>
              <a:effectLst/>
              <a:uLnTx/>
              <a:uFillTx/>
              <a:latin typeface="Public Sans" pitchFamily="2" charset="0"/>
            </a:rPr>
            <a:t>State Emergency Management Committee</a:t>
          </a:r>
          <a:endParaRPr lang="en-AU" sz="1400" dirty="0"/>
        </a:p>
      </dgm:t>
    </dgm:pt>
    <dgm:pt modelId="{D19ECA9F-A844-4C36-9193-FD11E8D8AC98}" type="parTrans" cxnId="{415BB975-88C5-450F-9A5E-043B3A043F20}">
      <dgm:prSet/>
      <dgm:spPr/>
      <dgm:t>
        <a:bodyPr/>
        <a:lstStyle/>
        <a:p>
          <a:endParaRPr lang="en-AU"/>
        </a:p>
      </dgm:t>
    </dgm:pt>
    <dgm:pt modelId="{C9E13310-F416-4381-AE47-AB920379C39C}" type="sibTrans" cxnId="{415BB975-88C5-450F-9A5E-043B3A043F20}">
      <dgm:prSet/>
      <dgm:spPr/>
      <dgm:t>
        <a:bodyPr/>
        <a:lstStyle/>
        <a:p>
          <a:endParaRPr lang="en-AU"/>
        </a:p>
      </dgm:t>
    </dgm:pt>
    <dgm:pt modelId="{DC4CDB9A-8254-4D6E-92FD-1042CC8E6892}">
      <dgm:prSet phldrT="[Text]"/>
      <dgm:spPr>
        <a:solidFill>
          <a:srgbClr val="DB342A"/>
        </a:solidFill>
      </dgm:spPr>
      <dgm:t>
        <a:bodyPr/>
        <a:lstStyle/>
        <a:p>
          <a:r>
            <a:rPr lang="en-AU" b="0" dirty="0">
              <a:latin typeface="Public Sans" pitchFamily="2" charset="0"/>
            </a:rPr>
            <a:t>Response</a:t>
          </a:r>
          <a:endParaRPr lang="en-AU" b="0" dirty="0"/>
        </a:p>
      </dgm:t>
    </dgm:pt>
    <dgm:pt modelId="{DC8C4A88-BCC7-432E-8FE8-A7819DF5EEC8}" type="parTrans" cxnId="{E412BF1B-BBF8-4776-B397-EDE62E62407B}">
      <dgm:prSet/>
      <dgm:spPr/>
      <dgm:t>
        <a:bodyPr/>
        <a:lstStyle/>
        <a:p>
          <a:endParaRPr lang="en-AU"/>
        </a:p>
      </dgm:t>
    </dgm:pt>
    <dgm:pt modelId="{13252888-F17B-4C8B-84C6-913BAAAE18CB}" type="sibTrans" cxnId="{E412BF1B-BBF8-4776-B397-EDE62E62407B}">
      <dgm:prSet/>
      <dgm:spPr/>
      <dgm:t>
        <a:bodyPr/>
        <a:lstStyle/>
        <a:p>
          <a:endParaRPr lang="en-AU"/>
        </a:p>
      </dgm:t>
    </dgm:pt>
    <dgm:pt modelId="{ABF8CA40-00E8-40A0-8109-27F3CFB82B09}">
      <dgm:prSet phldrT="[Text]"/>
      <dgm:spPr>
        <a:solidFill>
          <a:srgbClr val="DB342A"/>
        </a:solidFill>
      </dgm:spPr>
      <dgm:t>
        <a:bodyPr/>
        <a:lstStyle/>
        <a:p>
          <a:r>
            <a:rPr lang="en-AU" b="0" dirty="0">
              <a:latin typeface="Public Sans" pitchFamily="2" charset="0"/>
            </a:rPr>
            <a:t>Recovery</a:t>
          </a:r>
          <a:endParaRPr lang="en-AU" b="0" dirty="0"/>
        </a:p>
      </dgm:t>
    </dgm:pt>
    <dgm:pt modelId="{9818DB83-C839-4885-918D-962216927810}" type="parTrans" cxnId="{947C5727-4C98-4AF4-8FE9-2C68B62C2CF7}">
      <dgm:prSet/>
      <dgm:spPr/>
      <dgm:t>
        <a:bodyPr/>
        <a:lstStyle/>
        <a:p>
          <a:endParaRPr lang="en-AU"/>
        </a:p>
      </dgm:t>
    </dgm:pt>
    <dgm:pt modelId="{93E0EC2A-8956-44B4-A238-846869E71A48}" type="sibTrans" cxnId="{947C5727-4C98-4AF4-8FE9-2C68B62C2CF7}">
      <dgm:prSet/>
      <dgm:spPr/>
      <dgm:t>
        <a:bodyPr/>
        <a:lstStyle/>
        <a:p>
          <a:endParaRPr lang="en-AU"/>
        </a:p>
      </dgm:t>
    </dgm:pt>
    <dgm:pt modelId="{1A077F7F-1B04-478A-8692-16367AD24C0E}">
      <dgm:prSet phldrT="[Text]" custT="1"/>
      <dgm:spPr>
        <a:solidFill>
          <a:srgbClr val="F1E1DD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en-AU" sz="1400" b="1" dirty="0">
              <a:latin typeface="Public Sans" pitchFamily="2" charset="0"/>
            </a:rPr>
            <a:t>State Emergency Recovery Controller (SERCON)</a:t>
          </a:r>
          <a:endParaRPr lang="en-AU" sz="1400" dirty="0"/>
        </a:p>
      </dgm:t>
    </dgm:pt>
    <dgm:pt modelId="{7556A2BA-E175-4994-80D6-EC7893D0C6EA}" type="parTrans" cxnId="{4CEE6BA2-FD27-45E9-A9A6-58F35AB3CE37}">
      <dgm:prSet/>
      <dgm:spPr/>
      <dgm:t>
        <a:bodyPr/>
        <a:lstStyle/>
        <a:p>
          <a:endParaRPr lang="en-AU"/>
        </a:p>
      </dgm:t>
    </dgm:pt>
    <dgm:pt modelId="{92831421-B5E8-4A0C-8FF9-9D4E02CBB66F}" type="sibTrans" cxnId="{4CEE6BA2-FD27-45E9-A9A6-58F35AB3CE37}">
      <dgm:prSet/>
      <dgm:spPr/>
      <dgm:t>
        <a:bodyPr/>
        <a:lstStyle/>
        <a:p>
          <a:endParaRPr lang="en-AU"/>
        </a:p>
      </dgm:t>
    </dgm:pt>
    <dgm:pt modelId="{992295B9-D890-4C83-A022-FA8D2580FDE9}">
      <dgm:prSet custT="1"/>
      <dgm:spPr>
        <a:solidFill>
          <a:srgbClr val="F1E1DD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en-AU" sz="1400" b="1">
              <a:latin typeface="Public Sans" pitchFamily="2" charset="0"/>
            </a:rPr>
            <a:t>Functional and hazard specific committees</a:t>
          </a:r>
          <a:endParaRPr kumimoji="0" lang="en-AU" sz="1400" b="1" i="0" u="none" strike="noStrike" cap="none" spc="0" normalizeH="0" baseline="0" noProof="0">
            <a:ln/>
            <a:effectLst/>
            <a:uLnTx/>
            <a:uFillTx/>
            <a:latin typeface="Public Sans" pitchFamily="2" charset="0"/>
          </a:endParaRPr>
        </a:p>
      </dgm:t>
    </dgm:pt>
    <dgm:pt modelId="{B66E78F2-8B37-4471-8AB9-4F4DADE5116D}" type="parTrans" cxnId="{180F4B15-E8F7-4B25-9946-6A28D3A39066}">
      <dgm:prSet/>
      <dgm:spPr/>
      <dgm:t>
        <a:bodyPr/>
        <a:lstStyle/>
        <a:p>
          <a:endParaRPr lang="en-AU"/>
        </a:p>
      </dgm:t>
    </dgm:pt>
    <dgm:pt modelId="{CA5C9613-33F0-4F8F-AB33-6E30D749C664}" type="sibTrans" cxnId="{180F4B15-E8F7-4B25-9946-6A28D3A39066}">
      <dgm:prSet/>
      <dgm:spPr/>
      <dgm:t>
        <a:bodyPr/>
        <a:lstStyle/>
        <a:p>
          <a:endParaRPr lang="en-AU"/>
        </a:p>
      </dgm:t>
    </dgm:pt>
    <dgm:pt modelId="{211372E8-A524-41CF-91FB-650252E7F071}">
      <dgm:prSet custT="1"/>
      <dgm:spPr>
        <a:solidFill>
          <a:srgbClr val="F1E1DD">
            <a:alpha val="90000"/>
          </a:srgbClr>
        </a:solidFill>
      </dgm:spPr>
      <dgm:t>
        <a:bodyPr/>
        <a:lstStyle/>
        <a:p>
          <a:pPr algn="ctr"/>
          <a:endParaRPr kumimoji="0" lang="en-AU" sz="1400" i="0" u="none" strike="noStrike" cap="none" spc="0" normalizeH="0" baseline="0" noProof="0">
            <a:ln>
              <a:noFill/>
            </a:ln>
            <a:solidFill>
              <a:schemeClr val="tx1"/>
            </a:solidFill>
            <a:effectLst/>
            <a:uLnTx/>
            <a:uFillTx/>
            <a:latin typeface="Public Sans" pitchFamily="2" charset="0"/>
          </a:endParaRPr>
        </a:p>
      </dgm:t>
    </dgm:pt>
    <dgm:pt modelId="{F8583C50-E64D-4251-9A20-414405E2A16B}" type="parTrans" cxnId="{6086C1F2-6AF1-481B-BAA8-1E11DA097BA4}">
      <dgm:prSet/>
      <dgm:spPr/>
      <dgm:t>
        <a:bodyPr/>
        <a:lstStyle/>
        <a:p>
          <a:endParaRPr lang="en-AU"/>
        </a:p>
      </dgm:t>
    </dgm:pt>
    <dgm:pt modelId="{8C13CE5A-337E-4869-80BF-B1A6BF71E42C}" type="sibTrans" cxnId="{6086C1F2-6AF1-481B-BAA8-1E11DA097BA4}">
      <dgm:prSet/>
      <dgm:spPr/>
      <dgm:t>
        <a:bodyPr/>
        <a:lstStyle/>
        <a:p>
          <a:endParaRPr lang="en-AU"/>
        </a:p>
      </dgm:t>
    </dgm:pt>
    <dgm:pt modelId="{754B1A59-14C8-49A6-99DC-A70A2DCA44B2}">
      <dgm:prSet custT="1"/>
      <dgm:spPr>
        <a:solidFill>
          <a:srgbClr val="F1E1DD">
            <a:alpha val="90000"/>
          </a:srgbClr>
        </a:solidFill>
      </dgm:spPr>
      <dgm:t>
        <a:bodyPr/>
        <a:lstStyle/>
        <a:p>
          <a:pPr algn="ctr">
            <a:buFont typeface="Arial" panose="020B0604020202020204" pitchFamily="34" charset="0"/>
            <a:buNone/>
          </a:pPr>
          <a:r>
            <a:rPr lang="en-AU" sz="1400" b="1">
              <a:latin typeface="Public Sans" pitchFamily="2" charset="0"/>
            </a:rPr>
            <a:t>Regional and Local Emergency Management Committees</a:t>
          </a:r>
        </a:p>
      </dgm:t>
    </dgm:pt>
    <dgm:pt modelId="{394A1A87-9538-42DA-AA66-4E985BF7A3B7}" type="parTrans" cxnId="{7B93E704-4FBC-480C-A7F2-7C5669792C79}">
      <dgm:prSet/>
      <dgm:spPr/>
      <dgm:t>
        <a:bodyPr/>
        <a:lstStyle/>
        <a:p>
          <a:endParaRPr lang="en-AU"/>
        </a:p>
      </dgm:t>
    </dgm:pt>
    <dgm:pt modelId="{B2FCA3AF-6B90-4C6D-B794-E89BFCD05929}" type="sibTrans" cxnId="{7B93E704-4FBC-480C-A7F2-7C5669792C79}">
      <dgm:prSet/>
      <dgm:spPr/>
      <dgm:t>
        <a:bodyPr/>
        <a:lstStyle/>
        <a:p>
          <a:endParaRPr lang="en-AU"/>
        </a:p>
      </dgm:t>
    </dgm:pt>
    <dgm:pt modelId="{0D76ACA3-A83B-453B-A74F-B5481D0D9EEA}">
      <dgm:prSet/>
      <dgm:spPr>
        <a:solidFill>
          <a:srgbClr val="F1E1DD">
            <a:alpha val="90000"/>
          </a:srgbClr>
        </a:solidFill>
      </dgm:spPr>
      <dgm:t>
        <a:bodyPr/>
        <a:lstStyle/>
        <a:p>
          <a:pPr algn="ctr"/>
          <a:endParaRPr kumimoji="0" lang="en-AU" sz="1300" i="0" u="none" strike="noStrike" cap="none" spc="0" normalizeH="0" baseline="0" noProof="0">
            <a:ln>
              <a:noFill/>
            </a:ln>
            <a:solidFill>
              <a:schemeClr val="tx1"/>
            </a:solidFill>
            <a:effectLst/>
            <a:uLnTx/>
            <a:uFillTx/>
            <a:latin typeface="Public Sans" pitchFamily="2" charset="0"/>
          </a:endParaRPr>
        </a:p>
      </dgm:t>
    </dgm:pt>
    <dgm:pt modelId="{5282427C-1E10-42CA-8B32-4081D91AF99E}" type="parTrans" cxnId="{17DAB779-A4CF-4F31-BC14-A028F61656A2}">
      <dgm:prSet/>
      <dgm:spPr/>
      <dgm:t>
        <a:bodyPr/>
        <a:lstStyle/>
        <a:p>
          <a:endParaRPr lang="en-AU"/>
        </a:p>
      </dgm:t>
    </dgm:pt>
    <dgm:pt modelId="{1990D606-F4C1-412F-BD97-C70655DEBD66}" type="sibTrans" cxnId="{17DAB779-A4CF-4F31-BC14-A028F61656A2}">
      <dgm:prSet/>
      <dgm:spPr/>
      <dgm:t>
        <a:bodyPr/>
        <a:lstStyle/>
        <a:p>
          <a:endParaRPr lang="en-AU"/>
        </a:p>
      </dgm:t>
    </dgm:pt>
    <dgm:pt modelId="{E247C6F5-F155-4CFA-91D9-3F2FD2DA4068}">
      <dgm:prSet/>
      <dgm:spPr>
        <a:solidFill>
          <a:srgbClr val="F1E1DD">
            <a:alpha val="90000"/>
          </a:srgbClr>
        </a:solidFill>
      </dgm:spPr>
      <dgm:t>
        <a:bodyPr/>
        <a:lstStyle/>
        <a:p>
          <a:pPr algn="ctr"/>
          <a:endParaRPr kumimoji="0" lang="en-AU" sz="1300" b="0" i="0" u="none" strike="noStrike" cap="none" spc="0" normalizeH="0" baseline="0" noProof="0">
            <a:ln>
              <a:noFill/>
            </a:ln>
            <a:solidFill>
              <a:schemeClr val="tx1"/>
            </a:solidFill>
            <a:effectLst/>
            <a:uLnTx/>
            <a:uFillTx/>
            <a:latin typeface="Public Sans" pitchFamily="2" charset="0"/>
          </a:endParaRPr>
        </a:p>
      </dgm:t>
    </dgm:pt>
    <dgm:pt modelId="{38BFA431-3D3A-42F7-AE32-AC4212EF7E66}" type="parTrans" cxnId="{8DC9AB2B-93B3-431F-B88B-46B3C0CEC9F8}">
      <dgm:prSet/>
      <dgm:spPr/>
      <dgm:t>
        <a:bodyPr/>
        <a:lstStyle/>
        <a:p>
          <a:endParaRPr lang="en-AU"/>
        </a:p>
      </dgm:t>
    </dgm:pt>
    <dgm:pt modelId="{52C138EF-C63D-4B89-9AD0-AE8DA4390EDC}" type="sibTrans" cxnId="{8DC9AB2B-93B3-431F-B88B-46B3C0CEC9F8}">
      <dgm:prSet/>
      <dgm:spPr/>
      <dgm:t>
        <a:bodyPr/>
        <a:lstStyle/>
        <a:p>
          <a:endParaRPr lang="en-AU"/>
        </a:p>
      </dgm:t>
    </dgm:pt>
    <dgm:pt modelId="{72A2D20C-D45C-43A9-AE5C-BE86C8198967}">
      <dgm:prSet/>
      <dgm:spPr>
        <a:solidFill>
          <a:srgbClr val="F1E1DD">
            <a:alpha val="90000"/>
          </a:srgbClr>
        </a:solidFill>
      </dgm:spPr>
      <dgm:t>
        <a:bodyPr/>
        <a:lstStyle/>
        <a:p>
          <a:pPr algn="ctr"/>
          <a:endParaRPr lang="en-AU" sz="1300">
            <a:solidFill>
              <a:schemeClr val="tx1"/>
            </a:solidFill>
            <a:latin typeface="Public Sans" pitchFamily="2" charset="0"/>
          </a:endParaRPr>
        </a:p>
      </dgm:t>
    </dgm:pt>
    <dgm:pt modelId="{BEE621E5-8539-419C-80AB-AD79FA69F595}" type="parTrans" cxnId="{AB714AB6-6EA0-48EF-9F09-1453AFC6B837}">
      <dgm:prSet/>
      <dgm:spPr/>
      <dgm:t>
        <a:bodyPr/>
        <a:lstStyle/>
        <a:p>
          <a:endParaRPr lang="en-AU"/>
        </a:p>
      </dgm:t>
    </dgm:pt>
    <dgm:pt modelId="{D9849549-5002-44E9-B627-58A88ACD4E56}" type="sibTrans" cxnId="{AB714AB6-6EA0-48EF-9F09-1453AFC6B837}">
      <dgm:prSet/>
      <dgm:spPr/>
      <dgm:t>
        <a:bodyPr/>
        <a:lstStyle/>
        <a:p>
          <a:endParaRPr lang="en-AU"/>
        </a:p>
      </dgm:t>
    </dgm:pt>
    <dgm:pt modelId="{1BED7490-2C00-4508-B139-DC67EBE24950}">
      <dgm:prSet custT="1"/>
      <dgm:spPr>
        <a:solidFill>
          <a:srgbClr val="F1E1DD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en-AU" sz="1400" b="1" dirty="0">
              <a:latin typeface="Public Sans" pitchFamily="2" charset="0"/>
            </a:rPr>
            <a:t>Regional Recovery Coordinator</a:t>
          </a:r>
        </a:p>
      </dgm:t>
    </dgm:pt>
    <dgm:pt modelId="{77781E89-D42C-40B9-AB11-4FDE6DF7B21A}" type="parTrans" cxnId="{6BD34E13-8521-44FD-B8B2-24BA6D5BA499}">
      <dgm:prSet/>
      <dgm:spPr/>
      <dgm:t>
        <a:bodyPr/>
        <a:lstStyle/>
        <a:p>
          <a:endParaRPr lang="en-AU"/>
        </a:p>
      </dgm:t>
    </dgm:pt>
    <dgm:pt modelId="{4A64363D-BAC9-4361-B650-7CE6F39B41E5}" type="sibTrans" cxnId="{6BD34E13-8521-44FD-B8B2-24BA6D5BA499}">
      <dgm:prSet/>
      <dgm:spPr/>
      <dgm:t>
        <a:bodyPr/>
        <a:lstStyle/>
        <a:p>
          <a:endParaRPr lang="en-AU"/>
        </a:p>
      </dgm:t>
    </dgm:pt>
    <dgm:pt modelId="{6ABFCA8B-3EBD-4D58-A945-F9323B6B8AD7}">
      <dgm:prSet/>
      <dgm:spPr>
        <a:solidFill>
          <a:srgbClr val="F1E1DD">
            <a:alpha val="90000"/>
          </a:srgbClr>
        </a:solidFill>
      </dgm:spPr>
      <dgm:t>
        <a:bodyPr/>
        <a:lstStyle/>
        <a:p>
          <a:pPr algn="ctr"/>
          <a:endParaRPr lang="en-AU" sz="1300">
            <a:solidFill>
              <a:schemeClr val="tx1"/>
            </a:solidFill>
            <a:latin typeface="Public Sans" pitchFamily="2" charset="0"/>
          </a:endParaRPr>
        </a:p>
      </dgm:t>
    </dgm:pt>
    <dgm:pt modelId="{12F0826D-073C-426D-957E-4C3998FDF23F}" type="parTrans" cxnId="{A3C4A319-344E-4E43-A488-DFE4F5AB8EB9}">
      <dgm:prSet/>
      <dgm:spPr/>
      <dgm:t>
        <a:bodyPr/>
        <a:lstStyle/>
        <a:p>
          <a:endParaRPr lang="en-AU"/>
        </a:p>
      </dgm:t>
    </dgm:pt>
    <dgm:pt modelId="{7AB34E0D-3C11-497A-8B4C-684174F44525}" type="sibTrans" cxnId="{A3C4A319-344E-4E43-A488-DFE4F5AB8EB9}">
      <dgm:prSet/>
      <dgm:spPr/>
      <dgm:t>
        <a:bodyPr/>
        <a:lstStyle/>
        <a:p>
          <a:endParaRPr lang="en-AU"/>
        </a:p>
      </dgm:t>
    </dgm:pt>
    <dgm:pt modelId="{DF979529-7820-47C0-A9EB-AFCF72165BF0}">
      <dgm:prSet custT="1"/>
      <dgm:spPr>
        <a:solidFill>
          <a:srgbClr val="F1E1DD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en-AU" sz="1400" b="1">
              <a:latin typeface="Public Sans" pitchFamily="2" charset="0"/>
            </a:rPr>
            <a:t>State, Regional and Local Recovery Committees</a:t>
          </a:r>
          <a:endParaRPr lang="en-AU" sz="1200" b="1">
            <a:latin typeface="Public Sans" pitchFamily="2" charset="0"/>
          </a:endParaRPr>
        </a:p>
      </dgm:t>
    </dgm:pt>
    <dgm:pt modelId="{5D877631-7427-4D8B-A53D-1F629CB8DC57}" type="parTrans" cxnId="{67885A0E-B44C-4E14-A8DB-3E96D5DBF4B2}">
      <dgm:prSet/>
      <dgm:spPr/>
      <dgm:t>
        <a:bodyPr/>
        <a:lstStyle/>
        <a:p>
          <a:endParaRPr lang="en-AU"/>
        </a:p>
      </dgm:t>
    </dgm:pt>
    <dgm:pt modelId="{F566DE5C-8406-4838-9322-CFE30B39A207}" type="sibTrans" cxnId="{67885A0E-B44C-4E14-A8DB-3E96D5DBF4B2}">
      <dgm:prSet/>
      <dgm:spPr/>
      <dgm:t>
        <a:bodyPr/>
        <a:lstStyle/>
        <a:p>
          <a:endParaRPr lang="en-AU"/>
        </a:p>
      </dgm:t>
    </dgm:pt>
    <dgm:pt modelId="{80E79AAC-D080-46F4-948C-16A4D966D604}">
      <dgm:prSet phldrT="[Text]" custT="1"/>
      <dgm:spPr>
        <a:solidFill>
          <a:srgbClr val="F1E1DD">
            <a:alpha val="90000"/>
          </a:srgbClr>
        </a:solidFill>
      </dgm:spPr>
      <dgm:t>
        <a:bodyPr/>
        <a:lstStyle/>
        <a:p>
          <a:pPr algn="ctr">
            <a:buFont typeface="Arial" panose="020B0604020202020204" pitchFamily="34" charset="0"/>
            <a:buNone/>
          </a:pPr>
          <a:r>
            <a:rPr kumimoji="0" lang="en-AU" sz="1200" i="0" u="none" strike="noStrike" cap="none" spc="0" normalizeH="0" baseline="0" noProof="0">
              <a:ln/>
              <a:effectLst/>
              <a:uLnTx/>
              <a:uFillTx/>
              <a:latin typeface="Public Sans Light"/>
              <a:ea typeface="+mn-ea"/>
              <a:cs typeface="+mn-cs"/>
            </a:rPr>
            <a:t>Specific responsibility for a hazard, controls the response when an emergency occurs.</a:t>
          </a:r>
          <a:endParaRPr lang="en-AU" sz="1200"/>
        </a:p>
      </dgm:t>
    </dgm:pt>
    <dgm:pt modelId="{C2E760CC-6140-4ED2-93C4-B96501CCB893}" type="parTrans" cxnId="{715BC8BE-22F8-437A-87C0-1006C1BA1816}">
      <dgm:prSet/>
      <dgm:spPr/>
      <dgm:t>
        <a:bodyPr/>
        <a:lstStyle/>
        <a:p>
          <a:endParaRPr lang="en-AU"/>
        </a:p>
      </dgm:t>
    </dgm:pt>
    <dgm:pt modelId="{C2C81FB6-4022-486D-85B8-91C7027F425F}" type="sibTrans" cxnId="{715BC8BE-22F8-437A-87C0-1006C1BA1816}">
      <dgm:prSet/>
      <dgm:spPr/>
      <dgm:t>
        <a:bodyPr/>
        <a:lstStyle/>
        <a:p>
          <a:endParaRPr lang="en-AU"/>
        </a:p>
      </dgm:t>
    </dgm:pt>
    <dgm:pt modelId="{312DDE76-2721-4552-84F0-20DEF630DAFE}">
      <dgm:prSet phldrT="[Text]" custT="1"/>
      <dgm:spPr>
        <a:solidFill>
          <a:srgbClr val="F1E1DD">
            <a:alpha val="90000"/>
          </a:srgbClr>
        </a:solidFill>
      </dgm:spPr>
      <dgm:t>
        <a:bodyPr/>
        <a:lstStyle/>
        <a:p>
          <a:pPr algn="ctr">
            <a:buNone/>
          </a:pPr>
          <a:r>
            <a:rPr kumimoji="0" lang="en-AU" sz="1400" b="1" i="0" u="none" strike="noStrike" cap="none" spc="0" normalizeH="0" baseline="0" noProof="0">
              <a:ln/>
              <a:effectLst/>
              <a:uLnTx/>
              <a:uFillTx/>
              <a:latin typeface="Public Sans" pitchFamily="2" charset="0"/>
            </a:rPr>
            <a:t>Combat Agency</a:t>
          </a:r>
          <a:endParaRPr lang="en-AU" sz="1400"/>
        </a:p>
      </dgm:t>
    </dgm:pt>
    <dgm:pt modelId="{9E6A065E-CEB0-4D61-9871-0C995095F369}" type="sibTrans" cxnId="{B9E28CE5-41CD-4D1C-BEB8-C84925EB854B}">
      <dgm:prSet/>
      <dgm:spPr/>
      <dgm:t>
        <a:bodyPr/>
        <a:lstStyle/>
        <a:p>
          <a:endParaRPr lang="en-AU"/>
        </a:p>
      </dgm:t>
    </dgm:pt>
    <dgm:pt modelId="{01C06D2F-87B2-4E0C-88B7-66CDAEE99252}" type="parTrans" cxnId="{B9E28CE5-41CD-4D1C-BEB8-C84925EB854B}">
      <dgm:prSet/>
      <dgm:spPr/>
      <dgm:t>
        <a:bodyPr/>
        <a:lstStyle/>
        <a:p>
          <a:endParaRPr lang="en-AU"/>
        </a:p>
      </dgm:t>
    </dgm:pt>
    <dgm:pt modelId="{16474383-DD90-4AF0-9D14-16BB90EFAF27}">
      <dgm:prSet custT="1"/>
      <dgm:spPr>
        <a:solidFill>
          <a:srgbClr val="F1E1DD">
            <a:alpha val="90000"/>
          </a:srgbClr>
        </a:solidFill>
      </dgm:spPr>
      <dgm:t>
        <a:bodyPr/>
        <a:lstStyle/>
        <a:p>
          <a:pPr algn="ctr">
            <a:buNone/>
          </a:pPr>
          <a:r>
            <a:rPr kumimoji="0" lang="en-AU" sz="1400" b="1" i="0" u="none" strike="noStrike" cap="none" spc="0" normalizeH="0" baseline="0" noProof="0" dirty="0">
              <a:ln/>
              <a:effectLst/>
              <a:uLnTx/>
              <a:uFillTx/>
              <a:latin typeface="Public Sans" pitchFamily="2" charset="0"/>
            </a:rPr>
            <a:t>State Emergency Operations Controller (SEOCON)</a:t>
          </a:r>
          <a:endParaRPr kumimoji="0" lang="en-AU" sz="1400" i="0" u="none" strike="noStrike" cap="none" spc="0" normalizeH="0" baseline="0" noProof="0" dirty="0">
            <a:ln/>
            <a:effectLst/>
            <a:uLnTx/>
            <a:uFillTx/>
            <a:latin typeface="Public Sans Light"/>
            <a:ea typeface="+mn-ea"/>
            <a:cs typeface="+mn-cs"/>
          </a:endParaRPr>
        </a:p>
      </dgm:t>
    </dgm:pt>
    <dgm:pt modelId="{4E29E55B-BF54-4E76-AD6F-B4B6AA7AD8D6}" type="sibTrans" cxnId="{27DA67F5-4464-405E-A198-B62D45F1B562}">
      <dgm:prSet/>
      <dgm:spPr/>
      <dgm:t>
        <a:bodyPr/>
        <a:lstStyle/>
        <a:p>
          <a:endParaRPr lang="en-AU"/>
        </a:p>
      </dgm:t>
    </dgm:pt>
    <dgm:pt modelId="{77A75F2F-E9A0-4F41-8DDE-DA5814EACE74}" type="parTrans" cxnId="{27DA67F5-4464-405E-A198-B62D45F1B562}">
      <dgm:prSet/>
      <dgm:spPr/>
      <dgm:t>
        <a:bodyPr/>
        <a:lstStyle/>
        <a:p>
          <a:endParaRPr lang="en-AU"/>
        </a:p>
      </dgm:t>
    </dgm:pt>
    <dgm:pt modelId="{9749D0DC-87A9-48A5-8D9C-2EA3D02E25D1}">
      <dgm:prSet/>
      <dgm:spPr>
        <a:solidFill>
          <a:srgbClr val="F1E1DD">
            <a:alpha val="90000"/>
          </a:srgbClr>
        </a:solidFill>
      </dgm:spPr>
      <dgm:t>
        <a:bodyPr/>
        <a:lstStyle/>
        <a:p>
          <a:pPr algn="ctr"/>
          <a:endParaRPr lang="en-AU" sz="1300" b="1">
            <a:solidFill>
              <a:schemeClr val="tx1"/>
            </a:solidFill>
            <a:latin typeface="Public Sans" pitchFamily="2" charset="0"/>
          </a:endParaRPr>
        </a:p>
      </dgm:t>
    </dgm:pt>
    <dgm:pt modelId="{A7E792C6-416F-441A-BB96-88EBE5A66E12}" type="sibTrans" cxnId="{5F78E4E4-C03C-4C1B-B5AD-C418DE56BED2}">
      <dgm:prSet/>
      <dgm:spPr/>
      <dgm:t>
        <a:bodyPr/>
        <a:lstStyle/>
        <a:p>
          <a:endParaRPr lang="en-AU"/>
        </a:p>
      </dgm:t>
    </dgm:pt>
    <dgm:pt modelId="{5E6B9900-330F-4517-82AE-70C70177FFC2}" type="parTrans" cxnId="{5F78E4E4-C03C-4C1B-B5AD-C418DE56BED2}">
      <dgm:prSet/>
      <dgm:spPr/>
      <dgm:t>
        <a:bodyPr/>
        <a:lstStyle/>
        <a:p>
          <a:endParaRPr lang="en-AU"/>
        </a:p>
      </dgm:t>
    </dgm:pt>
    <dgm:pt modelId="{A6F1597E-BB6C-466F-B6F4-52999A8A41BA}">
      <dgm:prSet phldrT="[Text]"/>
      <dgm:spPr>
        <a:solidFill>
          <a:srgbClr val="F1E1DD">
            <a:alpha val="90000"/>
          </a:srgbClr>
        </a:solidFill>
      </dgm:spPr>
      <dgm:t>
        <a:bodyPr/>
        <a:lstStyle/>
        <a:p>
          <a:pPr algn="ctr">
            <a:buClrTx/>
            <a:buSzTx/>
            <a:buFontTx/>
            <a:buNone/>
          </a:pPr>
          <a:endParaRPr lang="en-AU" sz="1300" dirty="0"/>
        </a:p>
      </dgm:t>
    </dgm:pt>
    <dgm:pt modelId="{60D326BF-5586-45B0-8C4B-17978ED99CB1}" type="parTrans" cxnId="{4960BD39-305F-4B32-B36A-AE5D2DBAED8F}">
      <dgm:prSet/>
      <dgm:spPr/>
      <dgm:t>
        <a:bodyPr/>
        <a:lstStyle/>
        <a:p>
          <a:endParaRPr lang="en-AU"/>
        </a:p>
      </dgm:t>
    </dgm:pt>
    <dgm:pt modelId="{42501416-EF71-49D4-8AF2-7FF6EC5DD656}" type="sibTrans" cxnId="{4960BD39-305F-4B32-B36A-AE5D2DBAED8F}">
      <dgm:prSet/>
      <dgm:spPr/>
      <dgm:t>
        <a:bodyPr/>
        <a:lstStyle/>
        <a:p>
          <a:endParaRPr lang="en-AU"/>
        </a:p>
      </dgm:t>
    </dgm:pt>
    <dgm:pt modelId="{4BE43C74-F975-4A58-B89E-8795DC5A1265}">
      <dgm:prSet custT="1"/>
      <dgm:spPr>
        <a:solidFill>
          <a:srgbClr val="F1E1DD">
            <a:alpha val="90000"/>
          </a:srgbClr>
        </a:solidFill>
      </dgm:spPr>
      <dgm:t>
        <a:bodyPr/>
        <a:lstStyle/>
        <a:p>
          <a:pPr algn="ctr"/>
          <a:endParaRPr kumimoji="0" lang="en-AU" sz="1400" b="1" i="0" u="none" strike="noStrike" cap="none" spc="0" normalizeH="0" baseline="0" noProof="0" dirty="0">
            <a:ln>
              <a:noFill/>
            </a:ln>
            <a:solidFill>
              <a:schemeClr val="tx1"/>
            </a:solidFill>
            <a:effectLst/>
            <a:uLnTx/>
            <a:uFillTx/>
            <a:latin typeface="Public Sans" pitchFamily="2" charset="0"/>
          </a:endParaRPr>
        </a:p>
      </dgm:t>
    </dgm:pt>
    <dgm:pt modelId="{023D4039-89DA-4A67-9031-0655FC5A2382}" type="parTrans" cxnId="{3BE97271-848B-48F5-B0FB-C9AE3EDE819F}">
      <dgm:prSet/>
      <dgm:spPr/>
      <dgm:t>
        <a:bodyPr/>
        <a:lstStyle/>
        <a:p>
          <a:endParaRPr lang="en-AU"/>
        </a:p>
      </dgm:t>
    </dgm:pt>
    <dgm:pt modelId="{048C2835-DC24-479B-907B-F0FA1F6B73C1}" type="sibTrans" cxnId="{3BE97271-848B-48F5-B0FB-C9AE3EDE819F}">
      <dgm:prSet/>
      <dgm:spPr/>
      <dgm:t>
        <a:bodyPr/>
        <a:lstStyle/>
        <a:p>
          <a:endParaRPr lang="en-AU"/>
        </a:p>
      </dgm:t>
    </dgm:pt>
    <dgm:pt modelId="{1A00526C-C958-477D-B0E2-7874217E123B}">
      <dgm:prSet phldrT="[Text]"/>
      <dgm:spPr>
        <a:solidFill>
          <a:srgbClr val="F1E1DD">
            <a:alpha val="90000"/>
          </a:srgbClr>
        </a:solidFill>
      </dgm:spPr>
      <dgm:t>
        <a:bodyPr/>
        <a:lstStyle/>
        <a:p>
          <a:pPr algn="ctr">
            <a:buNone/>
          </a:pPr>
          <a:endParaRPr lang="en-AU" sz="1300" dirty="0"/>
        </a:p>
      </dgm:t>
    </dgm:pt>
    <dgm:pt modelId="{457755A2-8816-4635-92D4-B1A45ECE6CC6}" type="parTrans" cxnId="{C92AB354-032F-43B6-8004-1E71856D1BA2}">
      <dgm:prSet/>
      <dgm:spPr/>
      <dgm:t>
        <a:bodyPr/>
        <a:lstStyle/>
        <a:p>
          <a:endParaRPr lang="en-AU"/>
        </a:p>
      </dgm:t>
    </dgm:pt>
    <dgm:pt modelId="{252E68FC-43CE-437E-9D94-6B3373F77773}" type="sibTrans" cxnId="{C92AB354-032F-43B6-8004-1E71856D1BA2}">
      <dgm:prSet/>
      <dgm:spPr/>
      <dgm:t>
        <a:bodyPr/>
        <a:lstStyle/>
        <a:p>
          <a:endParaRPr lang="en-AU"/>
        </a:p>
      </dgm:t>
    </dgm:pt>
    <dgm:pt modelId="{59E1CF65-2DC6-45D6-B1B8-C8919772A754}">
      <dgm:prSet custT="1"/>
      <dgm:spPr>
        <a:solidFill>
          <a:srgbClr val="F1E1DD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en-AU" sz="1400" b="1">
              <a:latin typeface="Public Sans" pitchFamily="2" charset="0"/>
            </a:rPr>
            <a:t>Regional and Local Emergency Operations Controllers</a:t>
          </a:r>
          <a:endParaRPr kumimoji="0" lang="en-AU" sz="1400" i="0" u="none" strike="noStrike" cap="none" spc="0" normalizeH="0" baseline="0" noProof="0">
            <a:ln/>
            <a:effectLst/>
            <a:uLnTx/>
            <a:uFillTx/>
            <a:latin typeface="Public Sans Light"/>
            <a:ea typeface="+mn-ea"/>
            <a:cs typeface="+mn-cs"/>
          </a:endParaRPr>
        </a:p>
      </dgm:t>
    </dgm:pt>
    <dgm:pt modelId="{EE846D2F-8286-4053-B1F0-018065D5FF8A}" type="parTrans" cxnId="{E903367D-03F3-454E-B924-6DD947FE41B8}">
      <dgm:prSet/>
      <dgm:spPr/>
      <dgm:t>
        <a:bodyPr/>
        <a:lstStyle/>
        <a:p>
          <a:endParaRPr lang="en-AU"/>
        </a:p>
      </dgm:t>
    </dgm:pt>
    <dgm:pt modelId="{0EE2D06D-7AB5-4BC2-9CF8-CF4C7A66FFB8}" type="sibTrans" cxnId="{E903367D-03F3-454E-B924-6DD947FE41B8}">
      <dgm:prSet/>
      <dgm:spPr/>
      <dgm:t>
        <a:bodyPr/>
        <a:lstStyle/>
        <a:p>
          <a:endParaRPr lang="en-AU"/>
        </a:p>
      </dgm:t>
    </dgm:pt>
    <dgm:pt modelId="{F2504591-1C26-4C8C-A5D2-376927BB1844}">
      <dgm:prSet/>
      <dgm:spPr>
        <a:solidFill>
          <a:srgbClr val="F1E1DD">
            <a:alpha val="90000"/>
          </a:srgbClr>
        </a:solidFill>
      </dgm:spPr>
      <dgm:t>
        <a:bodyPr/>
        <a:lstStyle/>
        <a:p>
          <a:pPr algn="ctr"/>
          <a:endParaRPr kumimoji="0" lang="en-AU" sz="1300" i="0" u="none" strike="noStrike" cap="none" spc="0" normalizeH="0" baseline="0" noProof="0">
            <a:ln>
              <a:noFill/>
            </a:ln>
            <a:solidFill>
              <a:srgbClr val="22272B"/>
            </a:solidFill>
            <a:effectLst/>
            <a:uLnTx/>
            <a:uFillTx/>
            <a:latin typeface="Public Sans Light"/>
            <a:ea typeface="+mn-ea"/>
            <a:cs typeface="+mn-cs"/>
          </a:endParaRPr>
        </a:p>
      </dgm:t>
    </dgm:pt>
    <dgm:pt modelId="{022C7492-F28A-4DD1-99DD-705DB71BD72D}" type="parTrans" cxnId="{44662D24-7338-46F3-BCB0-CFF894AED9DB}">
      <dgm:prSet/>
      <dgm:spPr/>
      <dgm:t>
        <a:bodyPr/>
        <a:lstStyle/>
        <a:p>
          <a:endParaRPr lang="en-AU"/>
        </a:p>
      </dgm:t>
    </dgm:pt>
    <dgm:pt modelId="{897EA261-6D43-45F5-B1A9-F9074C8A2FEC}" type="sibTrans" cxnId="{44662D24-7338-46F3-BCB0-CFF894AED9DB}">
      <dgm:prSet/>
      <dgm:spPr/>
      <dgm:t>
        <a:bodyPr/>
        <a:lstStyle/>
        <a:p>
          <a:endParaRPr lang="en-AU"/>
        </a:p>
      </dgm:t>
    </dgm:pt>
    <dgm:pt modelId="{E5F40EFC-767B-4304-AFBF-13EEE74632A1}">
      <dgm:prSet phldrT="[Text]" custT="1"/>
      <dgm:spPr>
        <a:solidFill>
          <a:srgbClr val="F1E1DD">
            <a:alpha val="90000"/>
          </a:srgbClr>
        </a:solidFill>
      </dgm:spPr>
      <dgm:t>
        <a:bodyPr/>
        <a:lstStyle/>
        <a:p>
          <a:pPr algn="ctr">
            <a:buFont typeface="Arial" panose="020B0604020202020204" pitchFamily="34" charset="0"/>
            <a:buNone/>
          </a:pPr>
          <a:r>
            <a:rPr lang="en-AU" sz="1200" dirty="0">
              <a:latin typeface="Public Sans" pitchFamily="2" charset="0"/>
            </a:rPr>
            <a:t>Controls recovery operations when there is no other identified recovery agency.</a:t>
          </a:r>
          <a:endParaRPr lang="en-AU" sz="1200" dirty="0"/>
        </a:p>
      </dgm:t>
    </dgm:pt>
    <dgm:pt modelId="{4F35A289-FAC9-42D4-B354-812890948757}" type="parTrans" cxnId="{C12705B2-4707-467B-A0AC-5C7AC8626A8C}">
      <dgm:prSet/>
      <dgm:spPr/>
      <dgm:t>
        <a:bodyPr/>
        <a:lstStyle/>
        <a:p>
          <a:endParaRPr lang="en-AU"/>
        </a:p>
      </dgm:t>
    </dgm:pt>
    <dgm:pt modelId="{8E9909E9-2646-473B-B50C-E1C069D443FB}" type="sibTrans" cxnId="{C12705B2-4707-467B-A0AC-5C7AC8626A8C}">
      <dgm:prSet/>
      <dgm:spPr/>
      <dgm:t>
        <a:bodyPr/>
        <a:lstStyle/>
        <a:p>
          <a:endParaRPr lang="en-AU"/>
        </a:p>
      </dgm:t>
    </dgm:pt>
    <dgm:pt modelId="{28BCB76A-93CA-42BD-92D6-5AE009BE0D5A}">
      <dgm:prSet custT="1"/>
      <dgm:spPr>
        <a:solidFill>
          <a:srgbClr val="F1E1DD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en-AU" sz="1200" dirty="0">
              <a:latin typeface="Public Sans Light"/>
            </a:rPr>
            <a:t>Coordinate functions under sub and supporting plans</a:t>
          </a:r>
          <a:endParaRPr kumimoji="0" lang="en-AU" sz="1200" b="1" i="0" u="none" strike="noStrike" cap="none" spc="0" normalizeH="0" baseline="0" noProof="0" dirty="0">
            <a:ln/>
            <a:effectLst/>
            <a:uLnTx/>
            <a:uFillTx/>
            <a:latin typeface="Public Sans" pitchFamily="2" charset="0"/>
          </a:endParaRPr>
        </a:p>
      </dgm:t>
    </dgm:pt>
    <dgm:pt modelId="{ADEA6564-60DA-4B55-AFFE-B065BDD8FAD8}" type="parTrans" cxnId="{4F22FA6F-A5FF-4328-9C31-5480988ACC8E}">
      <dgm:prSet/>
      <dgm:spPr/>
      <dgm:t>
        <a:bodyPr/>
        <a:lstStyle/>
        <a:p>
          <a:endParaRPr lang="en-AU"/>
        </a:p>
      </dgm:t>
    </dgm:pt>
    <dgm:pt modelId="{567C5118-486F-4B99-A846-F8CF3ECDC86A}" type="sibTrans" cxnId="{4F22FA6F-A5FF-4328-9C31-5480988ACC8E}">
      <dgm:prSet/>
      <dgm:spPr/>
      <dgm:t>
        <a:bodyPr/>
        <a:lstStyle/>
        <a:p>
          <a:endParaRPr lang="en-AU"/>
        </a:p>
      </dgm:t>
    </dgm:pt>
    <dgm:pt modelId="{DD657FF3-332E-4683-95B7-A84231C335FC}">
      <dgm:prSet custT="1"/>
      <dgm:spPr>
        <a:solidFill>
          <a:srgbClr val="F1E1DD">
            <a:alpha val="90000"/>
          </a:srgbClr>
        </a:solidFill>
      </dgm:spPr>
      <dgm:t>
        <a:bodyPr/>
        <a:lstStyle/>
        <a:p>
          <a:pPr algn="ctr">
            <a:buFont typeface="Arial" panose="020B0604020202020204" pitchFamily="34" charset="0"/>
            <a:buNone/>
          </a:pPr>
          <a:r>
            <a:rPr lang="en-AU" sz="1200">
              <a:latin typeface="Public Sans Light"/>
            </a:rPr>
            <a:t>Roles and functions of SEMC translated at regional and local level</a:t>
          </a:r>
          <a:endParaRPr lang="en-AU" sz="1200" b="1">
            <a:latin typeface="Public Sans" pitchFamily="2" charset="0"/>
          </a:endParaRPr>
        </a:p>
      </dgm:t>
    </dgm:pt>
    <dgm:pt modelId="{CA6A091B-9C52-4E14-BC18-0CE9C545F711}" type="parTrans" cxnId="{5DFD8323-709C-4FE9-998A-C04A96991CB8}">
      <dgm:prSet/>
      <dgm:spPr/>
      <dgm:t>
        <a:bodyPr/>
        <a:lstStyle/>
        <a:p>
          <a:endParaRPr lang="en-AU"/>
        </a:p>
      </dgm:t>
    </dgm:pt>
    <dgm:pt modelId="{4BA8079D-3578-4FF5-BF94-26CC46A5B101}" type="sibTrans" cxnId="{5DFD8323-709C-4FE9-998A-C04A96991CB8}">
      <dgm:prSet/>
      <dgm:spPr/>
      <dgm:t>
        <a:bodyPr/>
        <a:lstStyle/>
        <a:p>
          <a:endParaRPr lang="en-AU"/>
        </a:p>
      </dgm:t>
    </dgm:pt>
    <dgm:pt modelId="{CAE0F0D3-E89E-42E7-A3CE-AAE307E02C60}">
      <dgm:prSet custT="1"/>
      <dgm:spPr>
        <a:solidFill>
          <a:srgbClr val="F1E1DD">
            <a:alpha val="90000"/>
          </a:srgbClr>
        </a:solidFill>
      </dgm:spPr>
      <dgm:t>
        <a:bodyPr/>
        <a:lstStyle/>
        <a:p>
          <a:pPr algn="ctr">
            <a:buNone/>
          </a:pPr>
          <a:r>
            <a:rPr kumimoji="0" lang="en-AU" sz="1200" i="0" u="none" strike="noStrike" cap="none" spc="0" normalizeH="0" baseline="0" noProof="0">
              <a:ln/>
              <a:effectLst/>
              <a:uLnTx/>
              <a:uFillTx/>
              <a:latin typeface="Public Sans Light"/>
              <a:ea typeface="+mn-ea"/>
              <a:cs typeface="+mn-cs"/>
            </a:rPr>
            <a:t>Controls operations when there is no combat agency, or when requested.</a:t>
          </a:r>
        </a:p>
      </dgm:t>
    </dgm:pt>
    <dgm:pt modelId="{652CFF2E-4A17-4AB4-89D9-15C8A5A37E4D}" type="parTrans" cxnId="{D837897A-7C51-4490-9B7C-552BCEE7BA8B}">
      <dgm:prSet/>
      <dgm:spPr/>
      <dgm:t>
        <a:bodyPr/>
        <a:lstStyle/>
        <a:p>
          <a:endParaRPr lang="en-AU"/>
        </a:p>
      </dgm:t>
    </dgm:pt>
    <dgm:pt modelId="{7E7D3BDC-5121-4E4A-950A-D9235B28B34E}" type="sibTrans" cxnId="{D837897A-7C51-4490-9B7C-552BCEE7BA8B}">
      <dgm:prSet/>
      <dgm:spPr/>
      <dgm:t>
        <a:bodyPr/>
        <a:lstStyle/>
        <a:p>
          <a:endParaRPr lang="en-AU"/>
        </a:p>
      </dgm:t>
    </dgm:pt>
    <dgm:pt modelId="{B9259A1D-4C24-463B-9457-BDB6003DEF18}">
      <dgm:prSet custT="1"/>
      <dgm:spPr>
        <a:solidFill>
          <a:srgbClr val="F1E1DD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en-AU" sz="1200">
              <a:latin typeface="Public Sans" pitchFamily="2" charset="0"/>
            </a:rPr>
            <a:t>Supported by other Combat Agencies and Functional Area Coordinators at each level</a:t>
          </a:r>
          <a:endParaRPr kumimoji="0" lang="en-AU" sz="1200" i="0" u="none" strike="noStrike" cap="none" spc="0" normalizeH="0" baseline="0" noProof="0">
            <a:ln/>
            <a:effectLst/>
            <a:uLnTx/>
            <a:uFillTx/>
            <a:latin typeface="Public Sans Light"/>
            <a:ea typeface="+mn-ea"/>
            <a:cs typeface="+mn-cs"/>
          </a:endParaRPr>
        </a:p>
      </dgm:t>
    </dgm:pt>
    <dgm:pt modelId="{15E9054D-744F-4CAB-AA8D-7EE129595697}" type="parTrans" cxnId="{498DAB08-3541-406F-B38C-0DC5D8760C96}">
      <dgm:prSet/>
      <dgm:spPr/>
      <dgm:t>
        <a:bodyPr/>
        <a:lstStyle/>
        <a:p>
          <a:endParaRPr lang="en-AU"/>
        </a:p>
      </dgm:t>
    </dgm:pt>
    <dgm:pt modelId="{F1F0B988-3B3D-49DA-B733-B689E44A715D}" type="sibTrans" cxnId="{498DAB08-3541-406F-B38C-0DC5D8760C96}">
      <dgm:prSet/>
      <dgm:spPr/>
      <dgm:t>
        <a:bodyPr/>
        <a:lstStyle/>
        <a:p>
          <a:endParaRPr lang="en-AU"/>
        </a:p>
      </dgm:t>
    </dgm:pt>
    <dgm:pt modelId="{3E7F4F98-331B-43A1-9C93-7252B659B683}">
      <dgm:prSet custT="1"/>
      <dgm:spPr>
        <a:solidFill>
          <a:srgbClr val="F1E1DD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en-AU" sz="1200">
              <a:latin typeface="Public Sans" pitchFamily="2" charset="0"/>
            </a:rPr>
            <a:t>Public face of recovery providing leadership and coordination</a:t>
          </a:r>
          <a:endParaRPr lang="en-AU" sz="1200" b="1">
            <a:latin typeface="Public Sans" pitchFamily="2" charset="0"/>
          </a:endParaRPr>
        </a:p>
      </dgm:t>
    </dgm:pt>
    <dgm:pt modelId="{7EF06846-D423-4AD9-8889-EF415E413B9A}" type="parTrans" cxnId="{CAE2FBCD-1511-417E-81A0-D2FE217A8E66}">
      <dgm:prSet/>
      <dgm:spPr/>
      <dgm:t>
        <a:bodyPr/>
        <a:lstStyle/>
        <a:p>
          <a:endParaRPr lang="en-AU"/>
        </a:p>
      </dgm:t>
    </dgm:pt>
    <dgm:pt modelId="{9283339A-4865-449B-9091-7B02212FDDA7}" type="sibTrans" cxnId="{CAE2FBCD-1511-417E-81A0-D2FE217A8E66}">
      <dgm:prSet/>
      <dgm:spPr/>
      <dgm:t>
        <a:bodyPr/>
        <a:lstStyle/>
        <a:p>
          <a:endParaRPr lang="en-AU"/>
        </a:p>
      </dgm:t>
    </dgm:pt>
    <dgm:pt modelId="{F44CCC67-9C2C-4BB4-A69B-9B06B5AEB5CA}">
      <dgm:prSet phldrT="[Text]"/>
      <dgm:spPr>
        <a:solidFill>
          <a:srgbClr val="F1E1DD">
            <a:alpha val="90000"/>
          </a:srgbClr>
        </a:solidFill>
      </dgm:spPr>
      <dgm:t>
        <a:bodyPr/>
        <a:lstStyle/>
        <a:p>
          <a:pPr algn="ctr">
            <a:buNone/>
          </a:pPr>
          <a:endParaRPr lang="en-AU" sz="1300" dirty="0"/>
        </a:p>
      </dgm:t>
    </dgm:pt>
    <dgm:pt modelId="{286C1923-FF43-43EC-80F7-D3DFB6C76D03}" type="parTrans" cxnId="{B4E98C93-8C60-4731-B810-9C7ACF499C2F}">
      <dgm:prSet/>
      <dgm:spPr/>
      <dgm:t>
        <a:bodyPr/>
        <a:lstStyle/>
        <a:p>
          <a:endParaRPr lang="en-AU"/>
        </a:p>
      </dgm:t>
    </dgm:pt>
    <dgm:pt modelId="{C5869264-9E00-4470-BE8B-F9A0C99C7CEF}" type="sibTrans" cxnId="{B4E98C93-8C60-4731-B810-9C7ACF499C2F}">
      <dgm:prSet/>
      <dgm:spPr/>
      <dgm:t>
        <a:bodyPr/>
        <a:lstStyle/>
        <a:p>
          <a:endParaRPr lang="en-AU"/>
        </a:p>
      </dgm:t>
    </dgm:pt>
    <dgm:pt modelId="{9FD1B02D-08F3-4DD1-BC50-62E6E4A228AE}">
      <dgm:prSet custT="1"/>
      <dgm:spPr>
        <a:solidFill>
          <a:srgbClr val="F1E1DD">
            <a:alpha val="90000"/>
          </a:srgbClr>
        </a:solidFill>
      </dgm:spPr>
      <dgm:t>
        <a:bodyPr/>
        <a:lstStyle/>
        <a:p>
          <a:pPr algn="ctr">
            <a:buNone/>
          </a:pPr>
          <a:r>
            <a:rPr lang="en-AU" sz="1200" b="0">
              <a:latin typeface="Public Sans" pitchFamily="2" charset="0"/>
            </a:rPr>
            <a:t>Co</a:t>
          </a:r>
          <a:r>
            <a:rPr lang="en-AU" sz="1200">
              <a:latin typeface="Public Sans" pitchFamily="2" charset="0"/>
            </a:rPr>
            <a:t>ordinate activities to rebuild, restore and rehabilitate</a:t>
          </a:r>
          <a:endParaRPr lang="en-AU" sz="1200" b="1">
            <a:latin typeface="Public Sans" pitchFamily="2" charset="0"/>
          </a:endParaRPr>
        </a:p>
      </dgm:t>
    </dgm:pt>
    <dgm:pt modelId="{302810A0-0455-4094-B7F3-1C45C8B201B6}" type="parTrans" cxnId="{A68C4C4E-CC1C-40AE-AC78-861F8FDBBA52}">
      <dgm:prSet/>
      <dgm:spPr/>
      <dgm:t>
        <a:bodyPr/>
        <a:lstStyle/>
        <a:p>
          <a:endParaRPr lang="en-AU"/>
        </a:p>
      </dgm:t>
    </dgm:pt>
    <dgm:pt modelId="{4BB71189-B4D4-4CEA-B5B5-E86849A6A1FD}" type="sibTrans" cxnId="{A68C4C4E-CC1C-40AE-AC78-861F8FDBBA52}">
      <dgm:prSet/>
      <dgm:spPr/>
      <dgm:t>
        <a:bodyPr/>
        <a:lstStyle/>
        <a:p>
          <a:endParaRPr lang="en-AU"/>
        </a:p>
      </dgm:t>
    </dgm:pt>
    <dgm:pt modelId="{8073E086-B3B9-4E56-AEF0-33328D71C32B}">
      <dgm:prSet phldrT="[Text]" custT="1"/>
      <dgm:spPr>
        <a:solidFill>
          <a:srgbClr val="F1E1DD">
            <a:alpha val="90000"/>
          </a:srgbClr>
        </a:solidFill>
      </dgm:spPr>
      <dgm:t>
        <a:bodyPr/>
        <a:lstStyle/>
        <a:p>
          <a:pPr algn="ctr">
            <a:buClrTx/>
            <a:buSzTx/>
            <a:buFontTx/>
            <a:buNone/>
          </a:pPr>
          <a:r>
            <a:rPr kumimoji="0" lang="en-AU" sz="1200" i="0" u="none" strike="noStrike" cap="none" spc="0" normalizeH="0" baseline="0" noProof="0" dirty="0">
              <a:ln/>
              <a:effectLst/>
              <a:uLnTx/>
              <a:uFillTx/>
              <a:latin typeface="Public Sans Light"/>
              <a:ea typeface="+mn-ea"/>
              <a:cs typeface="+mn-cs"/>
            </a:rPr>
            <a:t>Oversees State EMPLAN and sub and supporting plans. </a:t>
          </a:r>
          <a:endParaRPr lang="en-AU" sz="1400" dirty="0"/>
        </a:p>
      </dgm:t>
    </dgm:pt>
    <dgm:pt modelId="{5337E89B-AC6C-48D7-9388-4B5F75C92322}" type="parTrans" cxnId="{0B1C5F32-8171-47AB-B312-1AAB1CA80136}">
      <dgm:prSet/>
      <dgm:spPr/>
      <dgm:t>
        <a:bodyPr/>
        <a:lstStyle/>
        <a:p>
          <a:endParaRPr lang="en-US"/>
        </a:p>
      </dgm:t>
    </dgm:pt>
    <dgm:pt modelId="{68682CA6-2C27-45CA-A176-03626BB6E231}" type="sibTrans" cxnId="{0B1C5F32-8171-47AB-B312-1AAB1CA80136}">
      <dgm:prSet/>
      <dgm:spPr/>
      <dgm:t>
        <a:bodyPr/>
        <a:lstStyle/>
        <a:p>
          <a:endParaRPr lang="en-US"/>
        </a:p>
      </dgm:t>
    </dgm:pt>
    <dgm:pt modelId="{2224647F-105C-4528-B2C3-4534ACA1C21C}" type="pres">
      <dgm:prSet presAssocID="{3410289A-C8BA-48B5-88E2-3A2ABD004014}" presName="Name0" presStyleCnt="0">
        <dgm:presLayoutVars>
          <dgm:dir/>
          <dgm:animLvl val="lvl"/>
          <dgm:resizeHandles val="exact"/>
        </dgm:presLayoutVars>
      </dgm:prSet>
      <dgm:spPr/>
    </dgm:pt>
    <dgm:pt modelId="{35B3AB68-5E57-461A-8018-238AAB0410E5}" type="pres">
      <dgm:prSet presAssocID="{717E7635-DF64-4972-A98B-D4A463B0F250}" presName="composite" presStyleCnt="0"/>
      <dgm:spPr/>
    </dgm:pt>
    <dgm:pt modelId="{3DAF542E-F6F0-45CE-AF84-F3E66B57EF6D}" type="pres">
      <dgm:prSet presAssocID="{717E7635-DF64-4972-A98B-D4A463B0F25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BC9CBBDC-7409-4421-B472-B6B1E74DCF96}" type="pres">
      <dgm:prSet presAssocID="{717E7635-DF64-4972-A98B-D4A463B0F250}" presName="desTx" presStyleLbl="alignAccFollowNode1" presStyleIdx="0" presStyleCnt="3" custLinFactNeighborX="-137" custLinFactNeighborY="614">
        <dgm:presLayoutVars>
          <dgm:bulletEnabled val="1"/>
        </dgm:presLayoutVars>
      </dgm:prSet>
      <dgm:spPr/>
    </dgm:pt>
    <dgm:pt modelId="{293EF2AE-8026-4ACA-A08B-9BB195D1D162}" type="pres">
      <dgm:prSet presAssocID="{3F0DF5B0-A530-44F7-A6E4-F8CF0FEB2133}" presName="space" presStyleCnt="0"/>
      <dgm:spPr/>
    </dgm:pt>
    <dgm:pt modelId="{1313548A-8220-413A-8C7C-22967F1200D0}" type="pres">
      <dgm:prSet presAssocID="{DC4CDB9A-8254-4D6E-92FD-1042CC8E6892}" presName="composite" presStyleCnt="0"/>
      <dgm:spPr/>
    </dgm:pt>
    <dgm:pt modelId="{256A7879-AF71-4A5F-9E67-77CC030ECC7C}" type="pres">
      <dgm:prSet presAssocID="{DC4CDB9A-8254-4D6E-92FD-1042CC8E689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A1510092-89AF-453C-ACB6-34C83B978E22}" type="pres">
      <dgm:prSet presAssocID="{DC4CDB9A-8254-4D6E-92FD-1042CC8E6892}" presName="desTx" presStyleLbl="alignAccFollowNode1" presStyleIdx="1" presStyleCnt="3">
        <dgm:presLayoutVars>
          <dgm:bulletEnabled val="1"/>
        </dgm:presLayoutVars>
      </dgm:prSet>
      <dgm:spPr/>
    </dgm:pt>
    <dgm:pt modelId="{029F528B-09FA-4981-8339-B6502D030DD5}" type="pres">
      <dgm:prSet presAssocID="{13252888-F17B-4C8B-84C6-913BAAAE18CB}" presName="space" presStyleCnt="0"/>
      <dgm:spPr/>
    </dgm:pt>
    <dgm:pt modelId="{683D0889-F05D-4D88-A058-CB55016B57B4}" type="pres">
      <dgm:prSet presAssocID="{ABF8CA40-00E8-40A0-8109-27F3CFB82B09}" presName="composite" presStyleCnt="0"/>
      <dgm:spPr/>
    </dgm:pt>
    <dgm:pt modelId="{78461729-2640-4421-A5B3-BFA3C45E6034}" type="pres">
      <dgm:prSet presAssocID="{ABF8CA40-00E8-40A0-8109-27F3CFB82B0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4D35BAC5-2484-49C8-B428-846AD38B9382}" type="pres">
      <dgm:prSet presAssocID="{ABF8CA40-00E8-40A0-8109-27F3CFB82B09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46ED4400-A96A-4918-8F17-E0B92F43F7FF}" type="presOf" srcId="{59E1CF65-2DC6-45D6-B1B8-C8919772A754}" destId="{A1510092-89AF-453C-ACB6-34C83B978E22}" srcOrd="0" destOrd="7" presId="urn:microsoft.com/office/officeart/2005/8/layout/hList1"/>
    <dgm:cxn modelId="{FF493901-3D51-4680-99E6-405E45C4205D}" type="presOf" srcId="{6ABFCA8B-3EBD-4D58-A945-F9323B6B8AD7}" destId="{4D35BAC5-2484-49C8-B428-846AD38B9382}" srcOrd="0" destOrd="6" presId="urn:microsoft.com/office/officeart/2005/8/layout/hList1"/>
    <dgm:cxn modelId="{7B93E704-4FBC-480C-A7F2-7C5669792C79}" srcId="{717E7635-DF64-4972-A98B-D4A463B0F250}" destId="{754B1A59-14C8-49A6-99DC-A70A2DCA44B2}" srcOrd="6" destOrd="0" parTransId="{394A1A87-9538-42DA-AA66-4E985BF7A3B7}" sibTransId="{B2FCA3AF-6B90-4C6D-B794-E89BFCD05929}"/>
    <dgm:cxn modelId="{2AE9AF07-568C-4E94-A01E-43DC3496E5FA}" type="presOf" srcId="{1BED7490-2C00-4508-B139-DC67EBE24950}" destId="{4D35BAC5-2484-49C8-B428-846AD38B9382}" srcOrd="0" destOrd="4" presId="urn:microsoft.com/office/officeart/2005/8/layout/hList1"/>
    <dgm:cxn modelId="{498DAB08-3541-406F-B38C-0DC5D8760C96}" srcId="{DC4CDB9A-8254-4D6E-92FD-1042CC8E6892}" destId="{B9259A1D-4C24-463B-9457-BDB6003DEF18}" srcOrd="8" destOrd="0" parTransId="{15E9054D-744F-4CAB-AA8D-7EE129595697}" sibTransId="{F1F0B988-3B3D-49DA-B733-B689E44A715D}"/>
    <dgm:cxn modelId="{5604330B-7211-4F05-B08C-1A59E0AA3CF6}" type="presOf" srcId="{B9259A1D-4C24-463B-9457-BDB6003DEF18}" destId="{A1510092-89AF-453C-ACB6-34C83B978E22}" srcOrd="0" destOrd="8" presId="urn:microsoft.com/office/officeart/2005/8/layout/hList1"/>
    <dgm:cxn modelId="{67885A0E-B44C-4E14-A8DB-3E96D5DBF4B2}" srcId="{ABF8CA40-00E8-40A0-8109-27F3CFB82B09}" destId="{DF979529-7820-47C0-A9EB-AFCF72165BF0}" srcOrd="7" destOrd="0" parTransId="{5D877631-7427-4D8B-A53D-1F629CB8DC57}" sibTransId="{F566DE5C-8406-4838-9322-CFE30B39A207}"/>
    <dgm:cxn modelId="{6BD34E13-8521-44FD-B8B2-24BA6D5BA499}" srcId="{ABF8CA40-00E8-40A0-8109-27F3CFB82B09}" destId="{1BED7490-2C00-4508-B139-DC67EBE24950}" srcOrd="4" destOrd="0" parTransId="{77781E89-D42C-40B9-AB11-4FDE6DF7B21A}" sibTransId="{4A64363D-BAC9-4361-B650-7CE6F39B41E5}"/>
    <dgm:cxn modelId="{DC9FCE14-FCBD-4DFC-9804-EF85205E33C9}" type="presOf" srcId="{3410289A-C8BA-48B5-88E2-3A2ABD004014}" destId="{2224647F-105C-4528-B2C3-4534ACA1C21C}" srcOrd="0" destOrd="0" presId="urn:microsoft.com/office/officeart/2005/8/layout/hList1"/>
    <dgm:cxn modelId="{180F4B15-E8F7-4B25-9946-6A28D3A39066}" srcId="{717E7635-DF64-4972-A98B-D4A463B0F250}" destId="{992295B9-D890-4C83-A022-FA8D2580FDE9}" srcOrd="4" destOrd="0" parTransId="{B66E78F2-8B37-4471-8AB9-4F4DADE5116D}" sibTransId="{CA5C9613-33F0-4F8F-AB33-6E30D749C664}"/>
    <dgm:cxn modelId="{A3C4A319-344E-4E43-A488-DFE4F5AB8EB9}" srcId="{ABF8CA40-00E8-40A0-8109-27F3CFB82B09}" destId="{6ABFCA8B-3EBD-4D58-A945-F9323B6B8AD7}" srcOrd="6" destOrd="0" parTransId="{12F0826D-073C-426D-957E-4C3998FDF23F}" sibTransId="{7AB34E0D-3C11-497A-8B4C-684174F44525}"/>
    <dgm:cxn modelId="{E412BF1B-BBF8-4776-B397-EDE62E62407B}" srcId="{3410289A-C8BA-48B5-88E2-3A2ABD004014}" destId="{DC4CDB9A-8254-4D6E-92FD-1042CC8E6892}" srcOrd="1" destOrd="0" parTransId="{DC8C4A88-BCC7-432E-8FE8-A7819DF5EEC8}" sibTransId="{13252888-F17B-4C8B-84C6-913BAAAE18CB}"/>
    <dgm:cxn modelId="{E0AE341D-ED86-4203-BDBC-4FAEC905B57A}" type="presOf" srcId="{992295B9-D890-4C83-A022-FA8D2580FDE9}" destId="{BC9CBBDC-7409-4421-B472-B6B1E74DCF96}" srcOrd="0" destOrd="4" presId="urn:microsoft.com/office/officeart/2005/8/layout/hList1"/>
    <dgm:cxn modelId="{5DFD8323-709C-4FE9-998A-C04A96991CB8}" srcId="{717E7635-DF64-4972-A98B-D4A463B0F250}" destId="{DD657FF3-332E-4683-95B7-A84231C335FC}" srcOrd="7" destOrd="0" parTransId="{CA6A091B-9C52-4E14-BC18-0CE9C545F711}" sibTransId="{4BA8079D-3578-4FF5-BF94-26CC46A5B101}"/>
    <dgm:cxn modelId="{44662D24-7338-46F3-BCB0-CFF894AED9DB}" srcId="{DC4CDB9A-8254-4D6E-92FD-1042CC8E6892}" destId="{F2504591-1C26-4C8C-A5D2-376927BB1844}" srcOrd="6" destOrd="0" parTransId="{022C7492-F28A-4DD1-99DD-705DB71BD72D}" sibTransId="{897EA261-6D43-45F5-B1A9-F9074C8A2FEC}"/>
    <dgm:cxn modelId="{E3171325-7916-408D-BBC7-751E02551A36}" type="presOf" srcId="{9FD1B02D-08F3-4DD1-BC50-62E6E4A228AE}" destId="{4D35BAC5-2484-49C8-B428-846AD38B9382}" srcOrd="0" destOrd="8" presId="urn:microsoft.com/office/officeart/2005/8/layout/hList1"/>
    <dgm:cxn modelId="{EE494226-2DD7-4546-8C52-7D355973F595}" type="presOf" srcId="{754B1A59-14C8-49A6-99DC-A70A2DCA44B2}" destId="{BC9CBBDC-7409-4421-B472-B6B1E74DCF96}" srcOrd="0" destOrd="7" presId="urn:microsoft.com/office/officeart/2005/8/layout/hList1"/>
    <dgm:cxn modelId="{947C5727-4C98-4AF4-8FE9-2C68B62C2CF7}" srcId="{3410289A-C8BA-48B5-88E2-3A2ABD004014}" destId="{ABF8CA40-00E8-40A0-8109-27F3CFB82B09}" srcOrd="2" destOrd="0" parTransId="{9818DB83-C839-4885-918D-962216927810}" sibTransId="{93E0EC2A-8956-44B4-A238-846869E71A48}"/>
    <dgm:cxn modelId="{8DC9AB2B-93B3-431F-B88B-46B3C0CEC9F8}" srcId="{0D76ACA3-A83B-453B-A74F-B5481D0D9EEA}" destId="{E247C6F5-F155-4CFA-91D9-3F2FD2DA4068}" srcOrd="0" destOrd="0" parTransId="{38BFA431-3D3A-42F7-AE32-AC4212EF7E66}" sibTransId="{52C138EF-C63D-4B89-9AD0-AE8DA4390EDC}"/>
    <dgm:cxn modelId="{7A72B62D-C6AB-4623-B243-271340AD8BEB}" type="presOf" srcId="{31D10E5F-DD71-4844-994A-6784FA33B50A}" destId="{BC9CBBDC-7409-4421-B472-B6B1E74DCF96}" srcOrd="0" destOrd="1" presId="urn:microsoft.com/office/officeart/2005/8/layout/hList1"/>
    <dgm:cxn modelId="{5630B62E-67B8-430E-BF06-C633583C8225}" type="presOf" srcId="{312DDE76-2721-4552-84F0-20DEF630DAFE}" destId="{A1510092-89AF-453C-ACB6-34C83B978E22}" srcOrd="0" destOrd="1" presId="urn:microsoft.com/office/officeart/2005/8/layout/hList1"/>
    <dgm:cxn modelId="{AC26512F-BC93-480A-A21A-021F51E49B0E}" type="presOf" srcId="{0D76ACA3-A83B-453B-A74F-B5481D0D9EEA}" destId="{A1510092-89AF-453C-ACB6-34C83B978E22}" srcOrd="0" destOrd="9" presId="urn:microsoft.com/office/officeart/2005/8/layout/hList1"/>
    <dgm:cxn modelId="{0B1C5F32-8171-47AB-B312-1AAB1CA80136}" srcId="{717E7635-DF64-4972-A98B-D4A463B0F250}" destId="{8073E086-B3B9-4E56-AEF0-33328D71C32B}" srcOrd="2" destOrd="0" parTransId="{5337E89B-AC6C-48D7-9388-4B5F75C92322}" sibTransId="{68682CA6-2C27-45CA-A176-03626BB6E231}"/>
    <dgm:cxn modelId="{4960BD39-305F-4B32-B36A-AE5D2DBAED8F}" srcId="{717E7635-DF64-4972-A98B-D4A463B0F250}" destId="{A6F1597E-BB6C-466F-B6F4-52999A8A41BA}" srcOrd="0" destOrd="0" parTransId="{60D326BF-5586-45B0-8C4B-17978ED99CB1}" sibTransId="{42501416-EF71-49D4-8AF2-7FF6EC5DD656}"/>
    <dgm:cxn modelId="{940ACB40-DF7E-46C1-88A5-F3A3AE71759B}" type="presOf" srcId="{DD657FF3-332E-4683-95B7-A84231C335FC}" destId="{BC9CBBDC-7409-4421-B472-B6B1E74DCF96}" srcOrd="0" destOrd="8" presId="urn:microsoft.com/office/officeart/2005/8/layout/hList1"/>
    <dgm:cxn modelId="{5EA0AC41-7C91-48FC-A96A-42EED58BEE45}" type="presOf" srcId="{4BE43C74-F975-4A58-B89E-8795DC5A1265}" destId="{BC9CBBDC-7409-4421-B472-B6B1E74DCF96}" srcOrd="0" destOrd="3" presId="urn:microsoft.com/office/officeart/2005/8/layout/hList1"/>
    <dgm:cxn modelId="{8C1CE367-B794-45E8-8FA9-C659E32F4E53}" type="presOf" srcId="{F2504591-1C26-4C8C-A5D2-376927BB1844}" destId="{A1510092-89AF-453C-ACB6-34C83B978E22}" srcOrd="0" destOrd="6" presId="urn:microsoft.com/office/officeart/2005/8/layout/hList1"/>
    <dgm:cxn modelId="{77B3824A-CCF7-40E6-848D-D9527D7A2E51}" type="presOf" srcId="{DF979529-7820-47C0-A9EB-AFCF72165BF0}" destId="{4D35BAC5-2484-49C8-B428-846AD38B9382}" srcOrd="0" destOrd="7" presId="urn:microsoft.com/office/officeart/2005/8/layout/hList1"/>
    <dgm:cxn modelId="{A68C4C4E-CC1C-40AE-AC78-861F8FDBBA52}" srcId="{ABF8CA40-00E8-40A0-8109-27F3CFB82B09}" destId="{9FD1B02D-08F3-4DD1-BC50-62E6E4A228AE}" srcOrd="8" destOrd="0" parTransId="{302810A0-0455-4094-B7F3-1C45C8B201B6}" sibTransId="{4BB71189-B4D4-4CEA-B5B5-E86849A6A1FD}"/>
    <dgm:cxn modelId="{4F22FA6F-A5FF-4328-9C31-5480988ACC8E}" srcId="{717E7635-DF64-4972-A98B-D4A463B0F250}" destId="{28BCB76A-93CA-42BD-92D6-5AE009BE0D5A}" srcOrd="5" destOrd="0" parTransId="{ADEA6564-60DA-4B55-AFFE-B065BDD8FAD8}" sibTransId="{567C5118-486F-4B99-A846-F8CF3ECDC86A}"/>
    <dgm:cxn modelId="{3BE97271-848B-48F5-B0FB-C9AE3EDE819F}" srcId="{717E7635-DF64-4972-A98B-D4A463B0F250}" destId="{4BE43C74-F975-4A58-B89E-8795DC5A1265}" srcOrd="3" destOrd="0" parTransId="{023D4039-89DA-4A67-9031-0655FC5A2382}" sibTransId="{048C2835-DC24-479B-907B-F0FA1F6B73C1}"/>
    <dgm:cxn modelId="{0E4C5474-1D49-4D28-BE6B-CC537313BB09}" type="presOf" srcId="{211372E8-A524-41CF-91FB-650252E7F071}" destId="{BC9CBBDC-7409-4421-B472-B6B1E74DCF96}" srcOrd="0" destOrd="6" presId="urn:microsoft.com/office/officeart/2005/8/layout/hList1"/>
    <dgm:cxn modelId="{C92AB354-032F-43B6-8004-1E71856D1BA2}" srcId="{DC4CDB9A-8254-4D6E-92FD-1042CC8E6892}" destId="{1A00526C-C958-477D-B0E2-7874217E123B}" srcOrd="0" destOrd="0" parTransId="{457755A2-8816-4635-92D4-B1A45ECE6CC6}" sibTransId="{252E68FC-43CE-437E-9D94-6B3373F77773}"/>
    <dgm:cxn modelId="{6DE58375-19EA-473D-A365-A9BDD764ED81}" srcId="{3410289A-C8BA-48B5-88E2-3A2ABD004014}" destId="{717E7635-DF64-4972-A98B-D4A463B0F250}" srcOrd="0" destOrd="0" parTransId="{72537B5A-2B48-42BE-AC38-D4B237EF0EBE}" sibTransId="{3F0DF5B0-A530-44F7-A6E4-F8CF0FEB2133}"/>
    <dgm:cxn modelId="{415BB975-88C5-450F-9A5E-043B3A043F20}" srcId="{717E7635-DF64-4972-A98B-D4A463B0F250}" destId="{31D10E5F-DD71-4844-994A-6784FA33B50A}" srcOrd="1" destOrd="0" parTransId="{D19ECA9F-A844-4C36-9193-FD11E8D8AC98}" sibTransId="{C9E13310-F416-4381-AE47-AB920379C39C}"/>
    <dgm:cxn modelId="{17DAB779-A4CF-4F31-BC14-A028F61656A2}" srcId="{DC4CDB9A-8254-4D6E-92FD-1042CC8E6892}" destId="{0D76ACA3-A83B-453B-A74F-B5481D0D9EEA}" srcOrd="9" destOrd="0" parTransId="{5282427C-1E10-42CA-8B32-4081D91AF99E}" sibTransId="{1990D606-F4C1-412F-BD97-C70655DEBD66}"/>
    <dgm:cxn modelId="{D837897A-7C51-4490-9B7C-552BCEE7BA8B}" srcId="{DC4CDB9A-8254-4D6E-92FD-1042CC8E6892}" destId="{CAE0F0D3-E89E-42E7-A3CE-AAE307E02C60}" srcOrd="5" destOrd="0" parTransId="{652CFF2E-4A17-4AB4-89D9-15C8A5A37E4D}" sibTransId="{7E7D3BDC-5121-4E4A-950A-D9235B28B34E}"/>
    <dgm:cxn modelId="{E903367D-03F3-454E-B924-6DD947FE41B8}" srcId="{DC4CDB9A-8254-4D6E-92FD-1042CC8E6892}" destId="{59E1CF65-2DC6-45D6-B1B8-C8919772A754}" srcOrd="7" destOrd="0" parTransId="{EE846D2F-8286-4053-B1F0-018065D5FF8A}" sibTransId="{0EE2D06D-7AB5-4BC2-9CF8-CF4C7A66FFB8}"/>
    <dgm:cxn modelId="{4CBB097E-DADC-440C-B3B9-A6B67878C2E8}" type="presOf" srcId="{9749D0DC-87A9-48A5-8D9C-2EA3D02E25D1}" destId="{A1510092-89AF-453C-ACB6-34C83B978E22}" srcOrd="0" destOrd="3" presId="urn:microsoft.com/office/officeart/2005/8/layout/hList1"/>
    <dgm:cxn modelId="{EFEB2B7F-6840-42E6-A1CF-CE4EDA2DF2E9}" type="presOf" srcId="{1A077F7F-1B04-478A-8692-16367AD24C0E}" destId="{4D35BAC5-2484-49C8-B428-846AD38B9382}" srcOrd="0" destOrd="1" presId="urn:microsoft.com/office/officeart/2005/8/layout/hList1"/>
    <dgm:cxn modelId="{1C354787-42C0-4149-A7BE-69B7482C1373}" type="presOf" srcId="{1A00526C-C958-477D-B0E2-7874217E123B}" destId="{A1510092-89AF-453C-ACB6-34C83B978E22}" srcOrd="0" destOrd="0" presId="urn:microsoft.com/office/officeart/2005/8/layout/hList1"/>
    <dgm:cxn modelId="{EFB16088-C082-47D0-9970-0D98F51D38E7}" type="presOf" srcId="{8073E086-B3B9-4E56-AEF0-33328D71C32B}" destId="{BC9CBBDC-7409-4421-B472-B6B1E74DCF96}" srcOrd="0" destOrd="2" presId="urn:microsoft.com/office/officeart/2005/8/layout/hList1"/>
    <dgm:cxn modelId="{4387CC8B-D600-4899-8020-AC9D16662D90}" type="presOf" srcId="{3E7F4F98-331B-43A1-9C93-7252B659B683}" destId="{4D35BAC5-2484-49C8-B428-846AD38B9382}" srcOrd="0" destOrd="5" presId="urn:microsoft.com/office/officeart/2005/8/layout/hList1"/>
    <dgm:cxn modelId="{C677928F-8F4A-4DFD-B73A-7A4B237E0F93}" type="presOf" srcId="{16474383-DD90-4AF0-9D14-16BB90EFAF27}" destId="{A1510092-89AF-453C-ACB6-34C83B978E22}" srcOrd="0" destOrd="4" presId="urn:microsoft.com/office/officeart/2005/8/layout/hList1"/>
    <dgm:cxn modelId="{B4E98C93-8C60-4731-B810-9C7ACF499C2F}" srcId="{ABF8CA40-00E8-40A0-8109-27F3CFB82B09}" destId="{F44CCC67-9C2C-4BB4-A69B-9B06B5AEB5CA}" srcOrd="0" destOrd="0" parTransId="{286C1923-FF43-43EC-80F7-D3DFB6C76D03}" sibTransId="{C5869264-9E00-4470-BE8B-F9A0C99C7CEF}"/>
    <dgm:cxn modelId="{CBE49A9C-5A41-472F-8911-1824CFDB1D4B}" type="presOf" srcId="{E247C6F5-F155-4CFA-91D9-3F2FD2DA4068}" destId="{A1510092-89AF-453C-ACB6-34C83B978E22}" srcOrd="0" destOrd="10" presId="urn:microsoft.com/office/officeart/2005/8/layout/hList1"/>
    <dgm:cxn modelId="{4CEE6BA2-FD27-45E9-A9A6-58F35AB3CE37}" srcId="{ABF8CA40-00E8-40A0-8109-27F3CFB82B09}" destId="{1A077F7F-1B04-478A-8692-16367AD24C0E}" srcOrd="1" destOrd="0" parTransId="{7556A2BA-E175-4994-80D6-EC7893D0C6EA}" sibTransId="{92831421-B5E8-4A0C-8FF9-9D4E02CBB66F}"/>
    <dgm:cxn modelId="{AC5305A7-92C4-45D8-9BDB-97C2BA7743DD}" type="presOf" srcId="{CAE0F0D3-E89E-42E7-A3CE-AAE307E02C60}" destId="{A1510092-89AF-453C-ACB6-34C83B978E22}" srcOrd="0" destOrd="5" presId="urn:microsoft.com/office/officeart/2005/8/layout/hList1"/>
    <dgm:cxn modelId="{C12705B2-4707-467B-A0AC-5C7AC8626A8C}" srcId="{ABF8CA40-00E8-40A0-8109-27F3CFB82B09}" destId="{E5F40EFC-767B-4304-AFBF-13EEE74632A1}" srcOrd="2" destOrd="0" parTransId="{4F35A289-FAC9-42D4-B354-812890948757}" sibTransId="{8E9909E9-2646-473B-B50C-E1C069D443FB}"/>
    <dgm:cxn modelId="{69F5E6B5-069D-4DDD-9CC1-D7008EB65483}" type="presOf" srcId="{72A2D20C-D45C-43A9-AE5C-BE86C8198967}" destId="{4D35BAC5-2484-49C8-B428-846AD38B9382}" srcOrd="0" destOrd="3" presId="urn:microsoft.com/office/officeart/2005/8/layout/hList1"/>
    <dgm:cxn modelId="{AB714AB6-6EA0-48EF-9F09-1453AFC6B837}" srcId="{ABF8CA40-00E8-40A0-8109-27F3CFB82B09}" destId="{72A2D20C-D45C-43A9-AE5C-BE86C8198967}" srcOrd="3" destOrd="0" parTransId="{BEE621E5-8539-419C-80AB-AD79FA69F595}" sibTransId="{D9849549-5002-44E9-B627-58A88ACD4E56}"/>
    <dgm:cxn modelId="{715BC8BE-22F8-437A-87C0-1006C1BA1816}" srcId="{DC4CDB9A-8254-4D6E-92FD-1042CC8E6892}" destId="{80E79AAC-D080-46F4-948C-16A4D966D604}" srcOrd="2" destOrd="0" parTransId="{C2E760CC-6140-4ED2-93C4-B96501CCB893}" sibTransId="{C2C81FB6-4022-486D-85B8-91C7027F425F}"/>
    <dgm:cxn modelId="{CAE2FBCD-1511-417E-81A0-D2FE217A8E66}" srcId="{ABF8CA40-00E8-40A0-8109-27F3CFB82B09}" destId="{3E7F4F98-331B-43A1-9C93-7252B659B683}" srcOrd="5" destOrd="0" parTransId="{7EF06846-D423-4AD9-8889-EF415E413B9A}" sibTransId="{9283339A-4865-449B-9091-7B02212FDDA7}"/>
    <dgm:cxn modelId="{24FFAAD3-A1E0-4123-A6AA-F9AA26F9F64E}" type="presOf" srcId="{717E7635-DF64-4972-A98B-D4A463B0F250}" destId="{3DAF542E-F6F0-45CE-AF84-F3E66B57EF6D}" srcOrd="0" destOrd="0" presId="urn:microsoft.com/office/officeart/2005/8/layout/hList1"/>
    <dgm:cxn modelId="{5B7066D5-5A7A-4227-9077-00349DBCF10C}" type="presOf" srcId="{80E79AAC-D080-46F4-948C-16A4D966D604}" destId="{A1510092-89AF-453C-ACB6-34C83B978E22}" srcOrd="0" destOrd="2" presId="urn:microsoft.com/office/officeart/2005/8/layout/hList1"/>
    <dgm:cxn modelId="{482967E3-7C03-4A68-9DF1-96058926B06A}" type="presOf" srcId="{A6F1597E-BB6C-466F-B6F4-52999A8A41BA}" destId="{BC9CBBDC-7409-4421-B472-B6B1E74DCF96}" srcOrd="0" destOrd="0" presId="urn:microsoft.com/office/officeart/2005/8/layout/hList1"/>
    <dgm:cxn modelId="{E6A76EE4-93F6-409C-885E-328A1721B237}" type="presOf" srcId="{E5F40EFC-767B-4304-AFBF-13EEE74632A1}" destId="{4D35BAC5-2484-49C8-B428-846AD38B9382}" srcOrd="0" destOrd="2" presId="urn:microsoft.com/office/officeart/2005/8/layout/hList1"/>
    <dgm:cxn modelId="{5F78E4E4-C03C-4C1B-B5AD-C418DE56BED2}" srcId="{DC4CDB9A-8254-4D6E-92FD-1042CC8E6892}" destId="{9749D0DC-87A9-48A5-8D9C-2EA3D02E25D1}" srcOrd="3" destOrd="0" parTransId="{5E6B9900-330F-4517-82AE-70C70177FFC2}" sibTransId="{A7E792C6-416F-441A-BB96-88EBE5A66E12}"/>
    <dgm:cxn modelId="{B9E28CE5-41CD-4D1C-BEB8-C84925EB854B}" srcId="{DC4CDB9A-8254-4D6E-92FD-1042CC8E6892}" destId="{312DDE76-2721-4552-84F0-20DEF630DAFE}" srcOrd="1" destOrd="0" parTransId="{01C06D2F-87B2-4E0C-88B7-66CDAEE99252}" sibTransId="{9E6A065E-CEB0-4D61-9871-0C995095F369}"/>
    <dgm:cxn modelId="{032FB7E8-10D0-4EC5-BDC6-C164C8627252}" type="presOf" srcId="{28BCB76A-93CA-42BD-92D6-5AE009BE0D5A}" destId="{BC9CBBDC-7409-4421-B472-B6B1E74DCF96}" srcOrd="0" destOrd="5" presId="urn:microsoft.com/office/officeart/2005/8/layout/hList1"/>
    <dgm:cxn modelId="{6086C1F2-6AF1-481B-BAA8-1E11DA097BA4}" srcId="{28BCB76A-93CA-42BD-92D6-5AE009BE0D5A}" destId="{211372E8-A524-41CF-91FB-650252E7F071}" srcOrd="0" destOrd="0" parTransId="{F8583C50-E64D-4251-9A20-414405E2A16B}" sibTransId="{8C13CE5A-337E-4869-80BF-B1A6BF71E42C}"/>
    <dgm:cxn modelId="{27DA67F5-4464-405E-A198-B62D45F1B562}" srcId="{DC4CDB9A-8254-4D6E-92FD-1042CC8E6892}" destId="{16474383-DD90-4AF0-9D14-16BB90EFAF27}" srcOrd="4" destOrd="0" parTransId="{77A75F2F-E9A0-4F41-8DDE-DA5814EACE74}" sibTransId="{4E29E55B-BF54-4E76-AD6F-B4B6AA7AD8D6}"/>
    <dgm:cxn modelId="{264EC8F5-B89B-4756-BB13-D5F8D5305848}" type="presOf" srcId="{DC4CDB9A-8254-4D6E-92FD-1042CC8E6892}" destId="{256A7879-AF71-4A5F-9E67-77CC030ECC7C}" srcOrd="0" destOrd="0" presId="urn:microsoft.com/office/officeart/2005/8/layout/hList1"/>
    <dgm:cxn modelId="{196598F8-8D06-436D-AADE-2A1B2A638E9C}" type="presOf" srcId="{ABF8CA40-00E8-40A0-8109-27F3CFB82B09}" destId="{78461729-2640-4421-A5B3-BFA3C45E6034}" srcOrd="0" destOrd="0" presId="urn:microsoft.com/office/officeart/2005/8/layout/hList1"/>
    <dgm:cxn modelId="{E5FAE8FB-327B-4485-94D1-830E75CC16FD}" type="presOf" srcId="{F44CCC67-9C2C-4BB4-A69B-9B06B5AEB5CA}" destId="{4D35BAC5-2484-49C8-B428-846AD38B9382}" srcOrd="0" destOrd="0" presId="urn:microsoft.com/office/officeart/2005/8/layout/hList1"/>
    <dgm:cxn modelId="{632C0193-DA77-4AA8-8CE8-115E7FDF0EE6}" type="presParOf" srcId="{2224647F-105C-4528-B2C3-4534ACA1C21C}" destId="{35B3AB68-5E57-461A-8018-238AAB0410E5}" srcOrd="0" destOrd="0" presId="urn:microsoft.com/office/officeart/2005/8/layout/hList1"/>
    <dgm:cxn modelId="{68C618A8-CFEB-4D21-AB33-A19B0D05595A}" type="presParOf" srcId="{35B3AB68-5E57-461A-8018-238AAB0410E5}" destId="{3DAF542E-F6F0-45CE-AF84-F3E66B57EF6D}" srcOrd="0" destOrd="0" presId="urn:microsoft.com/office/officeart/2005/8/layout/hList1"/>
    <dgm:cxn modelId="{32C40C9D-901B-4091-AF6C-5A1ADA80FB98}" type="presParOf" srcId="{35B3AB68-5E57-461A-8018-238AAB0410E5}" destId="{BC9CBBDC-7409-4421-B472-B6B1E74DCF96}" srcOrd="1" destOrd="0" presId="urn:microsoft.com/office/officeart/2005/8/layout/hList1"/>
    <dgm:cxn modelId="{6614BB99-4C3D-4BDE-91E0-B75C3077C868}" type="presParOf" srcId="{2224647F-105C-4528-B2C3-4534ACA1C21C}" destId="{293EF2AE-8026-4ACA-A08B-9BB195D1D162}" srcOrd="1" destOrd="0" presId="urn:microsoft.com/office/officeart/2005/8/layout/hList1"/>
    <dgm:cxn modelId="{43CEE18C-67F1-46E1-81EE-3956E17E490D}" type="presParOf" srcId="{2224647F-105C-4528-B2C3-4534ACA1C21C}" destId="{1313548A-8220-413A-8C7C-22967F1200D0}" srcOrd="2" destOrd="0" presId="urn:microsoft.com/office/officeart/2005/8/layout/hList1"/>
    <dgm:cxn modelId="{6B58E8FC-FF08-4437-934F-4C35DB6AEEC4}" type="presParOf" srcId="{1313548A-8220-413A-8C7C-22967F1200D0}" destId="{256A7879-AF71-4A5F-9E67-77CC030ECC7C}" srcOrd="0" destOrd="0" presId="urn:microsoft.com/office/officeart/2005/8/layout/hList1"/>
    <dgm:cxn modelId="{74368E3A-35CC-4FFE-AFA7-7A87918AE398}" type="presParOf" srcId="{1313548A-8220-413A-8C7C-22967F1200D0}" destId="{A1510092-89AF-453C-ACB6-34C83B978E22}" srcOrd="1" destOrd="0" presId="urn:microsoft.com/office/officeart/2005/8/layout/hList1"/>
    <dgm:cxn modelId="{F25AF266-E8F3-410F-9CBE-4EA2B782F475}" type="presParOf" srcId="{2224647F-105C-4528-B2C3-4534ACA1C21C}" destId="{029F528B-09FA-4981-8339-B6502D030DD5}" srcOrd="3" destOrd="0" presId="urn:microsoft.com/office/officeart/2005/8/layout/hList1"/>
    <dgm:cxn modelId="{E76C94B3-FCEB-4B32-9991-353915E443D9}" type="presParOf" srcId="{2224647F-105C-4528-B2C3-4534ACA1C21C}" destId="{683D0889-F05D-4D88-A058-CB55016B57B4}" srcOrd="4" destOrd="0" presId="urn:microsoft.com/office/officeart/2005/8/layout/hList1"/>
    <dgm:cxn modelId="{63A28059-892E-4E15-80A5-D4B3F2DAF6A1}" type="presParOf" srcId="{683D0889-F05D-4D88-A058-CB55016B57B4}" destId="{78461729-2640-4421-A5B3-BFA3C45E6034}" srcOrd="0" destOrd="0" presId="urn:microsoft.com/office/officeart/2005/8/layout/hList1"/>
    <dgm:cxn modelId="{C8F9C9A2-27E0-4042-82CD-7100EA6FF2E1}" type="presParOf" srcId="{683D0889-F05D-4D88-A058-CB55016B57B4}" destId="{4D35BAC5-2484-49C8-B428-846AD38B938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1ACAD5-C8DD-AA42-82A7-6EDC3E543D9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3D8D94A-49D8-714C-A41E-B4E083EF0833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b="1" i="0" baseline="0" dirty="0">
              <a:solidFill>
                <a:schemeClr val="tx1"/>
              </a:solidFill>
              <a:latin typeface="Public Sans" pitchFamily="2" charset="0"/>
            </a:rPr>
            <a:t>Fire (Within Rural Fire District) &amp;                                                                              Major Bush Fires Emergencies                                                                                    </a:t>
          </a:r>
          <a:r>
            <a:rPr lang="en-US" b="0" i="0" baseline="0" dirty="0">
              <a:solidFill>
                <a:schemeClr val="tx1"/>
              </a:solidFill>
              <a:latin typeface="Public Sans" pitchFamily="2" charset="0"/>
            </a:rPr>
            <a:t>NSW Rural Fire Service </a:t>
          </a:r>
          <a:endParaRPr lang="en-AU" b="0" dirty="0">
            <a:solidFill>
              <a:schemeClr val="tx1"/>
            </a:solidFill>
            <a:latin typeface="Public Sans" pitchFamily="2" charset="0"/>
          </a:endParaRPr>
        </a:p>
      </dgm:t>
    </dgm:pt>
    <dgm:pt modelId="{7EF8961D-56C9-3A49-BDCB-40F5825B7E0F}" type="parTrans" cxnId="{B2FABDBF-AE76-E14D-BF33-467FC86BBFDB}">
      <dgm:prSet/>
      <dgm:spPr/>
      <dgm:t>
        <a:bodyPr/>
        <a:lstStyle/>
        <a:p>
          <a:endParaRPr lang="en-GB"/>
        </a:p>
      </dgm:t>
    </dgm:pt>
    <dgm:pt modelId="{EE007D5A-95C5-7F42-8AB6-27838BEBF40A}" type="sibTrans" cxnId="{B2FABDBF-AE76-E14D-BF33-467FC86BBFDB}">
      <dgm:prSet/>
      <dgm:spPr/>
      <dgm:t>
        <a:bodyPr/>
        <a:lstStyle/>
        <a:p>
          <a:endParaRPr lang="en-GB"/>
        </a:p>
      </dgm:t>
    </dgm:pt>
    <dgm:pt modelId="{FB35F3F1-CFFB-D040-A3CF-67BBF7F97889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b="1" i="0" baseline="0" dirty="0">
              <a:solidFill>
                <a:schemeClr val="tx1"/>
              </a:solidFill>
              <a:latin typeface="Public Sans" pitchFamily="2" charset="0"/>
            </a:rPr>
            <a:t>Fire (Within A Fire District)</a:t>
          </a:r>
          <a:br>
            <a:rPr lang="en-US" b="0" i="0" baseline="0" dirty="0">
              <a:solidFill>
                <a:schemeClr val="tx1"/>
              </a:solidFill>
              <a:latin typeface="Public Sans" pitchFamily="2" charset="0"/>
            </a:rPr>
          </a:br>
          <a:r>
            <a:rPr lang="en-US" b="0" i="0" baseline="0" dirty="0">
              <a:solidFill>
                <a:schemeClr val="tx1"/>
              </a:solidFill>
              <a:latin typeface="Public Sans" pitchFamily="2" charset="0"/>
            </a:rPr>
            <a:t>Fire and Rescue NSW</a:t>
          </a:r>
          <a:endParaRPr lang="en-AU" dirty="0">
            <a:solidFill>
              <a:schemeClr val="tx1"/>
            </a:solidFill>
            <a:latin typeface="Public Sans" pitchFamily="2" charset="0"/>
          </a:endParaRPr>
        </a:p>
      </dgm:t>
    </dgm:pt>
    <dgm:pt modelId="{7E2899EE-BE81-614F-A378-6C9F54C4E720}" type="parTrans" cxnId="{EA9963F3-8E20-CF48-8CDF-8BC5F6D606F2}">
      <dgm:prSet/>
      <dgm:spPr/>
      <dgm:t>
        <a:bodyPr/>
        <a:lstStyle/>
        <a:p>
          <a:endParaRPr lang="en-GB"/>
        </a:p>
      </dgm:t>
    </dgm:pt>
    <dgm:pt modelId="{2D7A8B3A-F075-8B4D-9E64-5C59B11AEAA3}" type="sibTrans" cxnId="{EA9963F3-8E20-CF48-8CDF-8BC5F6D606F2}">
      <dgm:prSet/>
      <dgm:spPr/>
      <dgm:t>
        <a:bodyPr/>
        <a:lstStyle/>
        <a:p>
          <a:endParaRPr lang="en-GB"/>
        </a:p>
      </dgm:t>
    </dgm:pt>
    <dgm:pt modelId="{B9F14018-7D59-4344-B0A7-EC92658E98FB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b="1" i="0" baseline="0" dirty="0">
              <a:solidFill>
                <a:schemeClr val="tx1"/>
              </a:solidFill>
              <a:latin typeface="Public Sans" pitchFamily="2" charset="0"/>
            </a:rPr>
            <a:t>Major Structure Collapse </a:t>
          </a:r>
          <a:br>
            <a:rPr lang="en-US" b="0" i="0" baseline="0" dirty="0">
              <a:solidFill>
                <a:schemeClr val="tx1"/>
              </a:solidFill>
              <a:latin typeface="Public Sans" pitchFamily="2" charset="0"/>
            </a:rPr>
          </a:br>
          <a:r>
            <a:rPr lang="en-US" b="0" i="0" baseline="0" dirty="0">
              <a:solidFill>
                <a:schemeClr val="tx1"/>
              </a:solidFill>
              <a:latin typeface="Public Sans" pitchFamily="2" charset="0"/>
            </a:rPr>
            <a:t>Fire and Rescue NSW</a:t>
          </a:r>
          <a:endParaRPr lang="en-AU" dirty="0">
            <a:solidFill>
              <a:schemeClr val="tx1"/>
            </a:solidFill>
            <a:latin typeface="Public Sans" pitchFamily="2" charset="0"/>
          </a:endParaRPr>
        </a:p>
      </dgm:t>
    </dgm:pt>
    <dgm:pt modelId="{5C784AD3-C533-844C-A7E3-F45E604B0CF3}" type="parTrans" cxnId="{1508F31F-E5A6-C94C-BA32-024F328FAA0A}">
      <dgm:prSet/>
      <dgm:spPr/>
      <dgm:t>
        <a:bodyPr/>
        <a:lstStyle/>
        <a:p>
          <a:endParaRPr lang="en-GB"/>
        </a:p>
      </dgm:t>
    </dgm:pt>
    <dgm:pt modelId="{820C377A-459D-4B46-AFF2-DD02732A2600}" type="sibTrans" cxnId="{1508F31F-E5A6-C94C-BA32-024F328FAA0A}">
      <dgm:prSet/>
      <dgm:spPr/>
      <dgm:t>
        <a:bodyPr/>
        <a:lstStyle/>
        <a:p>
          <a:endParaRPr lang="en-GB"/>
        </a:p>
      </dgm:t>
    </dgm:pt>
    <dgm:pt modelId="{675A4A88-A462-5342-B243-26BF5F8B4B0F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AU" b="1" dirty="0">
              <a:solidFill>
                <a:schemeClr val="tx1"/>
              </a:solidFill>
              <a:latin typeface="Public Sans" pitchFamily="2" charset="0"/>
            </a:rPr>
            <a:t>Hazardous Material</a:t>
          </a:r>
          <a:br>
            <a:rPr lang="en-AU" dirty="0">
              <a:solidFill>
                <a:schemeClr val="tx1"/>
              </a:solidFill>
              <a:latin typeface="Public Sans" pitchFamily="2" charset="0"/>
            </a:rPr>
          </a:br>
          <a:r>
            <a:rPr lang="en-AU" dirty="0">
              <a:solidFill>
                <a:schemeClr val="tx1"/>
              </a:solidFill>
              <a:latin typeface="Public Sans" pitchFamily="2" charset="0"/>
            </a:rPr>
            <a:t>Fire and Rescue NSW </a:t>
          </a:r>
        </a:p>
      </dgm:t>
    </dgm:pt>
    <dgm:pt modelId="{0B30D956-EF0D-434D-B836-6E4E12269EAC}" type="parTrans" cxnId="{3EAA59B6-6049-884C-867E-E9F114C551BE}">
      <dgm:prSet/>
      <dgm:spPr/>
      <dgm:t>
        <a:bodyPr/>
        <a:lstStyle/>
        <a:p>
          <a:endParaRPr lang="en-GB"/>
        </a:p>
      </dgm:t>
    </dgm:pt>
    <dgm:pt modelId="{80074003-6C65-234B-BA85-A3706A1C2A53}" type="sibTrans" cxnId="{3EAA59B6-6049-884C-867E-E9F114C551BE}">
      <dgm:prSet/>
      <dgm:spPr/>
      <dgm:t>
        <a:bodyPr/>
        <a:lstStyle/>
        <a:p>
          <a:endParaRPr lang="en-GB"/>
        </a:p>
      </dgm:t>
    </dgm:pt>
    <dgm:pt modelId="{E5E247EC-EDD1-0C46-88E4-29C8DC0B1ACB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b="1" i="0" baseline="0" dirty="0">
              <a:solidFill>
                <a:schemeClr val="tx1"/>
              </a:solidFill>
              <a:latin typeface="Public Sans" pitchFamily="2" charset="0"/>
            </a:rPr>
            <a:t>Flood</a:t>
          </a:r>
          <a:br>
            <a:rPr lang="en-US" b="0" i="0" baseline="0" dirty="0">
              <a:solidFill>
                <a:schemeClr val="tx1"/>
              </a:solidFill>
              <a:latin typeface="Public Sans" pitchFamily="2" charset="0"/>
            </a:rPr>
          </a:br>
          <a:r>
            <a:rPr lang="en-US" b="0" i="0" baseline="0" dirty="0">
              <a:solidFill>
                <a:schemeClr val="tx1"/>
              </a:solidFill>
              <a:latin typeface="Public Sans" pitchFamily="2" charset="0"/>
            </a:rPr>
            <a:t>NSW State Emergency Service </a:t>
          </a:r>
          <a:endParaRPr lang="en-AU" dirty="0">
            <a:solidFill>
              <a:schemeClr val="tx1"/>
            </a:solidFill>
            <a:latin typeface="Public Sans" pitchFamily="2" charset="0"/>
          </a:endParaRPr>
        </a:p>
      </dgm:t>
    </dgm:pt>
    <dgm:pt modelId="{E2302617-C543-3C4D-9529-7B1849CC6FA6}" type="parTrans" cxnId="{83815675-AFC0-054E-A3D4-E22E7FA99979}">
      <dgm:prSet/>
      <dgm:spPr/>
      <dgm:t>
        <a:bodyPr/>
        <a:lstStyle/>
        <a:p>
          <a:endParaRPr lang="en-GB"/>
        </a:p>
      </dgm:t>
    </dgm:pt>
    <dgm:pt modelId="{D161EA84-C650-3C4C-BA73-E4754F215F33}" type="sibTrans" cxnId="{83815675-AFC0-054E-A3D4-E22E7FA99979}">
      <dgm:prSet/>
      <dgm:spPr/>
      <dgm:t>
        <a:bodyPr/>
        <a:lstStyle/>
        <a:p>
          <a:endParaRPr lang="en-GB"/>
        </a:p>
      </dgm:t>
    </dgm:pt>
    <dgm:pt modelId="{AE82BB00-6488-474C-840F-DAF441CA338F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b="1" i="0" baseline="0" dirty="0">
              <a:solidFill>
                <a:schemeClr val="tx1"/>
              </a:solidFill>
              <a:latin typeface="Public Sans" pitchFamily="2" charset="0"/>
            </a:rPr>
            <a:t>Tsunami</a:t>
          </a:r>
          <a:r>
            <a:rPr lang="en-US" b="0" i="0" baseline="0" dirty="0">
              <a:solidFill>
                <a:schemeClr val="tx1"/>
              </a:solidFill>
              <a:latin typeface="Public Sans" pitchFamily="2" charset="0"/>
            </a:rPr>
            <a:t> </a:t>
          </a:r>
          <a:br>
            <a:rPr lang="en-US" b="0" i="0" baseline="0" dirty="0">
              <a:solidFill>
                <a:schemeClr val="tx1"/>
              </a:solidFill>
              <a:latin typeface="Public Sans" pitchFamily="2" charset="0"/>
            </a:rPr>
          </a:br>
          <a:r>
            <a:rPr lang="en-US" b="0" i="0" baseline="0" dirty="0">
              <a:solidFill>
                <a:schemeClr val="tx1"/>
              </a:solidFill>
              <a:latin typeface="Public Sans" pitchFamily="2" charset="0"/>
            </a:rPr>
            <a:t>NSW State Emergency Service</a:t>
          </a:r>
          <a:endParaRPr lang="en-AU" dirty="0">
            <a:solidFill>
              <a:schemeClr val="tx1"/>
            </a:solidFill>
            <a:latin typeface="Public Sans" pitchFamily="2" charset="0"/>
          </a:endParaRPr>
        </a:p>
      </dgm:t>
    </dgm:pt>
    <dgm:pt modelId="{6B5C8F6F-B400-DD4B-880D-A59EC0931136}" type="parTrans" cxnId="{ABC4ADA1-4D1F-BB44-9BF5-5F2A59C76EF3}">
      <dgm:prSet/>
      <dgm:spPr/>
      <dgm:t>
        <a:bodyPr/>
        <a:lstStyle/>
        <a:p>
          <a:endParaRPr lang="en-GB"/>
        </a:p>
      </dgm:t>
    </dgm:pt>
    <dgm:pt modelId="{BEB9DA93-E754-8E43-A07A-D040BEC04D62}" type="sibTrans" cxnId="{ABC4ADA1-4D1F-BB44-9BF5-5F2A59C76EF3}">
      <dgm:prSet/>
      <dgm:spPr/>
      <dgm:t>
        <a:bodyPr/>
        <a:lstStyle/>
        <a:p>
          <a:endParaRPr lang="en-GB"/>
        </a:p>
      </dgm:t>
    </dgm:pt>
    <dgm:pt modelId="{85DE84C8-F338-6641-8CFE-BB662847EEE7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b="1" i="0" baseline="0" dirty="0">
              <a:solidFill>
                <a:schemeClr val="tx1"/>
              </a:solidFill>
              <a:latin typeface="Public Sans" pitchFamily="2" charset="0"/>
            </a:rPr>
            <a:t>Storm</a:t>
          </a:r>
          <a:br>
            <a:rPr lang="en-US" b="0" i="0" baseline="0" dirty="0">
              <a:solidFill>
                <a:schemeClr val="tx1"/>
              </a:solidFill>
              <a:latin typeface="Public Sans" pitchFamily="2" charset="0"/>
            </a:rPr>
          </a:br>
          <a:r>
            <a:rPr lang="en-US" b="0" i="0" baseline="0" dirty="0">
              <a:solidFill>
                <a:schemeClr val="tx1"/>
              </a:solidFill>
              <a:latin typeface="Public Sans" pitchFamily="2" charset="0"/>
            </a:rPr>
            <a:t>NSW State Emergency Service</a:t>
          </a:r>
          <a:endParaRPr lang="en-AU" dirty="0">
            <a:solidFill>
              <a:schemeClr val="tx1"/>
            </a:solidFill>
            <a:latin typeface="Public Sans" pitchFamily="2" charset="0"/>
          </a:endParaRPr>
        </a:p>
      </dgm:t>
    </dgm:pt>
    <dgm:pt modelId="{F448D7DB-C494-F948-B61F-403B3B1C191C}" type="parTrans" cxnId="{50D942BD-45A1-FE4C-BABF-925620640609}">
      <dgm:prSet/>
      <dgm:spPr/>
      <dgm:t>
        <a:bodyPr/>
        <a:lstStyle/>
        <a:p>
          <a:endParaRPr lang="en-GB"/>
        </a:p>
      </dgm:t>
    </dgm:pt>
    <dgm:pt modelId="{1094C59F-8CBE-1942-865B-8F344B99165E}" type="sibTrans" cxnId="{50D942BD-45A1-FE4C-BABF-925620640609}">
      <dgm:prSet/>
      <dgm:spPr/>
      <dgm:t>
        <a:bodyPr/>
        <a:lstStyle/>
        <a:p>
          <a:endParaRPr lang="en-GB"/>
        </a:p>
      </dgm:t>
    </dgm:pt>
    <dgm:pt modelId="{69361BFA-5855-CE41-847A-E029B0A2390E}" type="pres">
      <dgm:prSet presAssocID="{C21ACAD5-C8DD-AA42-82A7-6EDC3E543D9F}" presName="linearFlow" presStyleCnt="0">
        <dgm:presLayoutVars>
          <dgm:dir/>
          <dgm:resizeHandles val="exact"/>
        </dgm:presLayoutVars>
      </dgm:prSet>
      <dgm:spPr/>
    </dgm:pt>
    <dgm:pt modelId="{CBEE59F6-AF7B-E349-AD01-CCEDF07C4025}" type="pres">
      <dgm:prSet presAssocID="{F3D8D94A-49D8-714C-A41E-B4E083EF0833}" presName="composite" presStyleCnt="0"/>
      <dgm:spPr/>
    </dgm:pt>
    <dgm:pt modelId="{A73CE9DC-124A-844A-83B6-00576921C88A}" type="pres">
      <dgm:prSet presAssocID="{F3D8D94A-49D8-714C-A41E-B4E083EF0833}" presName="imgShp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9ADECB9-A3F0-4148-9A15-6108BFB5634A}" type="pres">
      <dgm:prSet presAssocID="{F3D8D94A-49D8-714C-A41E-B4E083EF0833}" presName="txShp" presStyleLbl="node1" presStyleIdx="0" presStyleCnt="7">
        <dgm:presLayoutVars>
          <dgm:bulletEnabled val="1"/>
        </dgm:presLayoutVars>
      </dgm:prSet>
      <dgm:spPr/>
    </dgm:pt>
    <dgm:pt modelId="{A728EC35-2F91-E348-9010-22F68DD459DC}" type="pres">
      <dgm:prSet presAssocID="{EE007D5A-95C5-7F42-8AB6-27838BEBF40A}" presName="spacing" presStyleCnt="0"/>
      <dgm:spPr/>
    </dgm:pt>
    <dgm:pt modelId="{6DAE4796-5BCB-C040-97A4-BB2D08B1A2EF}" type="pres">
      <dgm:prSet presAssocID="{FB35F3F1-CFFB-D040-A3CF-67BBF7F97889}" presName="composite" presStyleCnt="0"/>
      <dgm:spPr/>
    </dgm:pt>
    <dgm:pt modelId="{31BF4586-D092-894F-866D-22F0CCF8C42B}" type="pres">
      <dgm:prSet presAssocID="{FB35F3F1-CFFB-D040-A3CF-67BBF7F97889}" presName="imgShp" presStyleLbl="fgImgPlace1" presStyleIdx="1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0582593-C88A-5247-8149-896692555FF1}" type="pres">
      <dgm:prSet presAssocID="{FB35F3F1-CFFB-D040-A3CF-67BBF7F97889}" presName="txShp" presStyleLbl="node1" presStyleIdx="1" presStyleCnt="7">
        <dgm:presLayoutVars>
          <dgm:bulletEnabled val="1"/>
        </dgm:presLayoutVars>
      </dgm:prSet>
      <dgm:spPr/>
    </dgm:pt>
    <dgm:pt modelId="{DF396987-1454-CF46-8E99-2185330EFA96}" type="pres">
      <dgm:prSet presAssocID="{2D7A8B3A-F075-8B4D-9E64-5C59B11AEAA3}" presName="spacing" presStyleCnt="0"/>
      <dgm:spPr/>
    </dgm:pt>
    <dgm:pt modelId="{D945A306-9B33-864B-98EC-B64F629AAEF6}" type="pres">
      <dgm:prSet presAssocID="{675A4A88-A462-5342-B243-26BF5F8B4B0F}" presName="composite" presStyleCnt="0"/>
      <dgm:spPr/>
    </dgm:pt>
    <dgm:pt modelId="{D0EAB903-079E-6448-980D-E00AAAE50C1D}" type="pres">
      <dgm:prSet presAssocID="{675A4A88-A462-5342-B243-26BF5F8B4B0F}" presName="imgShp" presStyleLbl="fgImgPlace1" presStyleIdx="2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96CE956-137C-7A44-9598-F338E05C5BFC}" type="pres">
      <dgm:prSet presAssocID="{675A4A88-A462-5342-B243-26BF5F8B4B0F}" presName="txShp" presStyleLbl="node1" presStyleIdx="2" presStyleCnt="7" custLinFactNeighborX="-720" custLinFactNeighborY="-1974">
        <dgm:presLayoutVars>
          <dgm:bulletEnabled val="1"/>
        </dgm:presLayoutVars>
      </dgm:prSet>
      <dgm:spPr/>
    </dgm:pt>
    <dgm:pt modelId="{FD449FAB-227D-4D4F-A71E-E66B2506C05E}" type="pres">
      <dgm:prSet presAssocID="{80074003-6C65-234B-BA85-A3706A1C2A53}" presName="spacing" presStyleCnt="0"/>
      <dgm:spPr/>
    </dgm:pt>
    <dgm:pt modelId="{7E83A7EA-296D-9B4A-B8F5-B8CCC8CD91A2}" type="pres">
      <dgm:prSet presAssocID="{B9F14018-7D59-4344-B0A7-EC92658E98FB}" presName="composite" presStyleCnt="0"/>
      <dgm:spPr/>
    </dgm:pt>
    <dgm:pt modelId="{5F7AFA82-D301-8546-A1A1-31BA0B862180}" type="pres">
      <dgm:prSet presAssocID="{B9F14018-7D59-4344-B0A7-EC92658E98FB}" presName="imgShp" presStyleLbl="fgImgPlace1" presStyleIdx="3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75F1428-B978-7848-8954-53F22A0020FD}" type="pres">
      <dgm:prSet presAssocID="{B9F14018-7D59-4344-B0A7-EC92658E98FB}" presName="txShp" presStyleLbl="node1" presStyleIdx="3" presStyleCnt="7">
        <dgm:presLayoutVars>
          <dgm:bulletEnabled val="1"/>
        </dgm:presLayoutVars>
      </dgm:prSet>
      <dgm:spPr/>
    </dgm:pt>
    <dgm:pt modelId="{793BD9BC-F024-6040-AEE3-78D087D5C219}" type="pres">
      <dgm:prSet presAssocID="{820C377A-459D-4B46-AFF2-DD02732A2600}" presName="spacing" presStyleCnt="0"/>
      <dgm:spPr/>
    </dgm:pt>
    <dgm:pt modelId="{F03CB5A0-98D4-744F-9142-CBDE81918555}" type="pres">
      <dgm:prSet presAssocID="{E5E247EC-EDD1-0C46-88E4-29C8DC0B1ACB}" presName="composite" presStyleCnt="0"/>
      <dgm:spPr/>
    </dgm:pt>
    <dgm:pt modelId="{444F847F-60FB-2641-BD90-84E7F8C05F6E}" type="pres">
      <dgm:prSet presAssocID="{E5E247EC-EDD1-0C46-88E4-29C8DC0B1ACB}" presName="imgShp" presStyleLbl="fgImgPlace1" presStyleIdx="4" presStyleCnt="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C1791AD-8B25-EE4F-A1E7-82276F8F3557}" type="pres">
      <dgm:prSet presAssocID="{E5E247EC-EDD1-0C46-88E4-29C8DC0B1ACB}" presName="txShp" presStyleLbl="node1" presStyleIdx="4" presStyleCnt="7">
        <dgm:presLayoutVars>
          <dgm:bulletEnabled val="1"/>
        </dgm:presLayoutVars>
      </dgm:prSet>
      <dgm:spPr/>
    </dgm:pt>
    <dgm:pt modelId="{7BDF2603-789C-1E49-86B5-738AECC1D73A}" type="pres">
      <dgm:prSet presAssocID="{D161EA84-C650-3C4C-BA73-E4754F215F33}" presName="spacing" presStyleCnt="0"/>
      <dgm:spPr/>
    </dgm:pt>
    <dgm:pt modelId="{CC163116-37C9-8944-B3E0-DD3082A57363}" type="pres">
      <dgm:prSet presAssocID="{AE82BB00-6488-474C-840F-DAF441CA338F}" presName="composite" presStyleCnt="0"/>
      <dgm:spPr/>
    </dgm:pt>
    <dgm:pt modelId="{924A68E9-290A-E44B-8393-95D3933B01A5}" type="pres">
      <dgm:prSet presAssocID="{AE82BB00-6488-474C-840F-DAF441CA338F}" presName="imgShp" presStyleLbl="fgImgPlace1" presStyleIdx="5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4A76B22-FDA0-F24B-8FD5-B2E1C23F83BF}" type="pres">
      <dgm:prSet presAssocID="{AE82BB00-6488-474C-840F-DAF441CA338F}" presName="txShp" presStyleLbl="node1" presStyleIdx="5" presStyleCnt="7">
        <dgm:presLayoutVars>
          <dgm:bulletEnabled val="1"/>
        </dgm:presLayoutVars>
      </dgm:prSet>
      <dgm:spPr/>
    </dgm:pt>
    <dgm:pt modelId="{876632C1-8DC0-9B45-824F-629D823BBD09}" type="pres">
      <dgm:prSet presAssocID="{BEB9DA93-E754-8E43-A07A-D040BEC04D62}" presName="spacing" presStyleCnt="0"/>
      <dgm:spPr/>
    </dgm:pt>
    <dgm:pt modelId="{56213640-D0DC-2F43-B933-9CDAC4D7D7EC}" type="pres">
      <dgm:prSet presAssocID="{85DE84C8-F338-6641-8CFE-BB662847EEE7}" presName="composite" presStyleCnt="0"/>
      <dgm:spPr/>
    </dgm:pt>
    <dgm:pt modelId="{94276E36-58F6-6648-B07D-D197AAF50D88}" type="pres">
      <dgm:prSet presAssocID="{85DE84C8-F338-6641-8CFE-BB662847EEE7}" presName="imgShp" presStyleLbl="fgImgPlace1" presStyleIdx="6" presStyleCnt="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88CBCB4-A586-0141-87F9-B60927D84E19}" type="pres">
      <dgm:prSet presAssocID="{85DE84C8-F338-6641-8CFE-BB662847EEE7}" presName="txShp" presStyleLbl="node1" presStyleIdx="6" presStyleCnt="7">
        <dgm:presLayoutVars>
          <dgm:bulletEnabled val="1"/>
        </dgm:presLayoutVars>
      </dgm:prSet>
      <dgm:spPr/>
    </dgm:pt>
  </dgm:ptLst>
  <dgm:cxnLst>
    <dgm:cxn modelId="{D8D0DA11-A560-C64D-8F81-D2060264FE1C}" type="presOf" srcId="{E5E247EC-EDD1-0C46-88E4-29C8DC0B1ACB}" destId="{9C1791AD-8B25-EE4F-A1E7-82276F8F3557}" srcOrd="0" destOrd="0" presId="urn:microsoft.com/office/officeart/2005/8/layout/vList3"/>
    <dgm:cxn modelId="{1508F31F-E5A6-C94C-BA32-024F328FAA0A}" srcId="{C21ACAD5-C8DD-AA42-82A7-6EDC3E543D9F}" destId="{B9F14018-7D59-4344-B0A7-EC92658E98FB}" srcOrd="3" destOrd="0" parTransId="{5C784AD3-C533-844C-A7E3-F45E604B0CF3}" sibTransId="{820C377A-459D-4B46-AFF2-DD02732A2600}"/>
    <dgm:cxn modelId="{2139D23A-D9C8-7E46-999E-A9D36F7FDB5A}" type="presOf" srcId="{85DE84C8-F338-6641-8CFE-BB662847EEE7}" destId="{188CBCB4-A586-0141-87F9-B60927D84E19}" srcOrd="0" destOrd="0" presId="urn:microsoft.com/office/officeart/2005/8/layout/vList3"/>
    <dgm:cxn modelId="{83815675-AFC0-054E-A3D4-E22E7FA99979}" srcId="{C21ACAD5-C8DD-AA42-82A7-6EDC3E543D9F}" destId="{E5E247EC-EDD1-0C46-88E4-29C8DC0B1ACB}" srcOrd="4" destOrd="0" parTransId="{E2302617-C543-3C4D-9529-7B1849CC6FA6}" sibTransId="{D161EA84-C650-3C4C-BA73-E4754F215F33}"/>
    <dgm:cxn modelId="{537BA656-CCC7-AE45-A86C-61B5AC130D38}" type="presOf" srcId="{675A4A88-A462-5342-B243-26BF5F8B4B0F}" destId="{396CE956-137C-7A44-9598-F338E05C5BFC}" srcOrd="0" destOrd="0" presId="urn:microsoft.com/office/officeart/2005/8/layout/vList3"/>
    <dgm:cxn modelId="{F9059D57-63D0-1042-95AC-65BD273D273E}" type="presOf" srcId="{AE82BB00-6488-474C-840F-DAF441CA338F}" destId="{54A76B22-FDA0-F24B-8FD5-B2E1C23F83BF}" srcOrd="0" destOrd="0" presId="urn:microsoft.com/office/officeart/2005/8/layout/vList3"/>
    <dgm:cxn modelId="{72F8C99E-B36E-2344-A432-62BA9C6386A8}" type="presOf" srcId="{B9F14018-7D59-4344-B0A7-EC92658E98FB}" destId="{175F1428-B978-7848-8954-53F22A0020FD}" srcOrd="0" destOrd="0" presId="urn:microsoft.com/office/officeart/2005/8/layout/vList3"/>
    <dgm:cxn modelId="{ABC4ADA1-4D1F-BB44-9BF5-5F2A59C76EF3}" srcId="{C21ACAD5-C8DD-AA42-82A7-6EDC3E543D9F}" destId="{AE82BB00-6488-474C-840F-DAF441CA338F}" srcOrd="5" destOrd="0" parTransId="{6B5C8F6F-B400-DD4B-880D-A59EC0931136}" sibTransId="{BEB9DA93-E754-8E43-A07A-D040BEC04D62}"/>
    <dgm:cxn modelId="{3EAA59B6-6049-884C-867E-E9F114C551BE}" srcId="{C21ACAD5-C8DD-AA42-82A7-6EDC3E543D9F}" destId="{675A4A88-A462-5342-B243-26BF5F8B4B0F}" srcOrd="2" destOrd="0" parTransId="{0B30D956-EF0D-434D-B836-6E4E12269EAC}" sibTransId="{80074003-6C65-234B-BA85-A3706A1C2A53}"/>
    <dgm:cxn modelId="{04438DB7-FE52-2A46-9B81-1ED308976702}" type="presOf" srcId="{C21ACAD5-C8DD-AA42-82A7-6EDC3E543D9F}" destId="{69361BFA-5855-CE41-847A-E029B0A2390E}" srcOrd="0" destOrd="0" presId="urn:microsoft.com/office/officeart/2005/8/layout/vList3"/>
    <dgm:cxn modelId="{50D942BD-45A1-FE4C-BABF-925620640609}" srcId="{C21ACAD5-C8DD-AA42-82A7-6EDC3E543D9F}" destId="{85DE84C8-F338-6641-8CFE-BB662847EEE7}" srcOrd="6" destOrd="0" parTransId="{F448D7DB-C494-F948-B61F-403B3B1C191C}" sibTransId="{1094C59F-8CBE-1942-865B-8F344B99165E}"/>
    <dgm:cxn modelId="{B2FABDBF-AE76-E14D-BF33-467FC86BBFDB}" srcId="{C21ACAD5-C8DD-AA42-82A7-6EDC3E543D9F}" destId="{F3D8D94A-49D8-714C-A41E-B4E083EF0833}" srcOrd="0" destOrd="0" parTransId="{7EF8961D-56C9-3A49-BDCB-40F5825B7E0F}" sibTransId="{EE007D5A-95C5-7F42-8AB6-27838BEBF40A}"/>
    <dgm:cxn modelId="{470DF5BF-8144-0741-9BF2-88B1FAF6BE45}" type="presOf" srcId="{F3D8D94A-49D8-714C-A41E-B4E083EF0833}" destId="{B9ADECB9-A3F0-4148-9A15-6108BFB5634A}" srcOrd="0" destOrd="0" presId="urn:microsoft.com/office/officeart/2005/8/layout/vList3"/>
    <dgm:cxn modelId="{EA9963F3-8E20-CF48-8CDF-8BC5F6D606F2}" srcId="{C21ACAD5-C8DD-AA42-82A7-6EDC3E543D9F}" destId="{FB35F3F1-CFFB-D040-A3CF-67BBF7F97889}" srcOrd="1" destOrd="0" parTransId="{7E2899EE-BE81-614F-A378-6C9F54C4E720}" sibTransId="{2D7A8B3A-F075-8B4D-9E64-5C59B11AEAA3}"/>
    <dgm:cxn modelId="{1C8DC3F6-895C-3D49-85F8-78E394405EBE}" type="presOf" srcId="{FB35F3F1-CFFB-D040-A3CF-67BBF7F97889}" destId="{80582593-C88A-5247-8149-896692555FF1}" srcOrd="0" destOrd="0" presId="urn:microsoft.com/office/officeart/2005/8/layout/vList3"/>
    <dgm:cxn modelId="{189AA59E-53FF-6F40-AC3C-ECE5AC7DC98A}" type="presParOf" srcId="{69361BFA-5855-CE41-847A-E029B0A2390E}" destId="{CBEE59F6-AF7B-E349-AD01-CCEDF07C4025}" srcOrd="0" destOrd="0" presId="urn:microsoft.com/office/officeart/2005/8/layout/vList3"/>
    <dgm:cxn modelId="{EEA8055E-A204-D049-9A6A-F4184DF11A2D}" type="presParOf" srcId="{CBEE59F6-AF7B-E349-AD01-CCEDF07C4025}" destId="{A73CE9DC-124A-844A-83B6-00576921C88A}" srcOrd="0" destOrd="0" presId="urn:microsoft.com/office/officeart/2005/8/layout/vList3"/>
    <dgm:cxn modelId="{23105664-A41E-0243-91AD-DCD27A3EC2F2}" type="presParOf" srcId="{CBEE59F6-AF7B-E349-AD01-CCEDF07C4025}" destId="{B9ADECB9-A3F0-4148-9A15-6108BFB5634A}" srcOrd="1" destOrd="0" presId="urn:microsoft.com/office/officeart/2005/8/layout/vList3"/>
    <dgm:cxn modelId="{A31547D0-BF28-8244-9515-601195B52083}" type="presParOf" srcId="{69361BFA-5855-CE41-847A-E029B0A2390E}" destId="{A728EC35-2F91-E348-9010-22F68DD459DC}" srcOrd="1" destOrd="0" presId="urn:microsoft.com/office/officeart/2005/8/layout/vList3"/>
    <dgm:cxn modelId="{6F69FC03-918B-B444-947D-505BC52EB391}" type="presParOf" srcId="{69361BFA-5855-CE41-847A-E029B0A2390E}" destId="{6DAE4796-5BCB-C040-97A4-BB2D08B1A2EF}" srcOrd="2" destOrd="0" presId="urn:microsoft.com/office/officeart/2005/8/layout/vList3"/>
    <dgm:cxn modelId="{BEA55160-E146-DF46-8113-B056DB424D3B}" type="presParOf" srcId="{6DAE4796-5BCB-C040-97A4-BB2D08B1A2EF}" destId="{31BF4586-D092-894F-866D-22F0CCF8C42B}" srcOrd="0" destOrd="0" presId="urn:microsoft.com/office/officeart/2005/8/layout/vList3"/>
    <dgm:cxn modelId="{FBDC29AE-A086-C44D-AA41-CD0C71147BE3}" type="presParOf" srcId="{6DAE4796-5BCB-C040-97A4-BB2D08B1A2EF}" destId="{80582593-C88A-5247-8149-896692555FF1}" srcOrd="1" destOrd="0" presId="urn:microsoft.com/office/officeart/2005/8/layout/vList3"/>
    <dgm:cxn modelId="{BD1FEADA-47B2-3D40-A47A-0FC36E71F1FF}" type="presParOf" srcId="{69361BFA-5855-CE41-847A-E029B0A2390E}" destId="{DF396987-1454-CF46-8E99-2185330EFA96}" srcOrd="3" destOrd="0" presId="urn:microsoft.com/office/officeart/2005/8/layout/vList3"/>
    <dgm:cxn modelId="{A5FBFCA8-ECE7-4B43-881F-05FC61E2A5A8}" type="presParOf" srcId="{69361BFA-5855-CE41-847A-E029B0A2390E}" destId="{D945A306-9B33-864B-98EC-B64F629AAEF6}" srcOrd="4" destOrd="0" presId="urn:microsoft.com/office/officeart/2005/8/layout/vList3"/>
    <dgm:cxn modelId="{3CBC854B-ADF8-1D4E-B4B1-09F93206FAB0}" type="presParOf" srcId="{D945A306-9B33-864B-98EC-B64F629AAEF6}" destId="{D0EAB903-079E-6448-980D-E00AAAE50C1D}" srcOrd="0" destOrd="0" presId="urn:microsoft.com/office/officeart/2005/8/layout/vList3"/>
    <dgm:cxn modelId="{39831D83-0451-F34C-91F4-A988CD52FB1C}" type="presParOf" srcId="{D945A306-9B33-864B-98EC-B64F629AAEF6}" destId="{396CE956-137C-7A44-9598-F338E05C5BFC}" srcOrd="1" destOrd="0" presId="urn:microsoft.com/office/officeart/2005/8/layout/vList3"/>
    <dgm:cxn modelId="{28F04D29-07F6-9C41-BAD5-B93A71B31514}" type="presParOf" srcId="{69361BFA-5855-CE41-847A-E029B0A2390E}" destId="{FD449FAB-227D-4D4F-A71E-E66B2506C05E}" srcOrd="5" destOrd="0" presId="urn:microsoft.com/office/officeart/2005/8/layout/vList3"/>
    <dgm:cxn modelId="{E10D641B-5FC0-2E42-9634-7C4AC5BA22A1}" type="presParOf" srcId="{69361BFA-5855-CE41-847A-E029B0A2390E}" destId="{7E83A7EA-296D-9B4A-B8F5-B8CCC8CD91A2}" srcOrd="6" destOrd="0" presId="urn:microsoft.com/office/officeart/2005/8/layout/vList3"/>
    <dgm:cxn modelId="{6FF3436D-B25A-AC47-886E-3E6C55608951}" type="presParOf" srcId="{7E83A7EA-296D-9B4A-B8F5-B8CCC8CD91A2}" destId="{5F7AFA82-D301-8546-A1A1-31BA0B862180}" srcOrd="0" destOrd="0" presId="urn:microsoft.com/office/officeart/2005/8/layout/vList3"/>
    <dgm:cxn modelId="{B635DBEF-F6A0-BB42-A775-24B79F15B582}" type="presParOf" srcId="{7E83A7EA-296D-9B4A-B8F5-B8CCC8CD91A2}" destId="{175F1428-B978-7848-8954-53F22A0020FD}" srcOrd="1" destOrd="0" presId="urn:microsoft.com/office/officeart/2005/8/layout/vList3"/>
    <dgm:cxn modelId="{997450B0-77AA-BE4B-9C3E-171CA4D376AB}" type="presParOf" srcId="{69361BFA-5855-CE41-847A-E029B0A2390E}" destId="{793BD9BC-F024-6040-AEE3-78D087D5C219}" srcOrd="7" destOrd="0" presId="urn:microsoft.com/office/officeart/2005/8/layout/vList3"/>
    <dgm:cxn modelId="{8C4A8226-DA1F-4741-888B-E75ED627C826}" type="presParOf" srcId="{69361BFA-5855-CE41-847A-E029B0A2390E}" destId="{F03CB5A0-98D4-744F-9142-CBDE81918555}" srcOrd="8" destOrd="0" presId="urn:microsoft.com/office/officeart/2005/8/layout/vList3"/>
    <dgm:cxn modelId="{F6F3BEE4-6725-9E40-86AA-6011D66A30A9}" type="presParOf" srcId="{F03CB5A0-98D4-744F-9142-CBDE81918555}" destId="{444F847F-60FB-2641-BD90-84E7F8C05F6E}" srcOrd="0" destOrd="0" presId="urn:microsoft.com/office/officeart/2005/8/layout/vList3"/>
    <dgm:cxn modelId="{A3E416DF-8E32-AF47-9A45-04798CF1FE8D}" type="presParOf" srcId="{F03CB5A0-98D4-744F-9142-CBDE81918555}" destId="{9C1791AD-8B25-EE4F-A1E7-82276F8F3557}" srcOrd="1" destOrd="0" presId="urn:microsoft.com/office/officeart/2005/8/layout/vList3"/>
    <dgm:cxn modelId="{FC61CB49-22F6-274C-BC97-EFE5E258C674}" type="presParOf" srcId="{69361BFA-5855-CE41-847A-E029B0A2390E}" destId="{7BDF2603-789C-1E49-86B5-738AECC1D73A}" srcOrd="9" destOrd="0" presId="urn:microsoft.com/office/officeart/2005/8/layout/vList3"/>
    <dgm:cxn modelId="{E73AD686-5BBA-FB45-AF66-69A881C64BC0}" type="presParOf" srcId="{69361BFA-5855-CE41-847A-E029B0A2390E}" destId="{CC163116-37C9-8944-B3E0-DD3082A57363}" srcOrd="10" destOrd="0" presId="urn:microsoft.com/office/officeart/2005/8/layout/vList3"/>
    <dgm:cxn modelId="{04E7ABBE-54AD-7D45-8D9A-E035EE252572}" type="presParOf" srcId="{CC163116-37C9-8944-B3E0-DD3082A57363}" destId="{924A68E9-290A-E44B-8393-95D3933B01A5}" srcOrd="0" destOrd="0" presId="urn:microsoft.com/office/officeart/2005/8/layout/vList3"/>
    <dgm:cxn modelId="{904343E3-695D-D243-B319-2F4FB5D11CD3}" type="presParOf" srcId="{CC163116-37C9-8944-B3E0-DD3082A57363}" destId="{54A76B22-FDA0-F24B-8FD5-B2E1C23F83BF}" srcOrd="1" destOrd="0" presId="urn:microsoft.com/office/officeart/2005/8/layout/vList3"/>
    <dgm:cxn modelId="{7FFAE94B-9530-9142-A2A6-C30FD7C89323}" type="presParOf" srcId="{69361BFA-5855-CE41-847A-E029B0A2390E}" destId="{876632C1-8DC0-9B45-824F-629D823BBD09}" srcOrd="11" destOrd="0" presId="urn:microsoft.com/office/officeart/2005/8/layout/vList3"/>
    <dgm:cxn modelId="{B52B3453-D96F-6E45-A862-DBECBF7D7EFE}" type="presParOf" srcId="{69361BFA-5855-CE41-847A-E029B0A2390E}" destId="{56213640-D0DC-2F43-B933-9CDAC4D7D7EC}" srcOrd="12" destOrd="0" presId="urn:microsoft.com/office/officeart/2005/8/layout/vList3"/>
    <dgm:cxn modelId="{43F3710A-C35D-F84B-AD8E-126623FF6A02}" type="presParOf" srcId="{56213640-D0DC-2F43-B933-9CDAC4D7D7EC}" destId="{94276E36-58F6-6648-B07D-D197AAF50D88}" srcOrd="0" destOrd="0" presId="urn:microsoft.com/office/officeart/2005/8/layout/vList3"/>
    <dgm:cxn modelId="{9E135815-A8D9-2347-9CA2-73D8014B3AC2}" type="presParOf" srcId="{56213640-D0DC-2F43-B933-9CDAC4D7D7EC}" destId="{188CBCB4-A586-0141-87F9-B60927D84E1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1ACAD5-C8DD-AA42-82A7-6EDC3E543D9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FCDC8B5-EBC6-A142-900E-B550C8C77C44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sz="1100" b="1" i="0" baseline="0" dirty="0">
              <a:solidFill>
                <a:schemeClr val="tx1"/>
              </a:solidFill>
              <a:latin typeface="Public Sans" pitchFamily="2" charset="0"/>
            </a:rPr>
            <a:t>Terrorist Act</a:t>
          </a:r>
          <a:br>
            <a:rPr lang="en-US" sz="1100" b="0" i="0" baseline="0" dirty="0">
              <a:solidFill>
                <a:schemeClr val="tx1"/>
              </a:solidFill>
              <a:latin typeface="Public Sans" pitchFamily="2" charset="0"/>
            </a:rPr>
          </a:br>
          <a:r>
            <a:rPr lang="en-US" sz="1100" b="0" i="0" baseline="0" dirty="0">
              <a:solidFill>
                <a:schemeClr val="tx1"/>
              </a:solidFill>
              <a:latin typeface="Public Sans" pitchFamily="2" charset="0"/>
            </a:rPr>
            <a:t>NSW Police Force</a:t>
          </a:r>
          <a:endParaRPr lang="en-AU" sz="1100" dirty="0">
            <a:solidFill>
              <a:schemeClr val="tx1"/>
            </a:solidFill>
            <a:latin typeface="Public Sans" pitchFamily="2" charset="0"/>
          </a:endParaRPr>
        </a:p>
      </dgm:t>
    </dgm:pt>
    <dgm:pt modelId="{68C054BA-04DB-F248-BFF5-BE8E3E224D67}" type="parTrans" cxnId="{980B5104-43D0-B94D-B5A8-E53DFF45E347}">
      <dgm:prSet/>
      <dgm:spPr/>
      <dgm:t>
        <a:bodyPr/>
        <a:lstStyle/>
        <a:p>
          <a:endParaRPr lang="en-GB"/>
        </a:p>
      </dgm:t>
    </dgm:pt>
    <dgm:pt modelId="{B6916F53-EDDA-AF4C-92B7-4986AF17BD55}" type="sibTrans" cxnId="{980B5104-43D0-B94D-B5A8-E53DFF45E347}">
      <dgm:prSet/>
      <dgm:spPr/>
      <dgm:t>
        <a:bodyPr/>
        <a:lstStyle/>
        <a:p>
          <a:endParaRPr lang="en-GB"/>
        </a:p>
      </dgm:t>
    </dgm:pt>
    <dgm:pt modelId="{C8B6D5C4-0E06-D244-AA91-E0257E8C4E71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sz="1000" b="1" i="0" baseline="0" dirty="0">
              <a:solidFill>
                <a:schemeClr val="tx1"/>
              </a:solidFill>
              <a:latin typeface="Public Sans" pitchFamily="2" charset="0"/>
            </a:rPr>
            <a:t>Food Industry                                                                                                                               </a:t>
          </a:r>
          <a:r>
            <a:rPr lang="en-US" sz="1000" b="0" i="0" baseline="0" dirty="0">
              <a:solidFill>
                <a:schemeClr val="tx1"/>
              </a:solidFill>
              <a:latin typeface="Public Sans" pitchFamily="2" charset="0"/>
            </a:rPr>
            <a:t>NSW Department of Primary Industries</a:t>
          </a:r>
          <a:endParaRPr lang="en-AU" sz="1000" dirty="0">
            <a:solidFill>
              <a:schemeClr val="tx1"/>
            </a:solidFill>
            <a:latin typeface="Public Sans" pitchFamily="2" charset="0"/>
          </a:endParaRPr>
        </a:p>
      </dgm:t>
    </dgm:pt>
    <dgm:pt modelId="{15EDC5AF-3AD4-1548-B722-57B8FAB5536D}" type="parTrans" cxnId="{E5BF176D-629B-354D-B49B-67A941AD4E55}">
      <dgm:prSet/>
      <dgm:spPr/>
      <dgm:t>
        <a:bodyPr/>
        <a:lstStyle/>
        <a:p>
          <a:endParaRPr lang="en-GB"/>
        </a:p>
      </dgm:t>
    </dgm:pt>
    <dgm:pt modelId="{6614743B-384C-CE4E-9F07-3E9F009F9576}" type="sibTrans" cxnId="{E5BF176D-629B-354D-B49B-67A941AD4E55}">
      <dgm:prSet/>
      <dgm:spPr/>
      <dgm:t>
        <a:bodyPr/>
        <a:lstStyle/>
        <a:p>
          <a:endParaRPr lang="en-GB"/>
        </a:p>
      </dgm:t>
    </dgm:pt>
    <dgm:pt modelId="{C86234CB-CC87-0F4E-8A4C-04DA22482CCE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sz="1100" b="1" i="0" baseline="0" dirty="0">
              <a:solidFill>
                <a:schemeClr val="tx1"/>
              </a:solidFill>
              <a:latin typeface="Public Sans" pitchFamily="2" charset="0"/>
            </a:rPr>
            <a:t>Marine Oil &amp; Chemical Spills</a:t>
          </a:r>
          <a:br>
            <a:rPr lang="en-US" sz="1100" b="0" i="0" baseline="0" dirty="0">
              <a:solidFill>
                <a:schemeClr val="tx1"/>
              </a:solidFill>
              <a:latin typeface="Public Sans" pitchFamily="2" charset="0"/>
            </a:rPr>
          </a:br>
          <a:r>
            <a:rPr lang="en-GB" sz="1100" b="0" i="0" u="none" dirty="0">
              <a:solidFill>
                <a:schemeClr val="tx1"/>
              </a:solidFill>
              <a:latin typeface="Public Sans" pitchFamily="2" charset="0"/>
            </a:rPr>
            <a:t>NSW Maritime</a:t>
          </a:r>
          <a:endParaRPr lang="en-AU" sz="1100" dirty="0">
            <a:solidFill>
              <a:schemeClr val="tx1"/>
            </a:solidFill>
            <a:latin typeface="Public Sans" pitchFamily="2" charset="0"/>
          </a:endParaRPr>
        </a:p>
      </dgm:t>
    </dgm:pt>
    <dgm:pt modelId="{A55957FA-FB53-DC47-96F4-70440FE29A6D}" type="parTrans" cxnId="{424F28DC-1AFB-7D4A-B4D4-D68FF1FBC113}">
      <dgm:prSet/>
      <dgm:spPr/>
      <dgm:t>
        <a:bodyPr/>
        <a:lstStyle/>
        <a:p>
          <a:endParaRPr lang="en-GB"/>
        </a:p>
      </dgm:t>
    </dgm:pt>
    <dgm:pt modelId="{60A7F1EC-84C0-2840-A426-3AF14840298B}" type="sibTrans" cxnId="{424F28DC-1AFB-7D4A-B4D4-D68FF1FBC113}">
      <dgm:prSet/>
      <dgm:spPr/>
      <dgm:t>
        <a:bodyPr/>
        <a:lstStyle/>
        <a:p>
          <a:endParaRPr lang="en-GB"/>
        </a:p>
      </dgm:t>
    </dgm:pt>
    <dgm:pt modelId="{3BD8B842-853B-3648-B6D4-25C12701DAFA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sz="1100" b="1" i="0" baseline="0" dirty="0">
              <a:solidFill>
                <a:schemeClr val="tx1"/>
              </a:solidFill>
              <a:latin typeface="Public Sans" pitchFamily="2" charset="0"/>
            </a:rPr>
            <a:t>Law Enforcement During A Declaration</a:t>
          </a:r>
          <a:br>
            <a:rPr lang="en-US" sz="1100" b="0" i="0" baseline="0" dirty="0">
              <a:solidFill>
                <a:schemeClr val="tx1"/>
              </a:solidFill>
              <a:latin typeface="Public Sans" pitchFamily="2" charset="0"/>
            </a:rPr>
          </a:br>
          <a:r>
            <a:rPr lang="en-US" sz="1100" b="0" i="0" baseline="0" dirty="0">
              <a:solidFill>
                <a:schemeClr val="tx1"/>
              </a:solidFill>
              <a:latin typeface="Public Sans" pitchFamily="2" charset="0"/>
            </a:rPr>
            <a:t>NSW Police Force </a:t>
          </a:r>
          <a:endParaRPr lang="en-GB" sz="1100" dirty="0">
            <a:solidFill>
              <a:schemeClr val="tx1"/>
            </a:solidFill>
            <a:latin typeface="Public Sans" pitchFamily="2" charset="0"/>
          </a:endParaRPr>
        </a:p>
      </dgm:t>
    </dgm:pt>
    <dgm:pt modelId="{1AA63B61-2510-0641-BB22-E0A531A93B42}" type="parTrans" cxnId="{0783C27D-9588-8E43-8F95-11E01601BC31}">
      <dgm:prSet/>
      <dgm:spPr/>
      <dgm:t>
        <a:bodyPr/>
        <a:lstStyle/>
        <a:p>
          <a:endParaRPr lang="en-GB"/>
        </a:p>
      </dgm:t>
    </dgm:pt>
    <dgm:pt modelId="{3B28EBD9-AFA3-B149-985B-0E7FA53372AE}" type="sibTrans" cxnId="{0783C27D-9588-8E43-8F95-11E01601BC31}">
      <dgm:prSet/>
      <dgm:spPr/>
      <dgm:t>
        <a:bodyPr/>
        <a:lstStyle/>
        <a:p>
          <a:endParaRPr lang="en-GB"/>
        </a:p>
      </dgm:t>
    </dgm:pt>
    <dgm:pt modelId="{0E0419C2-DD56-2847-808A-482D9B65CA6C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sz="1100" b="1" i="0" baseline="0" dirty="0">
              <a:solidFill>
                <a:schemeClr val="tx1"/>
              </a:solidFill>
              <a:latin typeface="Public Sans" pitchFamily="2" charset="0"/>
            </a:rPr>
            <a:t>Animal, Plant Disease, Rodent Or Insect Plague </a:t>
          </a:r>
          <a:br>
            <a:rPr lang="en-US" sz="1100" b="0" i="0" baseline="0" dirty="0">
              <a:solidFill>
                <a:schemeClr val="tx1"/>
              </a:solidFill>
              <a:latin typeface="Public Sans" pitchFamily="2" charset="0"/>
            </a:rPr>
          </a:br>
          <a:r>
            <a:rPr lang="en-US" sz="1100" b="0" i="0" baseline="0" dirty="0">
              <a:solidFill>
                <a:schemeClr val="tx1"/>
              </a:solidFill>
              <a:latin typeface="Public Sans" pitchFamily="2" charset="0"/>
            </a:rPr>
            <a:t>NSW Department of Primary Industries</a:t>
          </a:r>
          <a:endParaRPr lang="en-AU" sz="1100" dirty="0">
            <a:solidFill>
              <a:schemeClr val="tx1"/>
            </a:solidFill>
            <a:latin typeface="Public Sans" pitchFamily="2" charset="0"/>
          </a:endParaRPr>
        </a:p>
      </dgm:t>
    </dgm:pt>
    <dgm:pt modelId="{15F4A94A-BDA5-1043-ABF8-2A2318FA56D3}" type="parTrans" cxnId="{C4840528-B45C-BD44-876F-883B313526D2}">
      <dgm:prSet/>
      <dgm:spPr/>
      <dgm:t>
        <a:bodyPr/>
        <a:lstStyle/>
        <a:p>
          <a:endParaRPr lang="en-GB"/>
        </a:p>
      </dgm:t>
    </dgm:pt>
    <dgm:pt modelId="{BE7FBA60-0065-5F4A-BCA3-3EE7C183FC70}" type="sibTrans" cxnId="{C4840528-B45C-BD44-876F-883B313526D2}">
      <dgm:prSet/>
      <dgm:spPr/>
      <dgm:t>
        <a:bodyPr/>
        <a:lstStyle/>
        <a:p>
          <a:endParaRPr lang="en-GB"/>
        </a:p>
      </dgm:t>
    </dgm:pt>
    <dgm:pt modelId="{4313BBA2-59F7-9D46-AE70-30075E712752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sz="1100" b="1" i="0" baseline="0" dirty="0">
              <a:solidFill>
                <a:schemeClr val="tx1"/>
              </a:solidFill>
              <a:latin typeface="Public Sans" pitchFamily="2" charset="0"/>
            </a:rPr>
            <a:t>Search And Rescue</a:t>
          </a:r>
          <a:br>
            <a:rPr lang="en-US" sz="1100" b="0" i="0" baseline="0" dirty="0">
              <a:solidFill>
                <a:schemeClr val="tx1"/>
              </a:solidFill>
              <a:latin typeface="Public Sans" pitchFamily="2" charset="0"/>
            </a:rPr>
          </a:br>
          <a:r>
            <a:rPr lang="en-US" sz="1100" b="0" i="0" baseline="0" dirty="0">
              <a:solidFill>
                <a:schemeClr val="tx1"/>
              </a:solidFill>
              <a:latin typeface="Public Sans" pitchFamily="2" charset="0"/>
            </a:rPr>
            <a:t>NSW Police Force</a:t>
          </a:r>
          <a:r>
            <a:rPr lang="en-US" sz="1100" b="0" i="0" baseline="0" dirty="0">
              <a:solidFill>
                <a:schemeClr val="tx1"/>
              </a:solidFill>
              <a:latin typeface="Public Sans"/>
            </a:rPr>
            <a:t> </a:t>
          </a:r>
          <a:endParaRPr lang="en-AU" sz="1100" dirty="0">
            <a:solidFill>
              <a:schemeClr val="tx1"/>
            </a:solidFill>
          </a:endParaRPr>
        </a:p>
      </dgm:t>
    </dgm:pt>
    <dgm:pt modelId="{282623BC-6DBB-FD40-A3CD-924A7EDDE8D1}" type="parTrans" cxnId="{50EBA754-9084-7546-B23E-01627CC22B76}">
      <dgm:prSet/>
      <dgm:spPr/>
      <dgm:t>
        <a:bodyPr/>
        <a:lstStyle/>
        <a:p>
          <a:endParaRPr lang="en-GB"/>
        </a:p>
      </dgm:t>
    </dgm:pt>
    <dgm:pt modelId="{0A28DBD6-CD14-B64F-A373-CC4AEA32656D}" type="sibTrans" cxnId="{50EBA754-9084-7546-B23E-01627CC22B76}">
      <dgm:prSet/>
      <dgm:spPr/>
      <dgm:t>
        <a:bodyPr/>
        <a:lstStyle/>
        <a:p>
          <a:endParaRPr lang="en-GB"/>
        </a:p>
      </dgm:t>
    </dgm:pt>
    <dgm:pt modelId="{FE23C03A-3A17-0048-A190-FF4712161D7A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sz="1100" b="1" i="0" baseline="0" dirty="0">
              <a:solidFill>
                <a:schemeClr val="tx1"/>
              </a:solidFill>
              <a:latin typeface="Public Sans" pitchFamily="2" charset="0"/>
            </a:rPr>
            <a:t>Pandemic</a:t>
          </a:r>
          <a:br>
            <a:rPr lang="en-US" sz="1100" b="0" i="0" baseline="0" dirty="0">
              <a:solidFill>
                <a:schemeClr val="tx1"/>
              </a:solidFill>
              <a:latin typeface="Public Sans" pitchFamily="2" charset="0"/>
            </a:rPr>
          </a:br>
          <a:r>
            <a:rPr lang="en-US" sz="1100" b="0" i="0" baseline="0" dirty="0">
              <a:solidFill>
                <a:schemeClr val="tx1"/>
              </a:solidFill>
              <a:latin typeface="Public Sans" pitchFamily="2" charset="0"/>
            </a:rPr>
            <a:t>NSW Health</a:t>
          </a:r>
          <a:endParaRPr lang="en-AU" sz="1100" dirty="0">
            <a:solidFill>
              <a:schemeClr val="tx1"/>
            </a:solidFill>
            <a:latin typeface="Public Sans" pitchFamily="2" charset="0"/>
          </a:endParaRPr>
        </a:p>
      </dgm:t>
    </dgm:pt>
    <dgm:pt modelId="{5C51B95C-6421-D242-91E8-B9CBC466A1E0}" type="parTrans" cxnId="{D34C7307-1910-874D-B432-E1C232FEAE17}">
      <dgm:prSet/>
      <dgm:spPr/>
      <dgm:t>
        <a:bodyPr/>
        <a:lstStyle/>
        <a:p>
          <a:endParaRPr lang="en-GB"/>
        </a:p>
      </dgm:t>
    </dgm:pt>
    <dgm:pt modelId="{F2A75CCC-79F7-9443-B527-5849E8B7BAE9}" type="sibTrans" cxnId="{D34C7307-1910-874D-B432-E1C232FEAE17}">
      <dgm:prSet/>
      <dgm:spPr/>
      <dgm:t>
        <a:bodyPr/>
        <a:lstStyle/>
        <a:p>
          <a:endParaRPr lang="en-GB"/>
        </a:p>
      </dgm:t>
    </dgm:pt>
    <dgm:pt modelId="{69361BFA-5855-CE41-847A-E029B0A2390E}" type="pres">
      <dgm:prSet presAssocID="{C21ACAD5-C8DD-AA42-82A7-6EDC3E543D9F}" presName="linearFlow" presStyleCnt="0">
        <dgm:presLayoutVars>
          <dgm:dir/>
          <dgm:resizeHandles val="exact"/>
        </dgm:presLayoutVars>
      </dgm:prSet>
      <dgm:spPr/>
    </dgm:pt>
    <dgm:pt modelId="{AF3C6033-399A-A542-B8AE-587E3CC22E6D}" type="pres">
      <dgm:prSet presAssocID="{8FCDC8B5-EBC6-A142-900E-B550C8C77C44}" presName="composite" presStyleCnt="0"/>
      <dgm:spPr/>
    </dgm:pt>
    <dgm:pt modelId="{937CD1F3-B2B9-1241-81D1-BCEE431484F8}" type="pres">
      <dgm:prSet presAssocID="{8FCDC8B5-EBC6-A142-900E-B550C8C77C44}" presName="imgShp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3E63619-B33B-3245-AA40-E9B4CCBCE061}" type="pres">
      <dgm:prSet presAssocID="{8FCDC8B5-EBC6-A142-900E-B550C8C77C44}" presName="txShp" presStyleLbl="node1" presStyleIdx="0" presStyleCnt="7">
        <dgm:presLayoutVars>
          <dgm:bulletEnabled val="1"/>
        </dgm:presLayoutVars>
      </dgm:prSet>
      <dgm:spPr/>
    </dgm:pt>
    <dgm:pt modelId="{E3D87E4C-0E05-8C43-818A-407F438B6177}" type="pres">
      <dgm:prSet presAssocID="{B6916F53-EDDA-AF4C-92B7-4986AF17BD55}" presName="spacing" presStyleCnt="0"/>
      <dgm:spPr/>
    </dgm:pt>
    <dgm:pt modelId="{9B28DBAA-4BC2-9241-92CF-89ACB0F1152C}" type="pres">
      <dgm:prSet presAssocID="{4313BBA2-59F7-9D46-AE70-30075E712752}" presName="composite" presStyleCnt="0"/>
      <dgm:spPr/>
    </dgm:pt>
    <dgm:pt modelId="{E03E7278-AC68-D944-B6CF-D6997F619815}" type="pres">
      <dgm:prSet presAssocID="{4313BBA2-59F7-9D46-AE70-30075E712752}" presName="imgShp" presStyleLbl="fgImgPlace1" presStyleIdx="1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4C7C2E4-4BBF-894E-8E12-D0D7124FB24E}" type="pres">
      <dgm:prSet presAssocID="{4313BBA2-59F7-9D46-AE70-30075E712752}" presName="txShp" presStyleLbl="node1" presStyleIdx="1" presStyleCnt="7">
        <dgm:presLayoutVars>
          <dgm:bulletEnabled val="1"/>
        </dgm:presLayoutVars>
      </dgm:prSet>
      <dgm:spPr/>
    </dgm:pt>
    <dgm:pt modelId="{04CC2666-9E75-DC4F-B513-9579257D4534}" type="pres">
      <dgm:prSet presAssocID="{0A28DBD6-CD14-B64F-A373-CC4AEA32656D}" presName="spacing" presStyleCnt="0"/>
      <dgm:spPr/>
    </dgm:pt>
    <dgm:pt modelId="{4AF60409-BA90-2B44-B71F-82848C784D1A}" type="pres">
      <dgm:prSet presAssocID="{3BD8B842-853B-3648-B6D4-25C12701DAFA}" presName="composite" presStyleCnt="0"/>
      <dgm:spPr/>
    </dgm:pt>
    <dgm:pt modelId="{16C81537-1824-8D4B-AC22-58239886909A}" type="pres">
      <dgm:prSet presAssocID="{3BD8B842-853B-3648-B6D4-25C12701DAFA}" presName="imgShp" presStyleLbl="fgImgPlace1" presStyleIdx="2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5A37D31-183F-C649-9BDE-AD453ADDD830}" type="pres">
      <dgm:prSet presAssocID="{3BD8B842-853B-3648-B6D4-25C12701DAFA}" presName="txShp" presStyleLbl="node1" presStyleIdx="2" presStyleCnt="7">
        <dgm:presLayoutVars>
          <dgm:bulletEnabled val="1"/>
        </dgm:presLayoutVars>
      </dgm:prSet>
      <dgm:spPr/>
    </dgm:pt>
    <dgm:pt modelId="{043B155F-ABAF-244B-817D-8A01C3F35B19}" type="pres">
      <dgm:prSet presAssocID="{3B28EBD9-AFA3-B149-985B-0E7FA53372AE}" presName="spacing" presStyleCnt="0"/>
      <dgm:spPr/>
    </dgm:pt>
    <dgm:pt modelId="{B6644000-5562-E643-93BE-C7E47C64C617}" type="pres">
      <dgm:prSet presAssocID="{FE23C03A-3A17-0048-A190-FF4712161D7A}" presName="composite" presStyleCnt="0"/>
      <dgm:spPr/>
    </dgm:pt>
    <dgm:pt modelId="{DA87AAEE-E76F-2E42-BAA9-ED2A2316C258}" type="pres">
      <dgm:prSet presAssocID="{FE23C03A-3A17-0048-A190-FF4712161D7A}" presName="imgShp" presStyleLbl="fgImgPlace1" presStyleIdx="3" presStyleCnt="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5E82335-C8D9-A440-B093-6AE5E8ACA714}" type="pres">
      <dgm:prSet presAssocID="{FE23C03A-3A17-0048-A190-FF4712161D7A}" presName="txShp" presStyleLbl="node1" presStyleIdx="3" presStyleCnt="7">
        <dgm:presLayoutVars>
          <dgm:bulletEnabled val="1"/>
        </dgm:presLayoutVars>
      </dgm:prSet>
      <dgm:spPr/>
    </dgm:pt>
    <dgm:pt modelId="{C087472F-BE38-964A-9E7A-460D7B084197}" type="pres">
      <dgm:prSet presAssocID="{F2A75CCC-79F7-9443-B527-5849E8B7BAE9}" presName="spacing" presStyleCnt="0"/>
      <dgm:spPr/>
    </dgm:pt>
    <dgm:pt modelId="{4961D5F2-E698-BE45-BFCB-FDCF1DD22BFE}" type="pres">
      <dgm:prSet presAssocID="{0E0419C2-DD56-2847-808A-482D9B65CA6C}" presName="composite" presStyleCnt="0"/>
      <dgm:spPr/>
    </dgm:pt>
    <dgm:pt modelId="{1D046E77-E792-7047-9F17-673330348F36}" type="pres">
      <dgm:prSet presAssocID="{0E0419C2-DD56-2847-808A-482D9B65CA6C}" presName="imgShp" presStyleLbl="fgImgPlace1" presStyleIdx="4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306F08C-856A-374B-92A2-0408EA1AABC8}" type="pres">
      <dgm:prSet presAssocID="{0E0419C2-DD56-2847-808A-482D9B65CA6C}" presName="txShp" presStyleLbl="node1" presStyleIdx="4" presStyleCnt="7">
        <dgm:presLayoutVars>
          <dgm:bulletEnabled val="1"/>
        </dgm:presLayoutVars>
      </dgm:prSet>
      <dgm:spPr/>
    </dgm:pt>
    <dgm:pt modelId="{F97965AB-3D9B-FA4E-AE8C-33E2A0B62058}" type="pres">
      <dgm:prSet presAssocID="{BE7FBA60-0065-5F4A-BCA3-3EE7C183FC70}" presName="spacing" presStyleCnt="0"/>
      <dgm:spPr/>
    </dgm:pt>
    <dgm:pt modelId="{91D043D8-CFA8-BD46-A1D3-56F60B919762}" type="pres">
      <dgm:prSet presAssocID="{C8B6D5C4-0E06-D244-AA91-E0257E8C4E71}" presName="composite" presStyleCnt="0"/>
      <dgm:spPr/>
    </dgm:pt>
    <dgm:pt modelId="{BAA53312-DBE5-6740-8986-A5D28FCA213D}" type="pres">
      <dgm:prSet presAssocID="{C8B6D5C4-0E06-D244-AA91-E0257E8C4E71}" presName="imgShp" presStyleLbl="fgImgPlace1" presStyleIdx="5" presStyleCnt="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27A516E6-5875-D547-A89F-3CB3E0606492}" type="pres">
      <dgm:prSet presAssocID="{C8B6D5C4-0E06-D244-AA91-E0257E8C4E71}" presName="txShp" presStyleLbl="node1" presStyleIdx="5" presStyleCnt="7">
        <dgm:presLayoutVars>
          <dgm:bulletEnabled val="1"/>
        </dgm:presLayoutVars>
      </dgm:prSet>
      <dgm:spPr/>
    </dgm:pt>
    <dgm:pt modelId="{63422A1D-ECF0-2241-AB90-B31C5C749DB9}" type="pres">
      <dgm:prSet presAssocID="{6614743B-384C-CE4E-9F07-3E9F009F9576}" presName="spacing" presStyleCnt="0"/>
      <dgm:spPr/>
    </dgm:pt>
    <dgm:pt modelId="{28B6912C-5D1E-AD4E-85C2-613F70193A91}" type="pres">
      <dgm:prSet presAssocID="{C86234CB-CC87-0F4E-8A4C-04DA22482CCE}" presName="composite" presStyleCnt="0"/>
      <dgm:spPr/>
    </dgm:pt>
    <dgm:pt modelId="{BDF2AD1D-F3E1-3944-901A-73F66F6441C7}" type="pres">
      <dgm:prSet presAssocID="{C86234CB-CC87-0F4E-8A4C-04DA22482CCE}" presName="imgShp" presStyleLbl="fgImgPlace1" presStyleIdx="6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91596E4-DA9E-7D4E-BBBD-44783806891F}" type="pres">
      <dgm:prSet presAssocID="{C86234CB-CC87-0F4E-8A4C-04DA22482CCE}" presName="txShp" presStyleLbl="node1" presStyleIdx="6" presStyleCnt="7">
        <dgm:presLayoutVars>
          <dgm:bulletEnabled val="1"/>
        </dgm:presLayoutVars>
      </dgm:prSet>
      <dgm:spPr/>
    </dgm:pt>
  </dgm:ptLst>
  <dgm:cxnLst>
    <dgm:cxn modelId="{980B5104-43D0-B94D-B5A8-E53DFF45E347}" srcId="{C21ACAD5-C8DD-AA42-82A7-6EDC3E543D9F}" destId="{8FCDC8B5-EBC6-A142-900E-B550C8C77C44}" srcOrd="0" destOrd="0" parTransId="{68C054BA-04DB-F248-BFF5-BE8E3E224D67}" sibTransId="{B6916F53-EDDA-AF4C-92B7-4986AF17BD55}"/>
    <dgm:cxn modelId="{D34C7307-1910-874D-B432-E1C232FEAE17}" srcId="{C21ACAD5-C8DD-AA42-82A7-6EDC3E543D9F}" destId="{FE23C03A-3A17-0048-A190-FF4712161D7A}" srcOrd="3" destOrd="0" parTransId="{5C51B95C-6421-D242-91E8-B9CBC466A1E0}" sibTransId="{F2A75CCC-79F7-9443-B527-5849E8B7BAE9}"/>
    <dgm:cxn modelId="{9DF5CC12-EC17-954E-A0F3-DB7C50571EF3}" type="presOf" srcId="{8FCDC8B5-EBC6-A142-900E-B550C8C77C44}" destId="{33E63619-B33B-3245-AA40-E9B4CCBCE061}" srcOrd="0" destOrd="0" presId="urn:microsoft.com/office/officeart/2005/8/layout/vList3"/>
    <dgm:cxn modelId="{C4840528-B45C-BD44-876F-883B313526D2}" srcId="{C21ACAD5-C8DD-AA42-82A7-6EDC3E543D9F}" destId="{0E0419C2-DD56-2847-808A-482D9B65CA6C}" srcOrd="4" destOrd="0" parTransId="{15F4A94A-BDA5-1043-ABF8-2A2318FA56D3}" sibTransId="{BE7FBA60-0065-5F4A-BCA3-3EE7C183FC70}"/>
    <dgm:cxn modelId="{2389985C-228A-CD41-B629-93B70C9419AB}" type="presOf" srcId="{4313BBA2-59F7-9D46-AE70-30075E712752}" destId="{14C7C2E4-4BBF-894E-8E12-D0D7124FB24E}" srcOrd="0" destOrd="0" presId="urn:microsoft.com/office/officeart/2005/8/layout/vList3"/>
    <dgm:cxn modelId="{542EE75C-ED50-2042-A084-6EA407620F12}" type="presOf" srcId="{3BD8B842-853B-3648-B6D4-25C12701DAFA}" destId="{65A37D31-183F-C649-9BDE-AD453ADDD830}" srcOrd="0" destOrd="0" presId="urn:microsoft.com/office/officeart/2005/8/layout/vList3"/>
    <dgm:cxn modelId="{5470FF5E-8940-574E-97B6-80D5E57BD441}" type="presOf" srcId="{C8B6D5C4-0E06-D244-AA91-E0257E8C4E71}" destId="{27A516E6-5875-D547-A89F-3CB3E0606492}" srcOrd="0" destOrd="0" presId="urn:microsoft.com/office/officeart/2005/8/layout/vList3"/>
    <dgm:cxn modelId="{E5BF176D-629B-354D-B49B-67A941AD4E55}" srcId="{C21ACAD5-C8DD-AA42-82A7-6EDC3E543D9F}" destId="{C8B6D5C4-0E06-D244-AA91-E0257E8C4E71}" srcOrd="5" destOrd="0" parTransId="{15EDC5AF-3AD4-1548-B722-57B8FAB5536D}" sibTransId="{6614743B-384C-CE4E-9F07-3E9F009F9576}"/>
    <dgm:cxn modelId="{50EBA754-9084-7546-B23E-01627CC22B76}" srcId="{C21ACAD5-C8DD-AA42-82A7-6EDC3E543D9F}" destId="{4313BBA2-59F7-9D46-AE70-30075E712752}" srcOrd="1" destOrd="0" parTransId="{282623BC-6DBB-FD40-A3CD-924A7EDDE8D1}" sibTransId="{0A28DBD6-CD14-B64F-A373-CC4AEA32656D}"/>
    <dgm:cxn modelId="{E2AF467B-EF03-5045-B633-BCCE1815A951}" type="presOf" srcId="{C86234CB-CC87-0F4E-8A4C-04DA22482CCE}" destId="{E91596E4-DA9E-7D4E-BBBD-44783806891F}" srcOrd="0" destOrd="0" presId="urn:microsoft.com/office/officeart/2005/8/layout/vList3"/>
    <dgm:cxn modelId="{0783C27D-9588-8E43-8F95-11E01601BC31}" srcId="{C21ACAD5-C8DD-AA42-82A7-6EDC3E543D9F}" destId="{3BD8B842-853B-3648-B6D4-25C12701DAFA}" srcOrd="2" destOrd="0" parTransId="{1AA63B61-2510-0641-BB22-E0A531A93B42}" sibTransId="{3B28EBD9-AFA3-B149-985B-0E7FA53372AE}"/>
    <dgm:cxn modelId="{04438DB7-FE52-2A46-9B81-1ED308976702}" type="presOf" srcId="{C21ACAD5-C8DD-AA42-82A7-6EDC3E543D9F}" destId="{69361BFA-5855-CE41-847A-E029B0A2390E}" srcOrd="0" destOrd="0" presId="urn:microsoft.com/office/officeart/2005/8/layout/vList3"/>
    <dgm:cxn modelId="{7A77E9C0-EF6B-064A-9A0F-27BF750EAE6D}" type="presOf" srcId="{FE23C03A-3A17-0048-A190-FF4712161D7A}" destId="{05E82335-C8D9-A440-B093-6AE5E8ACA714}" srcOrd="0" destOrd="0" presId="urn:microsoft.com/office/officeart/2005/8/layout/vList3"/>
    <dgm:cxn modelId="{D2E52DC3-FE43-C640-81DE-F2B7FE21DFF8}" type="presOf" srcId="{0E0419C2-DD56-2847-808A-482D9B65CA6C}" destId="{5306F08C-856A-374B-92A2-0408EA1AABC8}" srcOrd="0" destOrd="0" presId="urn:microsoft.com/office/officeart/2005/8/layout/vList3"/>
    <dgm:cxn modelId="{424F28DC-1AFB-7D4A-B4D4-D68FF1FBC113}" srcId="{C21ACAD5-C8DD-AA42-82A7-6EDC3E543D9F}" destId="{C86234CB-CC87-0F4E-8A4C-04DA22482CCE}" srcOrd="6" destOrd="0" parTransId="{A55957FA-FB53-DC47-96F4-70440FE29A6D}" sibTransId="{60A7F1EC-84C0-2840-A426-3AF14840298B}"/>
    <dgm:cxn modelId="{90D2DFB5-DDF6-BD47-858D-7E89746508B5}" type="presParOf" srcId="{69361BFA-5855-CE41-847A-E029B0A2390E}" destId="{AF3C6033-399A-A542-B8AE-587E3CC22E6D}" srcOrd="0" destOrd="0" presId="urn:microsoft.com/office/officeart/2005/8/layout/vList3"/>
    <dgm:cxn modelId="{5B4BB39B-4515-FC42-9F9B-58212674230E}" type="presParOf" srcId="{AF3C6033-399A-A542-B8AE-587E3CC22E6D}" destId="{937CD1F3-B2B9-1241-81D1-BCEE431484F8}" srcOrd="0" destOrd="0" presId="urn:microsoft.com/office/officeart/2005/8/layout/vList3"/>
    <dgm:cxn modelId="{8FE24CEA-4E1F-8C4B-8430-8FD4C8BBB727}" type="presParOf" srcId="{AF3C6033-399A-A542-B8AE-587E3CC22E6D}" destId="{33E63619-B33B-3245-AA40-E9B4CCBCE061}" srcOrd="1" destOrd="0" presId="urn:microsoft.com/office/officeart/2005/8/layout/vList3"/>
    <dgm:cxn modelId="{96C57658-3227-B540-86C0-40DBC8404197}" type="presParOf" srcId="{69361BFA-5855-CE41-847A-E029B0A2390E}" destId="{E3D87E4C-0E05-8C43-818A-407F438B6177}" srcOrd="1" destOrd="0" presId="urn:microsoft.com/office/officeart/2005/8/layout/vList3"/>
    <dgm:cxn modelId="{DF5ABB94-2001-2B49-997E-84C8B1CAE22C}" type="presParOf" srcId="{69361BFA-5855-CE41-847A-E029B0A2390E}" destId="{9B28DBAA-4BC2-9241-92CF-89ACB0F1152C}" srcOrd="2" destOrd="0" presId="urn:microsoft.com/office/officeart/2005/8/layout/vList3"/>
    <dgm:cxn modelId="{AEE26285-3A8C-2B4D-8576-47031235C8D5}" type="presParOf" srcId="{9B28DBAA-4BC2-9241-92CF-89ACB0F1152C}" destId="{E03E7278-AC68-D944-B6CF-D6997F619815}" srcOrd="0" destOrd="0" presId="urn:microsoft.com/office/officeart/2005/8/layout/vList3"/>
    <dgm:cxn modelId="{F971B203-BD07-A843-9166-E8836487C5DC}" type="presParOf" srcId="{9B28DBAA-4BC2-9241-92CF-89ACB0F1152C}" destId="{14C7C2E4-4BBF-894E-8E12-D0D7124FB24E}" srcOrd="1" destOrd="0" presId="urn:microsoft.com/office/officeart/2005/8/layout/vList3"/>
    <dgm:cxn modelId="{4C2EE9FD-687C-824F-8BFF-B503645A4B73}" type="presParOf" srcId="{69361BFA-5855-CE41-847A-E029B0A2390E}" destId="{04CC2666-9E75-DC4F-B513-9579257D4534}" srcOrd="3" destOrd="0" presId="urn:microsoft.com/office/officeart/2005/8/layout/vList3"/>
    <dgm:cxn modelId="{7228E94A-594C-E549-ABFE-16474539ACB0}" type="presParOf" srcId="{69361BFA-5855-CE41-847A-E029B0A2390E}" destId="{4AF60409-BA90-2B44-B71F-82848C784D1A}" srcOrd="4" destOrd="0" presId="urn:microsoft.com/office/officeart/2005/8/layout/vList3"/>
    <dgm:cxn modelId="{EA369B3A-C104-864D-9233-8BF36A19DD1C}" type="presParOf" srcId="{4AF60409-BA90-2B44-B71F-82848C784D1A}" destId="{16C81537-1824-8D4B-AC22-58239886909A}" srcOrd="0" destOrd="0" presId="urn:microsoft.com/office/officeart/2005/8/layout/vList3"/>
    <dgm:cxn modelId="{7C31C074-4CBE-4841-821A-2BBAE83145B5}" type="presParOf" srcId="{4AF60409-BA90-2B44-B71F-82848C784D1A}" destId="{65A37D31-183F-C649-9BDE-AD453ADDD830}" srcOrd="1" destOrd="0" presId="urn:microsoft.com/office/officeart/2005/8/layout/vList3"/>
    <dgm:cxn modelId="{EF7BDD4A-9E40-C543-A6C6-1318E539D8EB}" type="presParOf" srcId="{69361BFA-5855-CE41-847A-E029B0A2390E}" destId="{043B155F-ABAF-244B-817D-8A01C3F35B19}" srcOrd="5" destOrd="0" presId="urn:microsoft.com/office/officeart/2005/8/layout/vList3"/>
    <dgm:cxn modelId="{067F8917-DB5F-9749-A823-E75D1F4790A0}" type="presParOf" srcId="{69361BFA-5855-CE41-847A-E029B0A2390E}" destId="{B6644000-5562-E643-93BE-C7E47C64C617}" srcOrd="6" destOrd="0" presId="urn:microsoft.com/office/officeart/2005/8/layout/vList3"/>
    <dgm:cxn modelId="{38720077-F23E-9D46-9DF5-C4CE48043E5D}" type="presParOf" srcId="{B6644000-5562-E643-93BE-C7E47C64C617}" destId="{DA87AAEE-E76F-2E42-BAA9-ED2A2316C258}" srcOrd="0" destOrd="0" presId="urn:microsoft.com/office/officeart/2005/8/layout/vList3"/>
    <dgm:cxn modelId="{A6B66062-410C-6C41-8F08-B390869D96FD}" type="presParOf" srcId="{B6644000-5562-E643-93BE-C7E47C64C617}" destId="{05E82335-C8D9-A440-B093-6AE5E8ACA714}" srcOrd="1" destOrd="0" presId="urn:microsoft.com/office/officeart/2005/8/layout/vList3"/>
    <dgm:cxn modelId="{8F9B5A8B-5982-A748-8A32-64C39CCF8BBC}" type="presParOf" srcId="{69361BFA-5855-CE41-847A-E029B0A2390E}" destId="{C087472F-BE38-964A-9E7A-460D7B084197}" srcOrd="7" destOrd="0" presId="urn:microsoft.com/office/officeart/2005/8/layout/vList3"/>
    <dgm:cxn modelId="{9121455A-F468-B840-B93C-FD9499430A36}" type="presParOf" srcId="{69361BFA-5855-CE41-847A-E029B0A2390E}" destId="{4961D5F2-E698-BE45-BFCB-FDCF1DD22BFE}" srcOrd="8" destOrd="0" presId="urn:microsoft.com/office/officeart/2005/8/layout/vList3"/>
    <dgm:cxn modelId="{5C0F3439-B2A7-B04D-9567-77F40C69587C}" type="presParOf" srcId="{4961D5F2-E698-BE45-BFCB-FDCF1DD22BFE}" destId="{1D046E77-E792-7047-9F17-673330348F36}" srcOrd="0" destOrd="0" presId="urn:microsoft.com/office/officeart/2005/8/layout/vList3"/>
    <dgm:cxn modelId="{8D19B9E5-117E-7749-8746-B671FD0A9BEE}" type="presParOf" srcId="{4961D5F2-E698-BE45-BFCB-FDCF1DD22BFE}" destId="{5306F08C-856A-374B-92A2-0408EA1AABC8}" srcOrd="1" destOrd="0" presId="urn:microsoft.com/office/officeart/2005/8/layout/vList3"/>
    <dgm:cxn modelId="{23A3B617-41B7-EB42-82B1-C2C544B35E3F}" type="presParOf" srcId="{69361BFA-5855-CE41-847A-E029B0A2390E}" destId="{F97965AB-3D9B-FA4E-AE8C-33E2A0B62058}" srcOrd="9" destOrd="0" presId="urn:microsoft.com/office/officeart/2005/8/layout/vList3"/>
    <dgm:cxn modelId="{AAEFFC90-F7A4-9048-813B-5F3BE342D32C}" type="presParOf" srcId="{69361BFA-5855-CE41-847A-E029B0A2390E}" destId="{91D043D8-CFA8-BD46-A1D3-56F60B919762}" srcOrd="10" destOrd="0" presId="urn:microsoft.com/office/officeart/2005/8/layout/vList3"/>
    <dgm:cxn modelId="{A26758F3-33E9-EC42-A57F-1C0298F081CE}" type="presParOf" srcId="{91D043D8-CFA8-BD46-A1D3-56F60B919762}" destId="{BAA53312-DBE5-6740-8986-A5D28FCA213D}" srcOrd="0" destOrd="0" presId="urn:microsoft.com/office/officeart/2005/8/layout/vList3"/>
    <dgm:cxn modelId="{88EE99BD-3574-A740-98A5-8844A11230F8}" type="presParOf" srcId="{91D043D8-CFA8-BD46-A1D3-56F60B919762}" destId="{27A516E6-5875-D547-A89F-3CB3E0606492}" srcOrd="1" destOrd="0" presId="urn:microsoft.com/office/officeart/2005/8/layout/vList3"/>
    <dgm:cxn modelId="{DC41FC88-B303-9D41-BD62-2919E1EFA433}" type="presParOf" srcId="{69361BFA-5855-CE41-847A-E029B0A2390E}" destId="{63422A1D-ECF0-2241-AB90-B31C5C749DB9}" srcOrd="11" destOrd="0" presId="urn:microsoft.com/office/officeart/2005/8/layout/vList3"/>
    <dgm:cxn modelId="{26904DA6-6024-F94C-8682-1C2C973B93C5}" type="presParOf" srcId="{69361BFA-5855-CE41-847A-E029B0A2390E}" destId="{28B6912C-5D1E-AD4E-85C2-613F70193A91}" srcOrd="12" destOrd="0" presId="urn:microsoft.com/office/officeart/2005/8/layout/vList3"/>
    <dgm:cxn modelId="{69F4BF05-09B8-AD48-AABF-B75F682598AD}" type="presParOf" srcId="{28B6912C-5D1E-AD4E-85C2-613F70193A91}" destId="{BDF2AD1D-F3E1-3944-901A-73F66F6441C7}" srcOrd="0" destOrd="0" presId="urn:microsoft.com/office/officeart/2005/8/layout/vList3"/>
    <dgm:cxn modelId="{BE6FF99D-6404-DC4F-AF45-D64C10AE75A8}" type="presParOf" srcId="{28B6912C-5D1E-AD4E-85C2-613F70193A91}" destId="{E91596E4-DA9E-7D4E-BBBD-44783806891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1ACAD5-C8DD-AA42-82A7-6EDC3E543D9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3D8D94A-49D8-714C-A41E-B4E083EF0833}">
      <dgm:prSet custT="1"/>
      <dgm:spPr>
        <a:solidFill>
          <a:srgbClr val="F1E1DD"/>
        </a:solidFill>
        <a:ln>
          <a:solidFill>
            <a:schemeClr val="tx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AU" sz="1100" b="1" i="0" u="none">
              <a:solidFill>
                <a:schemeClr val="tx1"/>
              </a:solidFill>
              <a:latin typeface="Public Sans" pitchFamily="2" charset="0"/>
            </a:rPr>
            <a:t>Agriculture and Animal Services</a:t>
          </a:r>
        </a:p>
        <a:p>
          <a:pPr>
            <a:spcAft>
              <a:spcPts val="0"/>
            </a:spcAft>
          </a:pPr>
          <a:r>
            <a:rPr lang="en-AU" sz="1100">
              <a:solidFill>
                <a:schemeClr val="tx1"/>
              </a:solidFill>
              <a:latin typeface="Public Sans" pitchFamily="2" charset="0"/>
            </a:rPr>
            <a:t>Department of Primary Industries</a:t>
          </a:r>
          <a:endParaRPr lang="en-AU" sz="1100" b="0">
            <a:solidFill>
              <a:schemeClr val="tx1"/>
            </a:solidFill>
            <a:latin typeface="Public Sans" pitchFamily="2" charset="0"/>
          </a:endParaRPr>
        </a:p>
      </dgm:t>
    </dgm:pt>
    <dgm:pt modelId="{7EF8961D-56C9-3A49-BDCB-40F5825B7E0F}" type="parTrans" cxnId="{B2FABDBF-AE76-E14D-BF33-467FC86BBFDB}">
      <dgm:prSet/>
      <dgm:spPr/>
      <dgm:t>
        <a:bodyPr/>
        <a:lstStyle/>
        <a:p>
          <a:endParaRPr lang="en-GB" sz="1100">
            <a:latin typeface="Public Sans" pitchFamily="2" charset="0"/>
          </a:endParaRPr>
        </a:p>
      </dgm:t>
    </dgm:pt>
    <dgm:pt modelId="{EE007D5A-95C5-7F42-8AB6-27838BEBF40A}" type="sibTrans" cxnId="{B2FABDBF-AE76-E14D-BF33-467FC86BBFDB}">
      <dgm:prSet/>
      <dgm:spPr/>
      <dgm:t>
        <a:bodyPr/>
        <a:lstStyle/>
        <a:p>
          <a:endParaRPr lang="en-GB" sz="1100">
            <a:latin typeface="Public Sans" pitchFamily="2" charset="0"/>
          </a:endParaRPr>
        </a:p>
      </dgm:t>
    </dgm:pt>
    <dgm:pt modelId="{E775F820-0EDF-E642-82C3-DFA97EFA5123}">
      <dgm:prSet custT="1"/>
      <dgm:spPr>
        <a:solidFill>
          <a:srgbClr val="F1E1DD"/>
        </a:solidFill>
        <a:ln>
          <a:solidFill>
            <a:schemeClr val="tx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AU" sz="1100" b="1" i="0" u="none">
              <a:solidFill>
                <a:schemeClr val="tx1"/>
              </a:solidFill>
              <a:latin typeface="Public Sans" pitchFamily="2" charset="0"/>
            </a:rPr>
            <a:t>Energy and Utility Services</a:t>
          </a:r>
        </a:p>
        <a:p>
          <a:pPr>
            <a:spcAft>
              <a:spcPts val="0"/>
            </a:spcAft>
          </a:pPr>
          <a:r>
            <a:rPr lang="en-AU" sz="1100">
              <a:solidFill>
                <a:schemeClr val="tx1"/>
              </a:solidFill>
              <a:latin typeface="Public Sans" pitchFamily="2" charset="0"/>
            </a:rPr>
            <a:t>NSW Office of Energy and Climate Change, NSW Treasury </a:t>
          </a:r>
          <a:endParaRPr lang="en-AU" sz="1100" b="0" i="0" u="none">
            <a:solidFill>
              <a:schemeClr val="tx1"/>
            </a:solidFill>
            <a:latin typeface="Public Sans" pitchFamily="2" charset="0"/>
          </a:endParaRPr>
        </a:p>
      </dgm:t>
    </dgm:pt>
    <dgm:pt modelId="{520B12EC-409E-AC42-AC1D-AD3C958604CB}" type="parTrans" cxnId="{C0A56F2D-C5B4-4AC8-8AED-B24128C8A8EE}">
      <dgm:prSet/>
      <dgm:spPr/>
      <dgm:t>
        <a:bodyPr/>
        <a:lstStyle/>
        <a:p>
          <a:endParaRPr lang="en-GB" sz="1100">
            <a:latin typeface="Public Sans" pitchFamily="2" charset="0"/>
          </a:endParaRPr>
        </a:p>
      </dgm:t>
    </dgm:pt>
    <dgm:pt modelId="{AA81074C-CEEA-2B49-8F64-2B04E34AFD40}" type="sibTrans" cxnId="{C0A56F2D-C5B4-4AC8-8AED-B24128C8A8EE}">
      <dgm:prSet/>
      <dgm:spPr/>
      <dgm:t>
        <a:bodyPr/>
        <a:lstStyle/>
        <a:p>
          <a:endParaRPr lang="en-GB" sz="1100">
            <a:latin typeface="Public Sans" pitchFamily="2" charset="0"/>
          </a:endParaRPr>
        </a:p>
      </dgm:t>
    </dgm:pt>
    <dgm:pt modelId="{827B0B51-5738-FF46-85A0-D2DB73A4453A}">
      <dgm:prSet custT="1"/>
      <dgm:spPr>
        <a:solidFill>
          <a:srgbClr val="F1E1DD"/>
        </a:solidFill>
        <a:ln>
          <a:solidFill>
            <a:schemeClr val="tx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AU" sz="1100" b="1" i="0" u="none">
              <a:solidFill>
                <a:schemeClr val="tx1"/>
              </a:solidFill>
              <a:latin typeface="Public Sans" pitchFamily="2" charset="0"/>
            </a:rPr>
            <a:t>Engineering Services</a:t>
          </a:r>
        </a:p>
        <a:p>
          <a:pPr>
            <a:spcAft>
              <a:spcPts val="0"/>
            </a:spcAft>
          </a:pPr>
          <a:r>
            <a:rPr lang="en-AU" sz="1100">
              <a:solidFill>
                <a:schemeClr val="tx1"/>
              </a:solidFill>
              <a:latin typeface="Public Sans" pitchFamily="2" charset="0"/>
            </a:rPr>
            <a:t>NSW Public Works, Department of Regional NSW</a:t>
          </a:r>
          <a:endParaRPr lang="en-AU" sz="1100" b="0" i="0" u="none">
            <a:solidFill>
              <a:schemeClr val="tx1"/>
            </a:solidFill>
            <a:latin typeface="Public Sans" pitchFamily="2" charset="0"/>
          </a:endParaRPr>
        </a:p>
      </dgm:t>
    </dgm:pt>
    <dgm:pt modelId="{1B9544C6-DB13-7C4A-A3AD-F9A34FCAA4F9}" type="parTrans" cxnId="{4F0DA523-220C-496D-8055-F5304A829217}">
      <dgm:prSet/>
      <dgm:spPr/>
      <dgm:t>
        <a:bodyPr/>
        <a:lstStyle/>
        <a:p>
          <a:endParaRPr lang="en-GB" sz="1100">
            <a:latin typeface="Public Sans" pitchFamily="2" charset="0"/>
          </a:endParaRPr>
        </a:p>
      </dgm:t>
    </dgm:pt>
    <dgm:pt modelId="{EC587AF7-3791-4C49-9493-4D75B446D6FD}" type="sibTrans" cxnId="{4F0DA523-220C-496D-8055-F5304A829217}">
      <dgm:prSet/>
      <dgm:spPr/>
      <dgm:t>
        <a:bodyPr/>
        <a:lstStyle/>
        <a:p>
          <a:endParaRPr lang="en-GB" sz="1100">
            <a:latin typeface="Public Sans" pitchFamily="2" charset="0"/>
          </a:endParaRPr>
        </a:p>
      </dgm:t>
    </dgm:pt>
    <dgm:pt modelId="{5277DB6E-094F-9248-90C8-068023770300}">
      <dgm:prSet custT="1"/>
      <dgm:spPr>
        <a:solidFill>
          <a:srgbClr val="F1E1DD"/>
        </a:solidFill>
        <a:ln>
          <a:solidFill>
            <a:schemeClr val="tx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AU" sz="1100" b="1" i="0" u="none">
              <a:solidFill>
                <a:schemeClr val="tx1"/>
              </a:solidFill>
              <a:latin typeface="Public Sans" pitchFamily="2" charset="0"/>
            </a:rPr>
            <a:t>Environmental Services</a:t>
          </a:r>
        </a:p>
        <a:p>
          <a:pPr>
            <a:spcAft>
              <a:spcPts val="0"/>
            </a:spcAft>
          </a:pPr>
          <a:r>
            <a:rPr lang="en-AU" sz="1100">
              <a:solidFill>
                <a:schemeClr val="tx1"/>
              </a:solidFill>
              <a:latin typeface="Public Sans" pitchFamily="2" charset="0"/>
            </a:rPr>
            <a:t>Department of Planning and Environment</a:t>
          </a:r>
          <a:endParaRPr lang="en-AU" sz="1100" b="0" i="0" u="none">
            <a:solidFill>
              <a:schemeClr val="tx1"/>
            </a:solidFill>
            <a:latin typeface="Public Sans" pitchFamily="2" charset="0"/>
          </a:endParaRPr>
        </a:p>
      </dgm:t>
    </dgm:pt>
    <dgm:pt modelId="{6AF228C3-0B63-7D49-B828-0FB42596B297}" type="parTrans" cxnId="{2FB90AE8-2314-4978-A0FE-0D695A652CC2}">
      <dgm:prSet/>
      <dgm:spPr/>
      <dgm:t>
        <a:bodyPr/>
        <a:lstStyle/>
        <a:p>
          <a:endParaRPr lang="en-GB" sz="1100">
            <a:latin typeface="Public Sans" pitchFamily="2" charset="0"/>
          </a:endParaRPr>
        </a:p>
      </dgm:t>
    </dgm:pt>
    <dgm:pt modelId="{38D1A9EB-0809-C04C-8BF2-BC38A8405536}" type="sibTrans" cxnId="{2FB90AE8-2314-4978-A0FE-0D695A652CC2}">
      <dgm:prSet/>
      <dgm:spPr/>
      <dgm:t>
        <a:bodyPr/>
        <a:lstStyle/>
        <a:p>
          <a:endParaRPr lang="en-GB" sz="1100">
            <a:latin typeface="Public Sans" pitchFamily="2" charset="0"/>
          </a:endParaRPr>
        </a:p>
      </dgm:t>
    </dgm:pt>
    <dgm:pt modelId="{C244A792-AEAA-7741-B474-CD3E045E5FD9}">
      <dgm:prSet custT="1"/>
      <dgm:spPr>
        <a:solidFill>
          <a:srgbClr val="F1E1DD"/>
        </a:solidFill>
        <a:ln>
          <a:solidFill>
            <a:schemeClr val="tx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AU" sz="1100" b="1" i="0" u="none">
              <a:solidFill>
                <a:schemeClr val="tx1"/>
              </a:solidFill>
              <a:latin typeface="Public Sans" pitchFamily="2" charset="0"/>
            </a:rPr>
            <a:t>Health Services</a:t>
          </a:r>
        </a:p>
        <a:p>
          <a:pPr>
            <a:spcAft>
              <a:spcPts val="0"/>
            </a:spcAft>
          </a:pPr>
          <a:r>
            <a:rPr lang="en-AU" sz="1100">
              <a:solidFill>
                <a:schemeClr val="tx1"/>
              </a:solidFill>
              <a:latin typeface="Public Sans" pitchFamily="2" charset="0"/>
            </a:rPr>
            <a:t>NSW Health</a:t>
          </a:r>
          <a:endParaRPr lang="en-AU" sz="1100" b="0" i="0" u="none">
            <a:solidFill>
              <a:schemeClr val="tx1"/>
            </a:solidFill>
            <a:latin typeface="Public Sans" pitchFamily="2" charset="0"/>
          </a:endParaRPr>
        </a:p>
      </dgm:t>
    </dgm:pt>
    <dgm:pt modelId="{5041A185-4095-E24B-B8F0-87DF9314EC81}" type="parTrans" cxnId="{CA218C90-42B1-4708-A4FF-F500C03541DD}">
      <dgm:prSet/>
      <dgm:spPr/>
      <dgm:t>
        <a:bodyPr/>
        <a:lstStyle/>
        <a:p>
          <a:endParaRPr lang="en-GB" sz="1100">
            <a:latin typeface="Public Sans" pitchFamily="2" charset="0"/>
          </a:endParaRPr>
        </a:p>
      </dgm:t>
    </dgm:pt>
    <dgm:pt modelId="{7391F5FB-17E2-104E-A7B5-56C94989A669}" type="sibTrans" cxnId="{CA218C90-42B1-4708-A4FF-F500C03541DD}">
      <dgm:prSet/>
      <dgm:spPr/>
      <dgm:t>
        <a:bodyPr/>
        <a:lstStyle/>
        <a:p>
          <a:endParaRPr lang="en-GB" sz="1100">
            <a:latin typeface="Public Sans" pitchFamily="2" charset="0"/>
          </a:endParaRPr>
        </a:p>
      </dgm:t>
    </dgm:pt>
    <dgm:pt modelId="{6FDFAB96-6918-424A-8136-07F1797AC2EC}">
      <dgm:prSet custT="1"/>
      <dgm:spPr>
        <a:solidFill>
          <a:srgbClr val="F1E1DD"/>
        </a:solidFill>
        <a:ln>
          <a:solidFill>
            <a:schemeClr val="tx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AU" sz="1100" b="1" i="0" u="none" kern="1200">
              <a:solidFill>
                <a:schemeClr val="tx1"/>
              </a:solidFill>
              <a:latin typeface="Public Sans" pitchFamily="2" charset="0"/>
            </a:rPr>
            <a:t>Public Information Services</a:t>
          </a:r>
        </a:p>
        <a:p>
          <a:pPr>
            <a:spcAft>
              <a:spcPts val="0"/>
            </a:spcAft>
          </a:pPr>
          <a:r>
            <a:rPr lang="en-AU" sz="1100" kern="1200">
              <a:solidFill>
                <a:srgbClr val="22272B"/>
              </a:solidFill>
              <a:latin typeface="Public Sans" pitchFamily="2" charset="0"/>
              <a:ea typeface="+mn-ea"/>
              <a:cs typeface="+mn-cs"/>
            </a:rPr>
            <a:t>NSW Police Force</a:t>
          </a:r>
        </a:p>
      </dgm:t>
    </dgm:pt>
    <dgm:pt modelId="{BDDC324C-D862-F94C-8205-9DFA94B33AC6}" type="parTrans" cxnId="{9ABA48F5-5A86-45F1-ACFD-AAF958E87829}">
      <dgm:prSet/>
      <dgm:spPr/>
      <dgm:t>
        <a:bodyPr/>
        <a:lstStyle/>
        <a:p>
          <a:endParaRPr lang="en-GB" sz="1100">
            <a:latin typeface="Public Sans" pitchFamily="2" charset="0"/>
          </a:endParaRPr>
        </a:p>
      </dgm:t>
    </dgm:pt>
    <dgm:pt modelId="{7F1DC7B5-45BC-3E4F-B7FF-1E43064D302D}" type="sibTrans" cxnId="{9ABA48F5-5A86-45F1-ACFD-AAF958E87829}">
      <dgm:prSet/>
      <dgm:spPr/>
      <dgm:t>
        <a:bodyPr/>
        <a:lstStyle/>
        <a:p>
          <a:endParaRPr lang="en-GB" sz="1100">
            <a:latin typeface="Public Sans" pitchFamily="2" charset="0"/>
          </a:endParaRPr>
        </a:p>
      </dgm:t>
    </dgm:pt>
    <dgm:pt modelId="{98431A54-B93B-F04A-BBE8-C99D6F009DB3}">
      <dgm:prSet custT="1"/>
      <dgm:spPr>
        <a:solidFill>
          <a:srgbClr val="F1E1DD"/>
        </a:solidFill>
        <a:ln>
          <a:solidFill>
            <a:schemeClr val="tx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AU" sz="1100" b="1" i="0" u="none">
              <a:solidFill>
                <a:schemeClr val="tx1"/>
              </a:solidFill>
              <a:latin typeface="Public Sans" pitchFamily="2" charset="0"/>
            </a:rPr>
            <a:t>Telecommunication Services</a:t>
          </a:r>
        </a:p>
        <a:p>
          <a:pPr>
            <a:spcAft>
              <a:spcPts val="0"/>
            </a:spcAft>
          </a:pPr>
          <a:r>
            <a:rPr lang="en-AU" sz="1100">
              <a:solidFill>
                <a:schemeClr val="tx1"/>
              </a:solidFill>
              <a:latin typeface="Public Sans" pitchFamily="2" charset="0"/>
            </a:rPr>
            <a:t>NSW Telco Authority</a:t>
          </a:r>
          <a:endParaRPr lang="en-AU" sz="1100" b="0" i="0" u="none">
            <a:solidFill>
              <a:schemeClr val="tx1"/>
            </a:solidFill>
            <a:latin typeface="Public Sans" pitchFamily="2" charset="0"/>
          </a:endParaRPr>
        </a:p>
      </dgm:t>
    </dgm:pt>
    <dgm:pt modelId="{395830C4-CD3A-0845-BCBC-1FA7CF2DF9D7}" type="parTrans" cxnId="{2DD0D87D-C4A3-440C-BECD-D48E773CADA2}">
      <dgm:prSet/>
      <dgm:spPr/>
      <dgm:t>
        <a:bodyPr/>
        <a:lstStyle/>
        <a:p>
          <a:endParaRPr lang="en-GB" sz="1100">
            <a:latin typeface="Public Sans" pitchFamily="2" charset="0"/>
          </a:endParaRPr>
        </a:p>
      </dgm:t>
    </dgm:pt>
    <dgm:pt modelId="{64DAE4AF-17FE-B14A-B771-1A6D9F72434D}" type="sibTrans" cxnId="{2DD0D87D-C4A3-440C-BECD-D48E773CADA2}">
      <dgm:prSet/>
      <dgm:spPr/>
      <dgm:t>
        <a:bodyPr/>
        <a:lstStyle/>
        <a:p>
          <a:endParaRPr lang="en-GB" sz="1100">
            <a:latin typeface="Public Sans" pitchFamily="2" charset="0"/>
          </a:endParaRPr>
        </a:p>
      </dgm:t>
    </dgm:pt>
    <dgm:pt modelId="{752CD100-A190-F444-B900-2D511BF934C1}">
      <dgm:prSet custT="1"/>
      <dgm:spPr>
        <a:solidFill>
          <a:srgbClr val="F1E1DD"/>
        </a:solidFill>
        <a:ln>
          <a:solidFill>
            <a:schemeClr val="tx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AU" sz="1100" b="1" i="0" u="none">
              <a:solidFill>
                <a:schemeClr val="tx1"/>
              </a:solidFill>
              <a:latin typeface="Public Sans" pitchFamily="2" charset="0"/>
            </a:rPr>
            <a:t>Transport Services</a:t>
          </a:r>
        </a:p>
        <a:p>
          <a:pPr>
            <a:spcAft>
              <a:spcPts val="0"/>
            </a:spcAft>
          </a:pPr>
          <a:r>
            <a:rPr lang="en-AU" sz="1100">
              <a:solidFill>
                <a:schemeClr val="tx1"/>
              </a:solidFill>
              <a:latin typeface="Public Sans" pitchFamily="2" charset="0"/>
            </a:rPr>
            <a:t>Transport for NSW</a:t>
          </a:r>
          <a:endParaRPr lang="en-AU" sz="1100" b="0" i="0" u="none">
            <a:solidFill>
              <a:schemeClr val="tx1"/>
            </a:solidFill>
            <a:latin typeface="Public Sans" pitchFamily="2" charset="0"/>
          </a:endParaRPr>
        </a:p>
      </dgm:t>
    </dgm:pt>
    <dgm:pt modelId="{74F143CE-21DD-AC4B-A359-7595848B1AF7}" type="parTrans" cxnId="{70CCC862-F666-45F0-A80B-53B1FE791FC4}">
      <dgm:prSet/>
      <dgm:spPr/>
      <dgm:t>
        <a:bodyPr/>
        <a:lstStyle/>
        <a:p>
          <a:endParaRPr lang="en-GB" sz="1100">
            <a:latin typeface="Public Sans" pitchFamily="2" charset="0"/>
          </a:endParaRPr>
        </a:p>
      </dgm:t>
    </dgm:pt>
    <dgm:pt modelId="{74A30465-6EFC-7E41-8EC9-39367AF80C54}" type="sibTrans" cxnId="{70CCC862-F666-45F0-A80B-53B1FE791FC4}">
      <dgm:prSet/>
      <dgm:spPr/>
      <dgm:t>
        <a:bodyPr/>
        <a:lstStyle/>
        <a:p>
          <a:endParaRPr lang="en-GB" sz="1100">
            <a:latin typeface="Public Sans" pitchFamily="2" charset="0"/>
          </a:endParaRPr>
        </a:p>
      </dgm:t>
    </dgm:pt>
    <dgm:pt modelId="{7F6955A0-5937-9443-AE91-E06D03A007CA}">
      <dgm:prSet custT="1"/>
      <dgm:spPr>
        <a:solidFill>
          <a:srgbClr val="F1E1DD"/>
        </a:solidFill>
        <a:ln>
          <a:solidFill>
            <a:schemeClr val="tx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AU" sz="1100" b="1" i="0" u="none">
              <a:solidFill>
                <a:schemeClr val="tx1"/>
              </a:solidFill>
              <a:latin typeface="Public Sans" pitchFamily="2" charset="0"/>
            </a:rPr>
            <a:t>Welfare Services</a:t>
          </a:r>
        </a:p>
        <a:p>
          <a:pPr>
            <a:spcAft>
              <a:spcPts val="0"/>
            </a:spcAft>
          </a:pPr>
          <a:r>
            <a:rPr lang="en-AU" sz="1100" b="0" i="0" u="none">
              <a:solidFill>
                <a:schemeClr val="tx1"/>
              </a:solidFill>
              <a:latin typeface="Public Sans" pitchFamily="2" charset="0"/>
            </a:rPr>
            <a:t>Department of Communities and Justice</a:t>
          </a:r>
        </a:p>
      </dgm:t>
    </dgm:pt>
    <dgm:pt modelId="{7245C504-07F6-8545-B046-8D4827EAC7AA}" type="parTrans" cxnId="{7FE7AC13-71BF-414E-B87D-8776701106B2}">
      <dgm:prSet/>
      <dgm:spPr/>
      <dgm:t>
        <a:bodyPr/>
        <a:lstStyle/>
        <a:p>
          <a:endParaRPr lang="en-GB" sz="1100">
            <a:latin typeface="Public Sans" pitchFamily="2" charset="0"/>
          </a:endParaRPr>
        </a:p>
      </dgm:t>
    </dgm:pt>
    <dgm:pt modelId="{DB1A5F11-304F-344A-80EF-17D359013DA1}" type="sibTrans" cxnId="{7FE7AC13-71BF-414E-B87D-8776701106B2}">
      <dgm:prSet/>
      <dgm:spPr/>
      <dgm:t>
        <a:bodyPr/>
        <a:lstStyle/>
        <a:p>
          <a:endParaRPr lang="en-GB" sz="1100">
            <a:latin typeface="Public Sans" pitchFamily="2" charset="0"/>
          </a:endParaRPr>
        </a:p>
      </dgm:t>
    </dgm:pt>
    <dgm:pt modelId="{69361BFA-5855-CE41-847A-E029B0A2390E}" type="pres">
      <dgm:prSet presAssocID="{C21ACAD5-C8DD-AA42-82A7-6EDC3E543D9F}" presName="linearFlow" presStyleCnt="0">
        <dgm:presLayoutVars>
          <dgm:dir/>
          <dgm:resizeHandles val="exact"/>
        </dgm:presLayoutVars>
      </dgm:prSet>
      <dgm:spPr/>
    </dgm:pt>
    <dgm:pt modelId="{CBEE59F6-AF7B-E349-AD01-CCEDF07C4025}" type="pres">
      <dgm:prSet presAssocID="{F3D8D94A-49D8-714C-A41E-B4E083EF0833}" presName="composite" presStyleCnt="0"/>
      <dgm:spPr/>
    </dgm:pt>
    <dgm:pt modelId="{A73CE9DC-124A-844A-83B6-00576921C88A}" type="pres">
      <dgm:prSet presAssocID="{F3D8D94A-49D8-714C-A41E-B4E083EF0833}" presName="imgShp" presStyleLbl="fgImgPlace1" presStyleIdx="0" presStyleCnt="9" custLinFactX="-100000" custLinFactNeighborX="-178741" custLinFactNeighborY="10790"/>
      <dgm:spPr>
        <a:blipFill>
          <a:blip xmlns:r="http://schemas.openxmlformats.org/officeDocument/2006/relationships" r:embed="rId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effectLst>
          <a:outerShdw blurRad="38100" sx="107000" sy="107000" algn="ctr" rotWithShape="0">
            <a:prstClr val="black">
              <a:alpha val="83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Farm scene"/>
        </a:ext>
      </dgm:extLst>
    </dgm:pt>
    <dgm:pt modelId="{B9ADECB9-A3F0-4148-9A15-6108BFB5634A}" type="pres">
      <dgm:prSet presAssocID="{F3D8D94A-49D8-714C-A41E-B4E083EF0833}" presName="txShp" presStyleLbl="node1" presStyleIdx="0" presStyleCnt="9" custScaleX="133646">
        <dgm:presLayoutVars>
          <dgm:bulletEnabled val="1"/>
        </dgm:presLayoutVars>
      </dgm:prSet>
      <dgm:spPr/>
    </dgm:pt>
    <dgm:pt modelId="{A728EC35-2F91-E348-9010-22F68DD459DC}" type="pres">
      <dgm:prSet presAssocID="{EE007D5A-95C5-7F42-8AB6-27838BEBF40A}" presName="spacing" presStyleCnt="0"/>
      <dgm:spPr/>
    </dgm:pt>
    <dgm:pt modelId="{FD9D0186-B77E-2743-936B-96AA53011221}" type="pres">
      <dgm:prSet presAssocID="{E775F820-0EDF-E642-82C3-DFA97EFA5123}" presName="composite" presStyleCnt="0"/>
      <dgm:spPr/>
    </dgm:pt>
    <dgm:pt modelId="{1ABE90DD-188E-B842-9A6D-549F821EC0A4}" type="pres">
      <dgm:prSet presAssocID="{E775F820-0EDF-E642-82C3-DFA97EFA5123}" presName="imgShp" presStyleLbl="fgImgPlace1" presStyleIdx="1" presStyleCnt="9" custLinFactX="-100000" custLinFactNeighborX="-176588" custLinFactNeighborY="197"/>
      <dgm:spPr>
        <a:blipFill>
          <a:blip xmlns:r="http://schemas.openxmlformats.org/officeDocument/2006/relationships"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>
          <a:outerShdw blurRad="38100" sx="107000" sy="107000" algn="ctr" rotWithShape="0">
            <a:prstClr val="black">
              <a:alpha val="83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Electric Tower with solid fill"/>
        </a:ext>
      </dgm:extLst>
    </dgm:pt>
    <dgm:pt modelId="{0E7FECF3-520E-6A48-8D7D-B103F8ACD6D2}" type="pres">
      <dgm:prSet presAssocID="{E775F820-0EDF-E642-82C3-DFA97EFA5123}" presName="txShp" presStyleLbl="node1" presStyleIdx="1" presStyleCnt="9" custScaleX="132985">
        <dgm:presLayoutVars>
          <dgm:bulletEnabled val="1"/>
        </dgm:presLayoutVars>
      </dgm:prSet>
      <dgm:spPr/>
    </dgm:pt>
    <dgm:pt modelId="{E54D12BB-F441-E449-9222-D983A27F2BA6}" type="pres">
      <dgm:prSet presAssocID="{AA81074C-CEEA-2B49-8F64-2B04E34AFD40}" presName="spacing" presStyleCnt="0"/>
      <dgm:spPr/>
    </dgm:pt>
    <dgm:pt modelId="{96CD6D7C-09A8-6A4F-9E95-7DE63A3AA0EB}" type="pres">
      <dgm:prSet presAssocID="{827B0B51-5738-FF46-85A0-D2DB73A4453A}" presName="composite" presStyleCnt="0"/>
      <dgm:spPr/>
    </dgm:pt>
    <dgm:pt modelId="{27D82EDD-AF2B-FF4A-B4B9-D4E6D7BB2C3C}" type="pres">
      <dgm:prSet presAssocID="{827B0B51-5738-FF46-85A0-D2DB73A4453A}" presName="imgShp" presStyleLbl="fgImgPlace1" presStyleIdx="2" presStyleCnt="9" custLinFactX="-100000" custLinFactNeighborX="-176588" custLinFactNeighborY="-581"/>
      <dgm:spPr>
        <a:blipFill>
          <a:blip xmlns:r="http://schemas.openxmlformats.org/officeDocument/2006/relationships"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effectLst>
          <a:outerShdw blurRad="38100" sx="107000" sy="107000" algn="ctr" rotWithShape="0">
            <a:prstClr val="black">
              <a:alpha val="83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Bridge scene with solid fill"/>
        </a:ext>
      </dgm:extLst>
    </dgm:pt>
    <dgm:pt modelId="{F31B505C-7244-4846-AB27-95188F3CB12B}" type="pres">
      <dgm:prSet presAssocID="{827B0B51-5738-FF46-85A0-D2DB73A4453A}" presName="txShp" presStyleLbl="node1" presStyleIdx="2" presStyleCnt="9" custScaleX="132985">
        <dgm:presLayoutVars>
          <dgm:bulletEnabled val="1"/>
        </dgm:presLayoutVars>
      </dgm:prSet>
      <dgm:spPr/>
    </dgm:pt>
    <dgm:pt modelId="{C36BAB24-4F78-8449-AE7A-7F1316D6203D}" type="pres">
      <dgm:prSet presAssocID="{EC587AF7-3791-4C49-9493-4D75B446D6FD}" presName="spacing" presStyleCnt="0"/>
      <dgm:spPr/>
    </dgm:pt>
    <dgm:pt modelId="{0FD77ACA-681C-BF41-83A9-3CE99DA41258}" type="pres">
      <dgm:prSet presAssocID="{5277DB6E-094F-9248-90C8-068023770300}" presName="composite" presStyleCnt="0"/>
      <dgm:spPr/>
    </dgm:pt>
    <dgm:pt modelId="{AF5A6034-B67B-F545-85A5-E1FC4D6CCA29}" type="pres">
      <dgm:prSet presAssocID="{5277DB6E-094F-9248-90C8-068023770300}" presName="imgShp" presStyleLbl="fgImgPlace1" presStyleIdx="3" presStyleCnt="9" custLinFactX="-100000" custLinFactNeighborX="-176162" custLinFactNeighborY="-894"/>
      <dgm:spPr>
        <a:blipFill>
          <a:blip xmlns:r="http://schemas.openxmlformats.org/officeDocument/2006/relationships"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effectLst>
          <a:outerShdw blurRad="38100" sx="107000" sy="107000" algn="ctr" rotWithShape="0">
            <a:prstClr val="black">
              <a:alpha val="83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Open hand with plant with solid fill"/>
        </a:ext>
      </dgm:extLst>
    </dgm:pt>
    <dgm:pt modelId="{CA1B16FA-64AB-7D45-9C06-42D5E749DB0F}" type="pres">
      <dgm:prSet presAssocID="{5277DB6E-094F-9248-90C8-068023770300}" presName="txShp" presStyleLbl="node1" presStyleIdx="3" presStyleCnt="9" custScaleX="132985">
        <dgm:presLayoutVars>
          <dgm:bulletEnabled val="1"/>
        </dgm:presLayoutVars>
      </dgm:prSet>
      <dgm:spPr/>
    </dgm:pt>
    <dgm:pt modelId="{63DAECBC-73E1-7E4B-BDA1-89442450E2D8}" type="pres">
      <dgm:prSet presAssocID="{38D1A9EB-0809-C04C-8BF2-BC38A8405536}" presName="spacing" presStyleCnt="0"/>
      <dgm:spPr/>
    </dgm:pt>
    <dgm:pt modelId="{07B438BE-A5C1-5B43-B482-35D98FC31D03}" type="pres">
      <dgm:prSet presAssocID="{C244A792-AEAA-7741-B474-CD3E045E5FD9}" presName="composite" presStyleCnt="0"/>
      <dgm:spPr/>
    </dgm:pt>
    <dgm:pt modelId="{2B8E3622-92C9-694E-BD5B-6204B2140F4C}" type="pres">
      <dgm:prSet presAssocID="{C244A792-AEAA-7741-B474-CD3E045E5FD9}" presName="imgShp" presStyleLbl="fgImgPlace1" presStyleIdx="4" presStyleCnt="9" custLinFactX="-100000" custLinFactNeighborX="-179675" custLinFactNeighborY="1920"/>
      <dgm:spPr>
        <a:blipFill>
          <a:blip xmlns:r="http://schemas.openxmlformats.org/officeDocument/2006/relationships"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effectLst>
          <a:outerShdw blurRad="38100" sx="107000" sy="107000" algn="ctr" rotWithShape="0">
            <a:prstClr val="black">
              <a:alpha val="83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Medical with solid fill"/>
        </a:ext>
      </dgm:extLst>
    </dgm:pt>
    <dgm:pt modelId="{FC1B00B5-448F-D443-9C86-3307F8EB59CD}" type="pres">
      <dgm:prSet presAssocID="{C244A792-AEAA-7741-B474-CD3E045E5FD9}" presName="txShp" presStyleLbl="node1" presStyleIdx="4" presStyleCnt="9" custScaleX="132985">
        <dgm:presLayoutVars>
          <dgm:bulletEnabled val="1"/>
        </dgm:presLayoutVars>
      </dgm:prSet>
      <dgm:spPr/>
    </dgm:pt>
    <dgm:pt modelId="{64D9C407-C271-3B40-AAD6-5DC0C852007C}" type="pres">
      <dgm:prSet presAssocID="{7391F5FB-17E2-104E-A7B5-56C94989A669}" presName="spacing" presStyleCnt="0"/>
      <dgm:spPr/>
    </dgm:pt>
    <dgm:pt modelId="{118FC723-451F-8B4C-AC62-76676413164C}" type="pres">
      <dgm:prSet presAssocID="{6FDFAB96-6918-424A-8136-07F1797AC2EC}" presName="composite" presStyleCnt="0"/>
      <dgm:spPr/>
    </dgm:pt>
    <dgm:pt modelId="{A15C26D4-F1F4-A241-BC8E-B4FF09063083}" type="pres">
      <dgm:prSet presAssocID="{6FDFAB96-6918-424A-8136-07F1797AC2EC}" presName="imgShp" presStyleLbl="fgImgPlace1" presStyleIdx="5" presStyleCnt="9" custLinFactX="-100000" custLinFactNeighborX="-182763" custLinFactNeighborY="-581"/>
      <dgm:spPr>
        <a:blipFill>
          <a:blip xmlns:r="http://schemas.openxmlformats.org/officeDocument/2006/relationships"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effectLst>
          <a:outerShdw blurRad="38100" sx="107000" sy="107000" algn="ctr" rotWithShape="0">
            <a:prstClr val="black">
              <a:alpha val="83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Newspaper with solid fill"/>
        </a:ext>
      </dgm:extLst>
    </dgm:pt>
    <dgm:pt modelId="{57632AD8-D52C-6B43-B672-653B7D698B01}" type="pres">
      <dgm:prSet presAssocID="{6FDFAB96-6918-424A-8136-07F1797AC2EC}" presName="txShp" presStyleLbl="node1" presStyleIdx="5" presStyleCnt="9" custScaleX="132985">
        <dgm:presLayoutVars>
          <dgm:bulletEnabled val="1"/>
        </dgm:presLayoutVars>
      </dgm:prSet>
      <dgm:spPr/>
    </dgm:pt>
    <dgm:pt modelId="{A62C7AD4-8022-1B47-BB01-634FB093288E}" type="pres">
      <dgm:prSet presAssocID="{7F1DC7B5-45BC-3E4F-B7FF-1E43064D302D}" presName="spacing" presStyleCnt="0"/>
      <dgm:spPr/>
    </dgm:pt>
    <dgm:pt modelId="{D653E6DB-5B57-8C4F-B292-4831FD70906E}" type="pres">
      <dgm:prSet presAssocID="{98431A54-B93B-F04A-BBE8-C99D6F009DB3}" presName="composite" presStyleCnt="0"/>
      <dgm:spPr/>
    </dgm:pt>
    <dgm:pt modelId="{50F07B5B-1D95-FC40-A281-013E86EDE485}" type="pres">
      <dgm:prSet presAssocID="{98431A54-B93B-F04A-BBE8-C99D6F009DB3}" presName="imgShp" presStyleLbl="fgImgPlace1" presStyleIdx="6" presStyleCnt="9" custLinFactX="-100000" custLinFactNeighborX="-181219" custLinFactNeighborY="-3668"/>
      <dgm:spPr>
        <a:blipFill>
          <a:blip xmlns:r="http://schemas.openxmlformats.org/officeDocument/2006/relationships"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>
          <a:outerShdw blurRad="38100" sx="107000" sy="107000" algn="ctr" rotWithShape="0">
            <a:prstClr val="black">
              <a:alpha val="83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Speaker phone with solid fill"/>
        </a:ext>
      </dgm:extLst>
    </dgm:pt>
    <dgm:pt modelId="{BE59D89C-B796-7840-B9AF-2168D93C8C3E}" type="pres">
      <dgm:prSet presAssocID="{98431A54-B93B-F04A-BBE8-C99D6F009DB3}" presName="txShp" presStyleLbl="node1" presStyleIdx="6" presStyleCnt="9" custScaleX="132985">
        <dgm:presLayoutVars>
          <dgm:bulletEnabled val="1"/>
        </dgm:presLayoutVars>
      </dgm:prSet>
      <dgm:spPr/>
    </dgm:pt>
    <dgm:pt modelId="{AE204E18-A2C1-AE4B-939E-59D33F91A479}" type="pres">
      <dgm:prSet presAssocID="{64DAE4AF-17FE-B14A-B771-1A6D9F72434D}" presName="spacing" presStyleCnt="0"/>
      <dgm:spPr/>
    </dgm:pt>
    <dgm:pt modelId="{CEB1F4A4-9380-F648-B832-F27E1DABBD71}" type="pres">
      <dgm:prSet presAssocID="{752CD100-A190-F444-B900-2D511BF934C1}" presName="composite" presStyleCnt="0"/>
      <dgm:spPr/>
    </dgm:pt>
    <dgm:pt modelId="{7896B75C-E7E6-C044-B5C0-1ACE11033E82}" type="pres">
      <dgm:prSet presAssocID="{752CD100-A190-F444-B900-2D511BF934C1}" presName="imgShp" presStyleLbl="fgImgPlace1" presStyleIdx="7" presStyleCnt="9" custLinFactX="-100000" custLinFactNeighborX="-184306" custLinFactNeighborY="-581"/>
      <dgm:spPr>
        <a:blipFill>
          <a:blip xmlns:r="http://schemas.openxmlformats.org/officeDocument/2006/relationships" r:embed="rId1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>
          <a:outerShdw blurRad="38100" sx="107000" sy="107000" algn="ctr" rotWithShape="0">
            <a:prstClr val="black">
              <a:alpha val="83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Slippery Road with solid fill"/>
        </a:ext>
      </dgm:extLst>
    </dgm:pt>
    <dgm:pt modelId="{B697A637-09E0-754B-85E0-1EBC7286371F}" type="pres">
      <dgm:prSet presAssocID="{752CD100-A190-F444-B900-2D511BF934C1}" presName="txShp" presStyleLbl="node1" presStyleIdx="7" presStyleCnt="9" custScaleX="132985">
        <dgm:presLayoutVars>
          <dgm:bulletEnabled val="1"/>
        </dgm:presLayoutVars>
      </dgm:prSet>
      <dgm:spPr/>
    </dgm:pt>
    <dgm:pt modelId="{0C394E59-AE66-C142-AFC8-06ADFEBD5DD4}" type="pres">
      <dgm:prSet presAssocID="{74A30465-6EFC-7E41-8EC9-39367AF80C54}" presName="spacing" presStyleCnt="0"/>
      <dgm:spPr/>
    </dgm:pt>
    <dgm:pt modelId="{351E4220-F607-534A-9DA6-EBE274FEB618}" type="pres">
      <dgm:prSet presAssocID="{7F6955A0-5937-9443-AE91-E06D03A007CA}" presName="composite" presStyleCnt="0"/>
      <dgm:spPr/>
    </dgm:pt>
    <dgm:pt modelId="{8E2404E9-BB26-744A-8BFC-C868E89CA68D}" type="pres">
      <dgm:prSet presAssocID="{7F6955A0-5937-9443-AE91-E06D03A007CA}" presName="imgShp" presStyleLbl="fgImgPlace1" presStyleIdx="8" presStyleCnt="9" custLinFactX="-100000" custLinFactNeighborX="-184306" custLinFactNeighborY="16"/>
      <dgm:spPr>
        <a:blipFill>
          <a:blip xmlns:r="http://schemas.openxmlformats.org/officeDocument/2006/relationships" r:embed="rId1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a:blipFill>
        <a:effectLst>
          <a:outerShdw blurRad="38100" sx="107000" sy="107000" algn="ctr" rotWithShape="0">
            <a:prstClr val="black">
              <a:alpha val="83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Cheers with solid fill"/>
        </a:ext>
      </dgm:extLst>
    </dgm:pt>
    <dgm:pt modelId="{739B76EB-B50E-494B-A3CE-94AAF617677E}" type="pres">
      <dgm:prSet presAssocID="{7F6955A0-5937-9443-AE91-E06D03A007CA}" presName="txShp" presStyleLbl="node1" presStyleIdx="8" presStyleCnt="9" custScaleX="132985">
        <dgm:presLayoutVars>
          <dgm:bulletEnabled val="1"/>
        </dgm:presLayoutVars>
      </dgm:prSet>
      <dgm:spPr/>
    </dgm:pt>
  </dgm:ptLst>
  <dgm:cxnLst>
    <dgm:cxn modelId="{A40AF602-9E97-4F27-B89E-46B65E5376E2}" type="presOf" srcId="{752CD100-A190-F444-B900-2D511BF934C1}" destId="{B697A637-09E0-754B-85E0-1EBC7286371F}" srcOrd="0" destOrd="0" presId="urn:microsoft.com/office/officeart/2005/8/layout/vList3"/>
    <dgm:cxn modelId="{4EB9280E-B4B9-4537-8706-35B052625B6A}" type="presOf" srcId="{E775F820-0EDF-E642-82C3-DFA97EFA5123}" destId="{0E7FECF3-520E-6A48-8D7D-B103F8ACD6D2}" srcOrd="0" destOrd="0" presId="urn:microsoft.com/office/officeart/2005/8/layout/vList3"/>
    <dgm:cxn modelId="{7FE7AC13-71BF-414E-B87D-8776701106B2}" srcId="{C21ACAD5-C8DD-AA42-82A7-6EDC3E543D9F}" destId="{7F6955A0-5937-9443-AE91-E06D03A007CA}" srcOrd="8" destOrd="0" parTransId="{7245C504-07F6-8545-B046-8D4827EAC7AA}" sibTransId="{DB1A5F11-304F-344A-80EF-17D359013DA1}"/>
    <dgm:cxn modelId="{4F0DA523-220C-496D-8055-F5304A829217}" srcId="{C21ACAD5-C8DD-AA42-82A7-6EDC3E543D9F}" destId="{827B0B51-5738-FF46-85A0-D2DB73A4453A}" srcOrd="2" destOrd="0" parTransId="{1B9544C6-DB13-7C4A-A3AD-F9A34FCAA4F9}" sibTransId="{EC587AF7-3791-4C49-9493-4D75B446D6FD}"/>
    <dgm:cxn modelId="{C0A56F2D-C5B4-4AC8-8AED-B24128C8A8EE}" srcId="{C21ACAD5-C8DD-AA42-82A7-6EDC3E543D9F}" destId="{E775F820-0EDF-E642-82C3-DFA97EFA5123}" srcOrd="1" destOrd="0" parTransId="{520B12EC-409E-AC42-AC1D-AD3C958604CB}" sibTransId="{AA81074C-CEEA-2B49-8F64-2B04E34AFD40}"/>
    <dgm:cxn modelId="{70CCC862-F666-45F0-A80B-53B1FE791FC4}" srcId="{C21ACAD5-C8DD-AA42-82A7-6EDC3E543D9F}" destId="{752CD100-A190-F444-B900-2D511BF934C1}" srcOrd="7" destOrd="0" parTransId="{74F143CE-21DD-AC4B-A359-7595848B1AF7}" sibTransId="{74A30465-6EFC-7E41-8EC9-39367AF80C54}"/>
    <dgm:cxn modelId="{56985944-BC6A-4F45-ACBD-67E7A1ECF617}" type="presOf" srcId="{5277DB6E-094F-9248-90C8-068023770300}" destId="{CA1B16FA-64AB-7D45-9C06-42D5E749DB0F}" srcOrd="0" destOrd="0" presId="urn:microsoft.com/office/officeart/2005/8/layout/vList3"/>
    <dgm:cxn modelId="{1E206B72-BABB-4A56-8EA8-A1CB992B2D59}" type="presOf" srcId="{98431A54-B93B-F04A-BBE8-C99D6F009DB3}" destId="{BE59D89C-B796-7840-B9AF-2168D93C8C3E}" srcOrd="0" destOrd="0" presId="urn:microsoft.com/office/officeart/2005/8/layout/vList3"/>
    <dgm:cxn modelId="{DB738078-749F-42A8-808F-A341EA152AFD}" type="presOf" srcId="{C244A792-AEAA-7741-B474-CD3E045E5FD9}" destId="{FC1B00B5-448F-D443-9C86-3307F8EB59CD}" srcOrd="0" destOrd="0" presId="urn:microsoft.com/office/officeart/2005/8/layout/vList3"/>
    <dgm:cxn modelId="{2DD0D87D-C4A3-440C-BECD-D48E773CADA2}" srcId="{C21ACAD5-C8DD-AA42-82A7-6EDC3E543D9F}" destId="{98431A54-B93B-F04A-BBE8-C99D6F009DB3}" srcOrd="6" destOrd="0" parTransId="{395830C4-CD3A-0845-BCBC-1FA7CF2DF9D7}" sibTransId="{64DAE4AF-17FE-B14A-B771-1A6D9F72434D}"/>
    <dgm:cxn modelId="{60F18788-7A53-4658-89CE-A0BAD7C5A67E}" type="presOf" srcId="{7F6955A0-5937-9443-AE91-E06D03A007CA}" destId="{739B76EB-B50E-494B-A3CE-94AAF617677E}" srcOrd="0" destOrd="0" presId="urn:microsoft.com/office/officeart/2005/8/layout/vList3"/>
    <dgm:cxn modelId="{CA218C90-42B1-4708-A4FF-F500C03541DD}" srcId="{C21ACAD5-C8DD-AA42-82A7-6EDC3E543D9F}" destId="{C244A792-AEAA-7741-B474-CD3E045E5FD9}" srcOrd="4" destOrd="0" parTransId="{5041A185-4095-E24B-B8F0-87DF9314EC81}" sibTransId="{7391F5FB-17E2-104E-A7B5-56C94989A669}"/>
    <dgm:cxn modelId="{257F7698-1FF7-40D1-8871-5F3F9F8786BA}" type="presOf" srcId="{827B0B51-5738-FF46-85A0-D2DB73A4453A}" destId="{F31B505C-7244-4846-AB27-95188F3CB12B}" srcOrd="0" destOrd="0" presId="urn:microsoft.com/office/officeart/2005/8/layout/vList3"/>
    <dgm:cxn modelId="{04438DB7-FE52-2A46-9B81-1ED308976702}" type="presOf" srcId="{C21ACAD5-C8DD-AA42-82A7-6EDC3E543D9F}" destId="{69361BFA-5855-CE41-847A-E029B0A2390E}" srcOrd="0" destOrd="0" presId="urn:microsoft.com/office/officeart/2005/8/layout/vList3"/>
    <dgm:cxn modelId="{B2FABDBF-AE76-E14D-BF33-467FC86BBFDB}" srcId="{C21ACAD5-C8DD-AA42-82A7-6EDC3E543D9F}" destId="{F3D8D94A-49D8-714C-A41E-B4E083EF0833}" srcOrd="0" destOrd="0" parTransId="{7EF8961D-56C9-3A49-BDCB-40F5825B7E0F}" sibTransId="{EE007D5A-95C5-7F42-8AB6-27838BEBF40A}"/>
    <dgm:cxn modelId="{470DF5BF-8144-0741-9BF2-88B1FAF6BE45}" type="presOf" srcId="{F3D8D94A-49D8-714C-A41E-B4E083EF0833}" destId="{B9ADECB9-A3F0-4148-9A15-6108BFB5634A}" srcOrd="0" destOrd="0" presId="urn:microsoft.com/office/officeart/2005/8/layout/vList3"/>
    <dgm:cxn modelId="{2FB90AE8-2314-4978-A0FE-0D695A652CC2}" srcId="{C21ACAD5-C8DD-AA42-82A7-6EDC3E543D9F}" destId="{5277DB6E-094F-9248-90C8-068023770300}" srcOrd="3" destOrd="0" parTransId="{6AF228C3-0B63-7D49-B828-0FB42596B297}" sibTransId="{38D1A9EB-0809-C04C-8BF2-BC38A8405536}"/>
    <dgm:cxn modelId="{483988ED-F690-4729-A3EC-9B167356D6D6}" type="presOf" srcId="{6FDFAB96-6918-424A-8136-07F1797AC2EC}" destId="{57632AD8-D52C-6B43-B672-653B7D698B01}" srcOrd="0" destOrd="0" presId="urn:microsoft.com/office/officeart/2005/8/layout/vList3"/>
    <dgm:cxn modelId="{9ABA48F5-5A86-45F1-ACFD-AAF958E87829}" srcId="{C21ACAD5-C8DD-AA42-82A7-6EDC3E543D9F}" destId="{6FDFAB96-6918-424A-8136-07F1797AC2EC}" srcOrd="5" destOrd="0" parTransId="{BDDC324C-D862-F94C-8205-9DFA94B33AC6}" sibTransId="{7F1DC7B5-45BC-3E4F-B7FF-1E43064D302D}"/>
    <dgm:cxn modelId="{189AA59E-53FF-6F40-AC3C-ECE5AC7DC98A}" type="presParOf" srcId="{69361BFA-5855-CE41-847A-E029B0A2390E}" destId="{CBEE59F6-AF7B-E349-AD01-CCEDF07C4025}" srcOrd="0" destOrd="0" presId="urn:microsoft.com/office/officeart/2005/8/layout/vList3"/>
    <dgm:cxn modelId="{EEA8055E-A204-D049-9A6A-F4184DF11A2D}" type="presParOf" srcId="{CBEE59F6-AF7B-E349-AD01-CCEDF07C4025}" destId="{A73CE9DC-124A-844A-83B6-00576921C88A}" srcOrd="0" destOrd="0" presId="urn:microsoft.com/office/officeart/2005/8/layout/vList3"/>
    <dgm:cxn modelId="{23105664-A41E-0243-91AD-DCD27A3EC2F2}" type="presParOf" srcId="{CBEE59F6-AF7B-E349-AD01-CCEDF07C4025}" destId="{B9ADECB9-A3F0-4148-9A15-6108BFB5634A}" srcOrd="1" destOrd="0" presId="urn:microsoft.com/office/officeart/2005/8/layout/vList3"/>
    <dgm:cxn modelId="{A31547D0-BF28-8244-9515-601195B52083}" type="presParOf" srcId="{69361BFA-5855-CE41-847A-E029B0A2390E}" destId="{A728EC35-2F91-E348-9010-22F68DD459DC}" srcOrd="1" destOrd="0" presId="urn:microsoft.com/office/officeart/2005/8/layout/vList3"/>
    <dgm:cxn modelId="{634F2E1E-4422-4A24-AE93-C73FB815F077}" type="presParOf" srcId="{69361BFA-5855-CE41-847A-E029B0A2390E}" destId="{FD9D0186-B77E-2743-936B-96AA53011221}" srcOrd="2" destOrd="0" presId="urn:microsoft.com/office/officeart/2005/8/layout/vList3"/>
    <dgm:cxn modelId="{FEE41EC6-AAC3-4569-A490-9EAA6481AE95}" type="presParOf" srcId="{FD9D0186-B77E-2743-936B-96AA53011221}" destId="{1ABE90DD-188E-B842-9A6D-549F821EC0A4}" srcOrd="0" destOrd="0" presId="urn:microsoft.com/office/officeart/2005/8/layout/vList3"/>
    <dgm:cxn modelId="{3354A9D5-601C-4720-99B6-742B0C6593F0}" type="presParOf" srcId="{FD9D0186-B77E-2743-936B-96AA53011221}" destId="{0E7FECF3-520E-6A48-8D7D-B103F8ACD6D2}" srcOrd="1" destOrd="0" presId="urn:microsoft.com/office/officeart/2005/8/layout/vList3"/>
    <dgm:cxn modelId="{DBE664A1-7F9C-4382-80C6-AC701090477A}" type="presParOf" srcId="{69361BFA-5855-CE41-847A-E029B0A2390E}" destId="{E54D12BB-F441-E449-9222-D983A27F2BA6}" srcOrd="3" destOrd="0" presId="urn:microsoft.com/office/officeart/2005/8/layout/vList3"/>
    <dgm:cxn modelId="{A9D4ACEB-7E6D-4817-BB55-BA2BD741A0F7}" type="presParOf" srcId="{69361BFA-5855-CE41-847A-E029B0A2390E}" destId="{96CD6D7C-09A8-6A4F-9E95-7DE63A3AA0EB}" srcOrd="4" destOrd="0" presId="urn:microsoft.com/office/officeart/2005/8/layout/vList3"/>
    <dgm:cxn modelId="{D31B5625-B828-4A0E-9809-8E9E7F51DB5A}" type="presParOf" srcId="{96CD6D7C-09A8-6A4F-9E95-7DE63A3AA0EB}" destId="{27D82EDD-AF2B-FF4A-B4B9-D4E6D7BB2C3C}" srcOrd="0" destOrd="0" presId="urn:microsoft.com/office/officeart/2005/8/layout/vList3"/>
    <dgm:cxn modelId="{D474E4C6-D448-4A8E-AF5F-CCD28ABE58EC}" type="presParOf" srcId="{96CD6D7C-09A8-6A4F-9E95-7DE63A3AA0EB}" destId="{F31B505C-7244-4846-AB27-95188F3CB12B}" srcOrd="1" destOrd="0" presId="urn:microsoft.com/office/officeart/2005/8/layout/vList3"/>
    <dgm:cxn modelId="{E8EE1BF4-4285-4D41-8587-A1501D0C6367}" type="presParOf" srcId="{69361BFA-5855-CE41-847A-E029B0A2390E}" destId="{C36BAB24-4F78-8449-AE7A-7F1316D6203D}" srcOrd="5" destOrd="0" presId="urn:microsoft.com/office/officeart/2005/8/layout/vList3"/>
    <dgm:cxn modelId="{AEC47C46-5C4B-4475-95F7-89EC9C5BD575}" type="presParOf" srcId="{69361BFA-5855-CE41-847A-E029B0A2390E}" destId="{0FD77ACA-681C-BF41-83A9-3CE99DA41258}" srcOrd="6" destOrd="0" presId="urn:microsoft.com/office/officeart/2005/8/layout/vList3"/>
    <dgm:cxn modelId="{96467BE6-E0BD-4785-8A29-9010C1918F3A}" type="presParOf" srcId="{0FD77ACA-681C-BF41-83A9-3CE99DA41258}" destId="{AF5A6034-B67B-F545-85A5-E1FC4D6CCA29}" srcOrd="0" destOrd="0" presId="urn:microsoft.com/office/officeart/2005/8/layout/vList3"/>
    <dgm:cxn modelId="{0A8F6668-51BC-4633-964A-ECB8A4ABB4B3}" type="presParOf" srcId="{0FD77ACA-681C-BF41-83A9-3CE99DA41258}" destId="{CA1B16FA-64AB-7D45-9C06-42D5E749DB0F}" srcOrd="1" destOrd="0" presId="urn:microsoft.com/office/officeart/2005/8/layout/vList3"/>
    <dgm:cxn modelId="{59144E87-85F7-4DEC-A5C7-FB84CAAE8521}" type="presParOf" srcId="{69361BFA-5855-CE41-847A-E029B0A2390E}" destId="{63DAECBC-73E1-7E4B-BDA1-89442450E2D8}" srcOrd="7" destOrd="0" presId="urn:microsoft.com/office/officeart/2005/8/layout/vList3"/>
    <dgm:cxn modelId="{DB458ECB-BC00-46DF-9D98-EAAC58E98943}" type="presParOf" srcId="{69361BFA-5855-CE41-847A-E029B0A2390E}" destId="{07B438BE-A5C1-5B43-B482-35D98FC31D03}" srcOrd="8" destOrd="0" presId="urn:microsoft.com/office/officeart/2005/8/layout/vList3"/>
    <dgm:cxn modelId="{A45CA119-944B-4726-8B9A-B7207EC8350E}" type="presParOf" srcId="{07B438BE-A5C1-5B43-B482-35D98FC31D03}" destId="{2B8E3622-92C9-694E-BD5B-6204B2140F4C}" srcOrd="0" destOrd="0" presId="urn:microsoft.com/office/officeart/2005/8/layout/vList3"/>
    <dgm:cxn modelId="{9A8045CE-7E1E-40E5-8937-57EC32C28ADE}" type="presParOf" srcId="{07B438BE-A5C1-5B43-B482-35D98FC31D03}" destId="{FC1B00B5-448F-D443-9C86-3307F8EB59CD}" srcOrd="1" destOrd="0" presId="urn:microsoft.com/office/officeart/2005/8/layout/vList3"/>
    <dgm:cxn modelId="{A9EFB5C8-BCBB-4A1A-B50F-5DE38E7CFA37}" type="presParOf" srcId="{69361BFA-5855-CE41-847A-E029B0A2390E}" destId="{64D9C407-C271-3B40-AAD6-5DC0C852007C}" srcOrd="9" destOrd="0" presId="urn:microsoft.com/office/officeart/2005/8/layout/vList3"/>
    <dgm:cxn modelId="{47EEE345-1FFF-4E25-AB21-3172E9724417}" type="presParOf" srcId="{69361BFA-5855-CE41-847A-E029B0A2390E}" destId="{118FC723-451F-8B4C-AC62-76676413164C}" srcOrd="10" destOrd="0" presId="urn:microsoft.com/office/officeart/2005/8/layout/vList3"/>
    <dgm:cxn modelId="{D40F2DDC-3A0B-4D85-B220-990EA8953060}" type="presParOf" srcId="{118FC723-451F-8B4C-AC62-76676413164C}" destId="{A15C26D4-F1F4-A241-BC8E-B4FF09063083}" srcOrd="0" destOrd="0" presId="urn:microsoft.com/office/officeart/2005/8/layout/vList3"/>
    <dgm:cxn modelId="{8770D5D5-EC05-40D7-A8D3-555B1140E951}" type="presParOf" srcId="{118FC723-451F-8B4C-AC62-76676413164C}" destId="{57632AD8-D52C-6B43-B672-653B7D698B01}" srcOrd="1" destOrd="0" presId="urn:microsoft.com/office/officeart/2005/8/layout/vList3"/>
    <dgm:cxn modelId="{36FBF5C8-B5E0-4E04-966E-1987DE91AE23}" type="presParOf" srcId="{69361BFA-5855-CE41-847A-E029B0A2390E}" destId="{A62C7AD4-8022-1B47-BB01-634FB093288E}" srcOrd="11" destOrd="0" presId="urn:microsoft.com/office/officeart/2005/8/layout/vList3"/>
    <dgm:cxn modelId="{2152FDCA-8DD4-4382-889A-DF78BD98B86F}" type="presParOf" srcId="{69361BFA-5855-CE41-847A-E029B0A2390E}" destId="{D653E6DB-5B57-8C4F-B292-4831FD70906E}" srcOrd="12" destOrd="0" presId="urn:microsoft.com/office/officeart/2005/8/layout/vList3"/>
    <dgm:cxn modelId="{575130DC-40AB-4D14-AC8C-A86424844EE3}" type="presParOf" srcId="{D653E6DB-5B57-8C4F-B292-4831FD70906E}" destId="{50F07B5B-1D95-FC40-A281-013E86EDE485}" srcOrd="0" destOrd="0" presId="urn:microsoft.com/office/officeart/2005/8/layout/vList3"/>
    <dgm:cxn modelId="{350A6186-50A8-4A17-A618-616A03C6D4B7}" type="presParOf" srcId="{D653E6DB-5B57-8C4F-B292-4831FD70906E}" destId="{BE59D89C-B796-7840-B9AF-2168D93C8C3E}" srcOrd="1" destOrd="0" presId="urn:microsoft.com/office/officeart/2005/8/layout/vList3"/>
    <dgm:cxn modelId="{36E1E76A-9A04-4971-B478-505D6283E9BF}" type="presParOf" srcId="{69361BFA-5855-CE41-847A-E029B0A2390E}" destId="{AE204E18-A2C1-AE4B-939E-59D33F91A479}" srcOrd="13" destOrd="0" presId="urn:microsoft.com/office/officeart/2005/8/layout/vList3"/>
    <dgm:cxn modelId="{E63C6E7B-C723-492A-B334-D5844ADE7F58}" type="presParOf" srcId="{69361BFA-5855-CE41-847A-E029B0A2390E}" destId="{CEB1F4A4-9380-F648-B832-F27E1DABBD71}" srcOrd="14" destOrd="0" presId="urn:microsoft.com/office/officeart/2005/8/layout/vList3"/>
    <dgm:cxn modelId="{D350608F-A0F7-4F87-AFEB-78AD06670542}" type="presParOf" srcId="{CEB1F4A4-9380-F648-B832-F27E1DABBD71}" destId="{7896B75C-E7E6-C044-B5C0-1ACE11033E82}" srcOrd="0" destOrd="0" presId="urn:microsoft.com/office/officeart/2005/8/layout/vList3"/>
    <dgm:cxn modelId="{C829DB9F-9F7B-4072-8B51-6A53979188FB}" type="presParOf" srcId="{CEB1F4A4-9380-F648-B832-F27E1DABBD71}" destId="{B697A637-09E0-754B-85E0-1EBC7286371F}" srcOrd="1" destOrd="0" presId="urn:microsoft.com/office/officeart/2005/8/layout/vList3"/>
    <dgm:cxn modelId="{6BCFFE7B-C56E-4037-B24B-77A882441B7A}" type="presParOf" srcId="{69361BFA-5855-CE41-847A-E029B0A2390E}" destId="{0C394E59-AE66-C142-AFC8-06ADFEBD5DD4}" srcOrd="15" destOrd="0" presId="urn:microsoft.com/office/officeart/2005/8/layout/vList3"/>
    <dgm:cxn modelId="{3A37248C-CAD3-4FA2-A1CB-DFCE6B7D3A24}" type="presParOf" srcId="{69361BFA-5855-CE41-847A-E029B0A2390E}" destId="{351E4220-F607-534A-9DA6-EBE274FEB618}" srcOrd="16" destOrd="0" presId="urn:microsoft.com/office/officeart/2005/8/layout/vList3"/>
    <dgm:cxn modelId="{F6A2A21E-2F91-4E0B-B14C-132101C45080}" type="presParOf" srcId="{351E4220-F607-534A-9DA6-EBE274FEB618}" destId="{8E2404E9-BB26-744A-8BFC-C868E89CA68D}" srcOrd="0" destOrd="0" presId="urn:microsoft.com/office/officeart/2005/8/layout/vList3"/>
    <dgm:cxn modelId="{0A258495-87F0-4A6F-A410-AF84BB27F4D5}" type="presParOf" srcId="{351E4220-F607-534A-9DA6-EBE274FEB618}" destId="{739B76EB-B50E-494B-A3CE-94AAF617677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AF542E-F6F0-45CE-AF84-F3E66B57EF6D}">
      <dsp:nvSpPr>
        <dsp:cNvPr id="0" name=""/>
        <dsp:cNvSpPr/>
      </dsp:nvSpPr>
      <dsp:spPr>
        <a:xfrm>
          <a:off x="3586" y="4296"/>
          <a:ext cx="3496715" cy="1009998"/>
        </a:xfrm>
        <a:prstGeom prst="rect">
          <a:avLst/>
        </a:prstGeom>
        <a:solidFill>
          <a:srgbClr val="DB342A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AU" sz="2800" b="0" kern="1200" dirty="0">
              <a:latin typeface="Public Sans" pitchFamily="2" charset="0"/>
            </a:rPr>
            <a:t>Prevention &amp; Preparation</a:t>
          </a:r>
          <a:endParaRPr lang="en-AU" sz="2800" b="0" kern="1200" dirty="0"/>
        </a:p>
      </dsp:txBody>
      <dsp:txXfrm>
        <a:off x="3586" y="4296"/>
        <a:ext cx="3496715" cy="1009998"/>
      </dsp:txXfrm>
    </dsp:sp>
    <dsp:sp modelId="{BC9CBBDC-7409-4421-B472-B6B1E74DCF96}">
      <dsp:nvSpPr>
        <dsp:cNvPr id="0" name=""/>
        <dsp:cNvSpPr/>
      </dsp:nvSpPr>
      <dsp:spPr>
        <a:xfrm>
          <a:off x="0" y="1018591"/>
          <a:ext cx="3496715" cy="3446690"/>
        </a:xfrm>
        <a:prstGeom prst="rect">
          <a:avLst/>
        </a:prstGeom>
        <a:solidFill>
          <a:srgbClr val="F1E1DD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</a:pPr>
          <a:endParaRPr lang="en-AU" sz="1300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</a:pPr>
          <a:r>
            <a:rPr kumimoji="0" lang="en-AU" sz="1400" b="1" i="0" u="none" strike="noStrike" kern="1200" cap="none" spc="0" normalizeH="0" baseline="0" noProof="0" dirty="0">
              <a:ln/>
              <a:effectLst/>
              <a:uLnTx/>
              <a:uFillTx/>
              <a:latin typeface="Public Sans" pitchFamily="2" charset="0"/>
            </a:rPr>
            <a:t>State Emergency Management Committee</a:t>
          </a:r>
          <a:endParaRPr lang="en-AU" sz="1400" kern="1200" dirty="0"/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</a:pPr>
          <a:r>
            <a:rPr kumimoji="0" lang="en-AU" sz="1200" i="0" u="none" strike="noStrike" kern="1200" cap="none" spc="0" normalizeH="0" baseline="0" noProof="0" dirty="0">
              <a:ln/>
              <a:effectLst/>
              <a:uLnTx/>
              <a:uFillTx/>
              <a:latin typeface="Public Sans Light"/>
              <a:ea typeface="+mn-ea"/>
              <a:cs typeface="+mn-cs"/>
            </a:rPr>
            <a:t>Oversees State EMPLAN and sub and supporting plans. </a:t>
          </a:r>
          <a:endParaRPr lang="en-AU" sz="1400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kumimoji="0" lang="en-AU" sz="1400" b="1" i="0" u="none" strike="noStrike" kern="1200" cap="none" spc="0" normalizeH="0" baseline="0" noProof="0" dirty="0">
            <a:ln>
              <a:noFill/>
            </a:ln>
            <a:solidFill>
              <a:schemeClr val="tx1"/>
            </a:solidFill>
            <a:effectLst/>
            <a:uLnTx/>
            <a:uFillTx/>
            <a:latin typeface="Public Sans" pitchFamily="2" charset="0"/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AU" sz="1400" b="1" kern="1200">
              <a:latin typeface="Public Sans" pitchFamily="2" charset="0"/>
            </a:rPr>
            <a:t>Functional and hazard specific committees</a:t>
          </a:r>
          <a:endParaRPr kumimoji="0" lang="en-AU" sz="1400" b="1" i="0" u="none" strike="noStrike" kern="1200" cap="none" spc="0" normalizeH="0" baseline="0" noProof="0">
            <a:ln/>
            <a:effectLst/>
            <a:uLnTx/>
            <a:uFillTx/>
            <a:latin typeface="Public Sans" pitchFamily="2" charset="0"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AU" sz="1200" kern="1200" dirty="0">
              <a:latin typeface="Public Sans Light"/>
            </a:rPr>
            <a:t>Coordinate functions under sub and supporting plans</a:t>
          </a:r>
          <a:endParaRPr kumimoji="0" lang="en-AU" sz="1200" b="1" i="0" u="none" strike="noStrike" kern="1200" cap="none" spc="0" normalizeH="0" baseline="0" noProof="0" dirty="0">
            <a:ln/>
            <a:effectLst/>
            <a:uLnTx/>
            <a:uFillTx/>
            <a:latin typeface="Public Sans" pitchFamily="2" charset="0"/>
          </a:endParaRPr>
        </a:p>
        <a:p>
          <a:pPr marL="228600" lvl="2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kumimoji="0" lang="en-AU" sz="1400" i="0" u="none" strike="noStrike" kern="1200" cap="none" spc="0" normalizeH="0" baseline="0" noProof="0">
            <a:ln>
              <a:noFill/>
            </a:ln>
            <a:solidFill>
              <a:schemeClr val="tx1"/>
            </a:solidFill>
            <a:effectLst/>
            <a:uLnTx/>
            <a:uFillTx/>
            <a:latin typeface="Public Sans" pitchFamily="2" charset="0"/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AU" sz="1400" b="1" kern="1200">
              <a:latin typeface="Public Sans" pitchFamily="2" charset="0"/>
            </a:rPr>
            <a:t>Regional and Local Emergency Management Committees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AU" sz="1200" kern="1200">
              <a:latin typeface="Public Sans Light"/>
            </a:rPr>
            <a:t>Roles and functions of SEMC translated at regional and local level</a:t>
          </a:r>
          <a:endParaRPr lang="en-AU" sz="1200" b="1" kern="1200">
            <a:latin typeface="Public Sans" pitchFamily="2" charset="0"/>
          </a:endParaRPr>
        </a:p>
      </dsp:txBody>
      <dsp:txXfrm>
        <a:off x="0" y="1018591"/>
        <a:ext cx="3496715" cy="3446690"/>
      </dsp:txXfrm>
    </dsp:sp>
    <dsp:sp modelId="{256A7879-AF71-4A5F-9E67-77CC030ECC7C}">
      <dsp:nvSpPr>
        <dsp:cNvPr id="0" name=""/>
        <dsp:cNvSpPr/>
      </dsp:nvSpPr>
      <dsp:spPr>
        <a:xfrm>
          <a:off x="3989842" y="4296"/>
          <a:ext cx="3496715" cy="1009998"/>
        </a:xfrm>
        <a:prstGeom prst="rect">
          <a:avLst/>
        </a:prstGeom>
        <a:solidFill>
          <a:srgbClr val="DB342A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b="0" kern="1200" dirty="0">
              <a:latin typeface="Public Sans" pitchFamily="2" charset="0"/>
            </a:rPr>
            <a:t>Response</a:t>
          </a:r>
          <a:endParaRPr lang="en-AU" sz="2800" b="0" kern="1200" dirty="0"/>
        </a:p>
      </dsp:txBody>
      <dsp:txXfrm>
        <a:off x="3989842" y="4296"/>
        <a:ext cx="3496715" cy="1009998"/>
      </dsp:txXfrm>
    </dsp:sp>
    <dsp:sp modelId="{A1510092-89AF-453C-ACB6-34C83B978E22}">
      <dsp:nvSpPr>
        <dsp:cNvPr id="0" name=""/>
        <dsp:cNvSpPr/>
      </dsp:nvSpPr>
      <dsp:spPr>
        <a:xfrm>
          <a:off x="3989842" y="1014294"/>
          <a:ext cx="3496715" cy="3446690"/>
        </a:xfrm>
        <a:prstGeom prst="rect">
          <a:avLst/>
        </a:prstGeom>
        <a:solidFill>
          <a:srgbClr val="F1E1DD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AU" sz="1300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kumimoji="0" lang="en-AU" sz="1400" b="1" i="0" u="none" strike="noStrike" kern="1200" cap="none" spc="0" normalizeH="0" baseline="0" noProof="0">
              <a:ln/>
              <a:effectLst/>
              <a:uLnTx/>
              <a:uFillTx/>
              <a:latin typeface="Public Sans" pitchFamily="2" charset="0"/>
            </a:rPr>
            <a:t>Combat Agency</a:t>
          </a:r>
          <a:endParaRPr lang="en-AU" sz="1400" kern="1200"/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kumimoji="0" lang="en-AU" sz="1200" i="0" u="none" strike="noStrike" kern="1200" cap="none" spc="0" normalizeH="0" baseline="0" noProof="0">
              <a:ln/>
              <a:effectLst/>
              <a:uLnTx/>
              <a:uFillTx/>
              <a:latin typeface="Public Sans Light"/>
              <a:ea typeface="+mn-ea"/>
              <a:cs typeface="+mn-cs"/>
            </a:rPr>
            <a:t>Specific responsibility for a hazard, controls the response when an emergency occurs.</a:t>
          </a:r>
          <a:endParaRPr lang="en-AU" sz="1200" kern="1200"/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AU" sz="1300" b="1" kern="1200">
            <a:solidFill>
              <a:schemeClr val="tx1"/>
            </a:solidFill>
            <a:latin typeface="Public Sans" pitchFamily="2" charset="0"/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kumimoji="0" lang="en-AU" sz="1400" b="1" i="0" u="none" strike="noStrike" kern="1200" cap="none" spc="0" normalizeH="0" baseline="0" noProof="0" dirty="0">
              <a:ln/>
              <a:effectLst/>
              <a:uLnTx/>
              <a:uFillTx/>
              <a:latin typeface="Public Sans" pitchFamily="2" charset="0"/>
            </a:rPr>
            <a:t>State Emergency Operations Controller (SEOCON)</a:t>
          </a:r>
          <a:endParaRPr kumimoji="0" lang="en-AU" sz="1400" i="0" u="none" strike="noStrike" kern="1200" cap="none" spc="0" normalizeH="0" baseline="0" noProof="0" dirty="0">
            <a:ln/>
            <a:effectLst/>
            <a:uLnTx/>
            <a:uFillTx/>
            <a:latin typeface="Public Sans Light"/>
            <a:ea typeface="+mn-ea"/>
            <a:cs typeface="+mn-cs"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kumimoji="0" lang="en-AU" sz="1200" i="0" u="none" strike="noStrike" kern="1200" cap="none" spc="0" normalizeH="0" baseline="0" noProof="0">
              <a:ln/>
              <a:effectLst/>
              <a:uLnTx/>
              <a:uFillTx/>
              <a:latin typeface="Public Sans Light"/>
              <a:ea typeface="+mn-ea"/>
              <a:cs typeface="+mn-cs"/>
            </a:rPr>
            <a:t>Controls operations when there is no combat agency, or when requested.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kumimoji="0" lang="en-AU" sz="1300" i="0" u="none" strike="noStrike" kern="1200" cap="none" spc="0" normalizeH="0" baseline="0" noProof="0">
            <a:ln>
              <a:noFill/>
            </a:ln>
            <a:solidFill>
              <a:srgbClr val="22272B"/>
            </a:solidFill>
            <a:effectLst/>
            <a:uLnTx/>
            <a:uFillTx/>
            <a:latin typeface="Public Sans Light"/>
            <a:ea typeface="+mn-ea"/>
            <a:cs typeface="+mn-cs"/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AU" sz="1400" b="1" kern="1200">
              <a:latin typeface="Public Sans" pitchFamily="2" charset="0"/>
            </a:rPr>
            <a:t>Regional and Local Emergency Operations Controllers</a:t>
          </a:r>
          <a:endParaRPr kumimoji="0" lang="en-AU" sz="1400" i="0" u="none" strike="noStrike" kern="1200" cap="none" spc="0" normalizeH="0" baseline="0" noProof="0">
            <a:ln/>
            <a:effectLst/>
            <a:uLnTx/>
            <a:uFillTx/>
            <a:latin typeface="Public Sans Light"/>
            <a:ea typeface="+mn-ea"/>
            <a:cs typeface="+mn-cs"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AU" sz="1200" kern="1200">
              <a:latin typeface="Public Sans" pitchFamily="2" charset="0"/>
            </a:rPr>
            <a:t>Supported by other Combat Agencies and Functional Area Coordinators at each level</a:t>
          </a:r>
          <a:endParaRPr kumimoji="0" lang="en-AU" sz="1200" i="0" u="none" strike="noStrike" kern="1200" cap="none" spc="0" normalizeH="0" baseline="0" noProof="0">
            <a:ln/>
            <a:effectLst/>
            <a:uLnTx/>
            <a:uFillTx/>
            <a:latin typeface="Public Sans Light"/>
            <a:ea typeface="+mn-ea"/>
            <a:cs typeface="+mn-cs"/>
          </a:endParaRP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kumimoji="0" lang="en-AU" sz="1300" i="0" u="none" strike="noStrike" kern="1200" cap="none" spc="0" normalizeH="0" baseline="0" noProof="0">
            <a:ln>
              <a:noFill/>
            </a:ln>
            <a:solidFill>
              <a:schemeClr val="tx1"/>
            </a:solidFill>
            <a:effectLst/>
            <a:uLnTx/>
            <a:uFillTx/>
            <a:latin typeface="Public Sans" pitchFamily="2" charset="0"/>
          </a:endParaRPr>
        </a:p>
        <a:p>
          <a:pPr marL="228600" lvl="2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kumimoji="0" lang="en-AU" sz="1300" b="0" i="0" u="none" strike="noStrike" kern="1200" cap="none" spc="0" normalizeH="0" baseline="0" noProof="0">
            <a:ln>
              <a:noFill/>
            </a:ln>
            <a:solidFill>
              <a:schemeClr val="tx1"/>
            </a:solidFill>
            <a:effectLst/>
            <a:uLnTx/>
            <a:uFillTx/>
            <a:latin typeface="Public Sans" pitchFamily="2" charset="0"/>
          </a:endParaRPr>
        </a:p>
      </dsp:txBody>
      <dsp:txXfrm>
        <a:off x="3989842" y="1014294"/>
        <a:ext cx="3496715" cy="3446690"/>
      </dsp:txXfrm>
    </dsp:sp>
    <dsp:sp modelId="{78461729-2640-4421-A5B3-BFA3C45E6034}">
      <dsp:nvSpPr>
        <dsp:cNvPr id="0" name=""/>
        <dsp:cNvSpPr/>
      </dsp:nvSpPr>
      <dsp:spPr>
        <a:xfrm>
          <a:off x="7976098" y="4296"/>
          <a:ext cx="3496715" cy="1009998"/>
        </a:xfrm>
        <a:prstGeom prst="rect">
          <a:avLst/>
        </a:prstGeom>
        <a:solidFill>
          <a:srgbClr val="DB342A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b="0" kern="1200" dirty="0">
              <a:latin typeface="Public Sans" pitchFamily="2" charset="0"/>
            </a:rPr>
            <a:t>Recovery</a:t>
          </a:r>
          <a:endParaRPr lang="en-AU" sz="2800" b="0" kern="1200" dirty="0"/>
        </a:p>
      </dsp:txBody>
      <dsp:txXfrm>
        <a:off x="7976098" y="4296"/>
        <a:ext cx="3496715" cy="1009998"/>
      </dsp:txXfrm>
    </dsp:sp>
    <dsp:sp modelId="{4D35BAC5-2484-49C8-B428-846AD38B9382}">
      <dsp:nvSpPr>
        <dsp:cNvPr id="0" name=""/>
        <dsp:cNvSpPr/>
      </dsp:nvSpPr>
      <dsp:spPr>
        <a:xfrm>
          <a:off x="7976098" y="1014294"/>
          <a:ext cx="3496715" cy="3446690"/>
        </a:xfrm>
        <a:prstGeom prst="rect">
          <a:avLst/>
        </a:prstGeom>
        <a:solidFill>
          <a:srgbClr val="F1E1DD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AU" sz="1300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AU" sz="1400" b="1" kern="1200" dirty="0">
              <a:latin typeface="Public Sans" pitchFamily="2" charset="0"/>
            </a:rPr>
            <a:t>State Emergency Recovery Controller (SERCON)</a:t>
          </a:r>
          <a:endParaRPr lang="en-AU" sz="1400" kern="1200" dirty="0"/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AU" sz="1200" kern="1200" dirty="0">
              <a:latin typeface="Public Sans" pitchFamily="2" charset="0"/>
            </a:rPr>
            <a:t>Controls recovery operations when there is no other identified recovery agency.</a:t>
          </a:r>
          <a:endParaRPr lang="en-AU" sz="1200" kern="1200" dirty="0"/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AU" sz="1300" kern="1200">
            <a:solidFill>
              <a:schemeClr val="tx1"/>
            </a:solidFill>
            <a:latin typeface="Public Sans" pitchFamily="2" charset="0"/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AU" sz="1400" b="1" kern="1200" dirty="0">
              <a:latin typeface="Public Sans" pitchFamily="2" charset="0"/>
            </a:rPr>
            <a:t>Regional Recovery Coordinator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AU" sz="1200" kern="1200">
              <a:latin typeface="Public Sans" pitchFamily="2" charset="0"/>
            </a:rPr>
            <a:t>Public face of recovery providing leadership and coordination</a:t>
          </a:r>
          <a:endParaRPr lang="en-AU" sz="1200" b="1" kern="1200">
            <a:latin typeface="Public Sans" pitchFamily="2" charset="0"/>
          </a:endParaRP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AU" sz="1300" kern="1200">
            <a:solidFill>
              <a:schemeClr val="tx1"/>
            </a:solidFill>
            <a:latin typeface="Public Sans" pitchFamily="2" charset="0"/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AU" sz="1400" b="1" kern="1200">
              <a:latin typeface="Public Sans" pitchFamily="2" charset="0"/>
            </a:rPr>
            <a:t>State, Regional and Local Recovery Committees</a:t>
          </a:r>
          <a:endParaRPr lang="en-AU" sz="1200" b="1" kern="1200">
            <a:latin typeface="Public Sans" pitchFamily="2" charset="0"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AU" sz="1200" b="0" kern="1200">
              <a:latin typeface="Public Sans" pitchFamily="2" charset="0"/>
            </a:rPr>
            <a:t>Co</a:t>
          </a:r>
          <a:r>
            <a:rPr lang="en-AU" sz="1200" kern="1200">
              <a:latin typeface="Public Sans" pitchFamily="2" charset="0"/>
            </a:rPr>
            <a:t>ordinate activities to rebuild, restore and rehabilitate</a:t>
          </a:r>
          <a:endParaRPr lang="en-AU" sz="1200" b="1" kern="1200">
            <a:latin typeface="Public Sans" pitchFamily="2" charset="0"/>
          </a:endParaRPr>
        </a:p>
      </dsp:txBody>
      <dsp:txXfrm>
        <a:off x="7976098" y="1014294"/>
        <a:ext cx="3496715" cy="34466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ADECB9-A3F0-4148-9A15-6108BFB5634A}">
      <dsp:nvSpPr>
        <dsp:cNvPr id="0" name=""/>
        <dsp:cNvSpPr/>
      </dsp:nvSpPr>
      <dsp:spPr>
        <a:xfrm rot="10800000">
          <a:off x="1280707" y="356"/>
          <a:ext cx="4537369" cy="551346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128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baseline="0" dirty="0">
              <a:solidFill>
                <a:schemeClr val="tx1"/>
              </a:solidFill>
              <a:latin typeface="Public Sans" pitchFamily="2" charset="0"/>
            </a:rPr>
            <a:t>Fire (Within Rural Fire District) &amp;                                                                              Major Bush Fires Emergencies                                                                                    </a:t>
          </a:r>
          <a:r>
            <a:rPr lang="en-US" sz="1100" b="0" i="0" kern="1200" baseline="0" dirty="0">
              <a:solidFill>
                <a:schemeClr val="tx1"/>
              </a:solidFill>
              <a:latin typeface="Public Sans" pitchFamily="2" charset="0"/>
            </a:rPr>
            <a:t>NSW Rural Fire Service </a:t>
          </a:r>
          <a:endParaRPr lang="en-AU" sz="1100" b="0" kern="1200" dirty="0">
            <a:solidFill>
              <a:schemeClr val="tx1"/>
            </a:solidFill>
            <a:latin typeface="Public Sans" pitchFamily="2" charset="0"/>
          </a:endParaRPr>
        </a:p>
      </dsp:txBody>
      <dsp:txXfrm rot="10800000">
        <a:off x="1418543" y="356"/>
        <a:ext cx="4399533" cy="551346"/>
      </dsp:txXfrm>
    </dsp:sp>
    <dsp:sp modelId="{A73CE9DC-124A-844A-83B6-00576921C88A}">
      <dsp:nvSpPr>
        <dsp:cNvPr id="0" name=""/>
        <dsp:cNvSpPr/>
      </dsp:nvSpPr>
      <dsp:spPr>
        <a:xfrm>
          <a:off x="1005034" y="356"/>
          <a:ext cx="551346" cy="55134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582593-C88A-5247-8149-896692555FF1}">
      <dsp:nvSpPr>
        <dsp:cNvPr id="0" name=""/>
        <dsp:cNvSpPr/>
      </dsp:nvSpPr>
      <dsp:spPr>
        <a:xfrm rot="10800000">
          <a:off x="1280707" y="716283"/>
          <a:ext cx="4537369" cy="551346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128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baseline="0" dirty="0">
              <a:solidFill>
                <a:schemeClr val="tx1"/>
              </a:solidFill>
              <a:latin typeface="Public Sans" pitchFamily="2" charset="0"/>
            </a:rPr>
            <a:t>Fire (Within A Fire District)</a:t>
          </a:r>
          <a:br>
            <a:rPr lang="en-US" sz="1100" b="0" i="0" kern="1200" baseline="0" dirty="0">
              <a:solidFill>
                <a:schemeClr val="tx1"/>
              </a:solidFill>
              <a:latin typeface="Public Sans" pitchFamily="2" charset="0"/>
            </a:rPr>
          </a:br>
          <a:r>
            <a:rPr lang="en-US" sz="1100" b="0" i="0" kern="1200" baseline="0" dirty="0">
              <a:solidFill>
                <a:schemeClr val="tx1"/>
              </a:solidFill>
              <a:latin typeface="Public Sans" pitchFamily="2" charset="0"/>
            </a:rPr>
            <a:t>Fire and Rescue NSW</a:t>
          </a:r>
          <a:endParaRPr lang="en-AU" sz="1100" kern="1200" dirty="0">
            <a:solidFill>
              <a:schemeClr val="tx1"/>
            </a:solidFill>
            <a:latin typeface="Public Sans" pitchFamily="2" charset="0"/>
          </a:endParaRPr>
        </a:p>
      </dsp:txBody>
      <dsp:txXfrm rot="10800000">
        <a:off x="1418543" y="716283"/>
        <a:ext cx="4399533" cy="551346"/>
      </dsp:txXfrm>
    </dsp:sp>
    <dsp:sp modelId="{31BF4586-D092-894F-866D-22F0CCF8C42B}">
      <dsp:nvSpPr>
        <dsp:cNvPr id="0" name=""/>
        <dsp:cNvSpPr/>
      </dsp:nvSpPr>
      <dsp:spPr>
        <a:xfrm>
          <a:off x="1005034" y="716283"/>
          <a:ext cx="551346" cy="55134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6CE956-137C-7A44-9598-F338E05C5BFC}">
      <dsp:nvSpPr>
        <dsp:cNvPr id="0" name=""/>
        <dsp:cNvSpPr/>
      </dsp:nvSpPr>
      <dsp:spPr>
        <a:xfrm rot="10800000">
          <a:off x="1248038" y="1421326"/>
          <a:ext cx="4537369" cy="551346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128" tIns="41910" rIns="78232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100" b="1" kern="1200" dirty="0">
              <a:solidFill>
                <a:schemeClr val="tx1"/>
              </a:solidFill>
              <a:latin typeface="Public Sans" pitchFamily="2" charset="0"/>
            </a:rPr>
            <a:t>Hazardous Material</a:t>
          </a:r>
          <a:br>
            <a:rPr lang="en-AU" sz="1100" kern="1200" dirty="0">
              <a:solidFill>
                <a:schemeClr val="tx1"/>
              </a:solidFill>
              <a:latin typeface="Public Sans" pitchFamily="2" charset="0"/>
            </a:rPr>
          </a:br>
          <a:r>
            <a:rPr lang="en-AU" sz="1100" kern="1200" dirty="0">
              <a:solidFill>
                <a:schemeClr val="tx1"/>
              </a:solidFill>
              <a:latin typeface="Public Sans" pitchFamily="2" charset="0"/>
            </a:rPr>
            <a:t>Fire and Rescue NSW </a:t>
          </a:r>
        </a:p>
      </dsp:txBody>
      <dsp:txXfrm rot="10800000">
        <a:off x="1385874" y="1421326"/>
        <a:ext cx="4399533" cy="551346"/>
      </dsp:txXfrm>
    </dsp:sp>
    <dsp:sp modelId="{D0EAB903-079E-6448-980D-E00AAAE50C1D}">
      <dsp:nvSpPr>
        <dsp:cNvPr id="0" name=""/>
        <dsp:cNvSpPr/>
      </dsp:nvSpPr>
      <dsp:spPr>
        <a:xfrm>
          <a:off x="1005034" y="1432210"/>
          <a:ext cx="551346" cy="55134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5F1428-B978-7848-8954-53F22A0020FD}">
      <dsp:nvSpPr>
        <dsp:cNvPr id="0" name=""/>
        <dsp:cNvSpPr/>
      </dsp:nvSpPr>
      <dsp:spPr>
        <a:xfrm rot="10800000">
          <a:off x="1280707" y="2148137"/>
          <a:ext cx="4537369" cy="551346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128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baseline="0" dirty="0">
              <a:solidFill>
                <a:schemeClr val="tx1"/>
              </a:solidFill>
              <a:latin typeface="Public Sans" pitchFamily="2" charset="0"/>
            </a:rPr>
            <a:t>Major Structure Collapse </a:t>
          </a:r>
          <a:br>
            <a:rPr lang="en-US" sz="1100" b="0" i="0" kern="1200" baseline="0" dirty="0">
              <a:solidFill>
                <a:schemeClr val="tx1"/>
              </a:solidFill>
              <a:latin typeface="Public Sans" pitchFamily="2" charset="0"/>
            </a:rPr>
          </a:br>
          <a:r>
            <a:rPr lang="en-US" sz="1100" b="0" i="0" kern="1200" baseline="0" dirty="0">
              <a:solidFill>
                <a:schemeClr val="tx1"/>
              </a:solidFill>
              <a:latin typeface="Public Sans" pitchFamily="2" charset="0"/>
            </a:rPr>
            <a:t>Fire and Rescue NSW</a:t>
          </a:r>
          <a:endParaRPr lang="en-AU" sz="1100" kern="1200" dirty="0">
            <a:solidFill>
              <a:schemeClr val="tx1"/>
            </a:solidFill>
            <a:latin typeface="Public Sans" pitchFamily="2" charset="0"/>
          </a:endParaRPr>
        </a:p>
      </dsp:txBody>
      <dsp:txXfrm rot="10800000">
        <a:off x="1418543" y="2148137"/>
        <a:ext cx="4399533" cy="551346"/>
      </dsp:txXfrm>
    </dsp:sp>
    <dsp:sp modelId="{5F7AFA82-D301-8546-A1A1-31BA0B862180}">
      <dsp:nvSpPr>
        <dsp:cNvPr id="0" name=""/>
        <dsp:cNvSpPr/>
      </dsp:nvSpPr>
      <dsp:spPr>
        <a:xfrm>
          <a:off x="1005034" y="2148137"/>
          <a:ext cx="551346" cy="55134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1791AD-8B25-EE4F-A1E7-82276F8F3557}">
      <dsp:nvSpPr>
        <dsp:cNvPr id="0" name=""/>
        <dsp:cNvSpPr/>
      </dsp:nvSpPr>
      <dsp:spPr>
        <a:xfrm rot="10800000">
          <a:off x="1280707" y="2864064"/>
          <a:ext cx="4537369" cy="551346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128" tIns="41910" rIns="78232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baseline="0" dirty="0">
              <a:solidFill>
                <a:schemeClr val="tx1"/>
              </a:solidFill>
              <a:latin typeface="Public Sans" pitchFamily="2" charset="0"/>
            </a:rPr>
            <a:t>Flood</a:t>
          </a:r>
          <a:br>
            <a:rPr lang="en-US" sz="1100" b="0" i="0" kern="1200" baseline="0" dirty="0">
              <a:solidFill>
                <a:schemeClr val="tx1"/>
              </a:solidFill>
              <a:latin typeface="Public Sans" pitchFamily="2" charset="0"/>
            </a:rPr>
          </a:br>
          <a:r>
            <a:rPr lang="en-US" sz="1100" b="0" i="0" kern="1200" baseline="0" dirty="0">
              <a:solidFill>
                <a:schemeClr val="tx1"/>
              </a:solidFill>
              <a:latin typeface="Public Sans" pitchFamily="2" charset="0"/>
            </a:rPr>
            <a:t>NSW State Emergency Service </a:t>
          </a:r>
          <a:endParaRPr lang="en-AU" sz="1100" kern="1200" dirty="0">
            <a:solidFill>
              <a:schemeClr val="tx1"/>
            </a:solidFill>
            <a:latin typeface="Public Sans" pitchFamily="2" charset="0"/>
          </a:endParaRPr>
        </a:p>
      </dsp:txBody>
      <dsp:txXfrm rot="10800000">
        <a:off x="1418543" y="2864064"/>
        <a:ext cx="4399533" cy="551346"/>
      </dsp:txXfrm>
    </dsp:sp>
    <dsp:sp modelId="{444F847F-60FB-2641-BD90-84E7F8C05F6E}">
      <dsp:nvSpPr>
        <dsp:cNvPr id="0" name=""/>
        <dsp:cNvSpPr/>
      </dsp:nvSpPr>
      <dsp:spPr>
        <a:xfrm>
          <a:off x="1005034" y="2864064"/>
          <a:ext cx="551346" cy="551346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A76B22-FDA0-F24B-8FD5-B2E1C23F83BF}">
      <dsp:nvSpPr>
        <dsp:cNvPr id="0" name=""/>
        <dsp:cNvSpPr/>
      </dsp:nvSpPr>
      <dsp:spPr>
        <a:xfrm rot="10800000">
          <a:off x="1280707" y="3579991"/>
          <a:ext cx="4537369" cy="551346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128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baseline="0" dirty="0">
              <a:solidFill>
                <a:schemeClr val="tx1"/>
              </a:solidFill>
              <a:latin typeface="Public Sans" pitchFamily="2" charset="0"/>
            </a:rPr>
            <a:t>Tsunami</a:t>
          </a:r>
          <a:r>
            <a:rPr lang="en-US" sz="1100" b="0" i="0" kern="1200" baseline="0" dirty="0">
              <a:solidFill>
                <a:schemeClr val="tx1"/>
              </a:solidFill>
              <a:latin typeface="Public Sans" pitchFamily="2" charset="0"/>
            </a:rPr>
            <a:t> </a:t>
          </a:r>
          <a:br>
            <a:rPr lang="en-US" sz="1100" b="0" i="0" kern="1200" baseline="0" dirty="0">
              <a:solidFill>
                <a:schemeClr val="tx1"/>
              </a:solidFill>
              <a:latin typeface="Public Sans" pitchFamily="2" charset="0"/>
            </a:rPr>
          </a:br>
          <a:r>
            <a:rPr lang="en-US" sz="1100" b="0" i="0" kern="1200" baseline="0" dirty="0">
              <a:solidFill>
                <a:schemeClr val="tx1"/>
              </a:solidFill>
              <a:latin typeface="Public Sans" pitchFamily="2" charset="0"/>
            </a:rPr>
            <a:t>NSW State Emergency Service</a:t>
          </a:r>
          <a:endParaRPr lang="en-AU" sz="1100" kern="1200" dirty="0">
            <a:solidFill>
              <a:schemeClr val="tx1"/>
            </a:solidFill>
            <a:latin typeface="Public Sans" pitchFamily="2" charset="0"/>
          </a:endParaRPr>
        </a:p>
      </dsp:txBody>
      <dsp:txXfrm rot="10800000">
        <a:off x="1418543" y="3579991"/>
        <a:ext cx="4399533" cy="551346"/>
      </dsp:txXfrm>
    </dsp:sp>
    <dsp:sp modelId="{924A68E9-290A-E44B-8393-95D3933B01A5}">
      <dsp:nvSpPr>
        <dsp:cNvPr id="0" name=""/>
        <dsp:cNvSpPr/>
      </dsp:nvSpPr>
      <dsp:spPr>
        <a:xfrm>
          <a:off x="1005034" y="3579991"/>
          <a:ext cx="551346" cy="55134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8CBCB4-A586-0141-87F9-B60927D84E19}">
      <dsp:nvSpPr>
        <dsp:cNvPr id="0" name=""/>
        <dsp:cNvSpPr/>
      </dsp:nvSpPr>
      <dsp:spPr>
        <a:xfrm rot="10800000">
          <a:off x="1280707" y="4295918"/>
          <a:ext cx="4537369" cy="551346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128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baseline="0" dirty="0">
              <a:solidFill>
                <a:schemeClr val="tx1"/>
              </a:solidFill>
              <a:latin typeface="Public Sans" pitchFamily="2" charset="0"/>
            </a:rPr>
            <a:t>Storm</a:t>
          </a:r>
          <a:br>
            <a:rPr lang="en-US" sz="1100" b="0" i="0" kern="1200" baseline="0" dirty="0">
              <a:solidFill>
                <a:schemeClr val="tx1"/>
              </a:solidFill>
              <a:latin typeface="Public Sans" pitchFamily="2" charset="0"/>
            </a:rPr>
          </a:br>
          <a:r>
            <a:rPr lang="en-US" sz="1100" b="0" i="0" kern="1200" baseline="0" dirty="0">
              <a:solidFill>
                <a:schemeClr val="tx1"/>
              </a:solidFill>
              <a:latin typeface="Public Sans" pitchFamily="2" charset="0"/>
            </a:rPr>
            <a:t>NSW State Emergency Service</a:t>
          </a:r>
          <a:endParaRPr lang="en-AU" sz="1100" kern="1200" dirty="0">
            <a:solidFill>
              <a:schemeClr val="tx1"/>
            </a:solidFill>
            <a:latin typeface="Public Sans" pitchFamily="2" charset="0"/>
          </a:endParaRPr>
        </a:p>
      </dsp:txBody>
      <dsp:txXfrm rot="10800000">
        <a:off x="1418543" y="4295918"/>
        <a:ext cx="4399533" cy="551346"/>
      </dsp:txXfrm>
    </dsp:sp>
    <dsp:sp modelId="{94276E36-58F6-6648-B07D-D197AAF50D88}">
      <dsp:nvSpPr>
        <dsp:cNvPr id="0" name=""/>
        <dsp:cNvSpPr/>
      </dsp:nvSpPr>
      <dsp:spPr>
        <a:xfrm>
          <a:off x="1005034" y="4295918"/>
          <a:ext cx="551346" cy="551346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E63619-B33B-3245-AA40-E9B4CCBCE061}">
      <dsp:nvSpPr>
        <dsp:cNvPr id="0" name=""/>
        <dsp:cNvSpPr/>
      </dsp:nvSpPr>
      <dsp:spPr>
        <a:xfrm rot="10800000">
          <a:off x="1280707" y="356"/>
          <a:ext cx="4537369" cy="551346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128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baseline="0" dirty="0">
              <a:solidFill>
                <a:schemeClr val="tx1"/>
              </a:solidFill>
              <a:latin typeface="Public Sans" pitchFamily="2" charset="0"/>
            </a:rPr>
            <a:t>Terrorist Act</a:t>
          </a:r>
          <a:br>
            <a:rPr lang="en-US" sz="1100" b="0" i="0" kern="1200" baseline="0" dirty="0">
              <a:solidFill>
                <a:schemeClr val="tx1"/>
              </a:solidFill>
              <a:latin typeface="Public Sans" pitchFamily="2" charset="0"/>
            </a:rPr>
          </a:br>
          <a:r>
            <a:rPr lang="en-US" sz="1100" b="0" i="0" kern="1200" baseline="0" dirty="0">
              <a:solidFill>
                <a:schemeClr val="tx1"/>
              </a:solidFill>
              <a:latin typeface="Public Sans" pitchFamily="2" charset="0"/>
            </a:rPr>
            <a:t>NSW Police Force</a:t>
          </a:r>
          <a:endParaRPr lang="en-AU" sz="1100" kern="1200" dirty="0">
            <a:solidFill>
              <a:schemeClr val="tx1"/>
            </a:solidFill>
            <a:latin typeface="Public Sans" pitchFamily="2" charset="0"/>
          </a:endParaRPr>
        </a:p>
      </dsp:txBody>
      <dsp:txXfrm rot="10800000">
        <a:off x="1418543" y="356"/>
        <a:ext cx="4399533" cy="551346"/>
      </dsp:txXfrm>
    </dsp:sp>
    <dsp:sp modelId="{937CD1F3-B2B9-1241-81D1-BCEE431484F8}">
      <dsp:nvSpPr>
        <dsp:cNvPr id="0" name=""/>
        <dsp:cNvSpPr/>
      </dsp:nvSpPr>
      <dsp:spPr>
        <a:xfrm>
          <a:off x="1005034" y="356"/>
          <a:ext cx="551346" cy="55134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C7C2E4-4BBF-894E-8E12-D0D7124FB24E}">
      <dsp:nvSpPr>
        <dsp:cNvPr id="0" name=""/>
        <dsp:cNvSpPr/>
      </dsp:nvSpPr>
      <dsp:spPr>
        <a:xfrm rot="10800000">
          <a:off x="1280707" y="716283"/>
          <a:ext cx="4537369" cy="551346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128" tIns="41910" rIns="78232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baseline="0" dirty="0">
              <a:solidFill>
                <a:schemeClr val="tx1"/>
              </a:solidFill>
              <a:latin typeface="Public Sans" pitchFamily="2" charset="0"/>
            </a:rPr>
            <a:t>Search And Rescue</a:t>
          </a:r>
          <a:br>
            <a:rPr lang="en-US" sz="1100" b="0" i="0" kern="1200" baseline="0" dirty="0">
              <a:solidFill>
                <a:schemeClr val="tx1"/>
              </a:solidFill>
              <a:latin typeface="Public Sans" pitchFamily="2" charset="0"/>
            </a:rPr>
          </a:br>
          <a:r>
            <a:rPr lang="en-US" sz="1100" b="0" i="0" kern="1200" baseline="0" dirty="0">
              <a:solidFill>
                <a:schemeClr val="tx1"/>
              </a:solidFill>
              <a:latin typeface="Public Sans" pitchFamily="2" charset="0"/>
            </a:rPr>
            <a:t>NSW Police Force</a:t>
          </a:r>
          <a:r>
            <a:rPr lang="en-US" sz="1100" b="0" i="0" kern="1200" baseline="0" dirty="0">
              <a:solidFill>
                <a:schemeClr val="tx1"/>
              </a:solidFill>
              <a:latin typeface="Public Sans"/>
            </a:rPr>
            <a:t> </a:t>
          </a:r>
          <a:endParaRPr lang="en-AU" sz="1100" kern="1200" dirty="0">
            <a:solidFill>
              <a:schemeClr val="tx1"/>
            </a:solidFill>
          </a:endParaRPr>
        </a:p>
      </dsp:txBody>
      <dsp:txXfrm rot="10800000">
        <a:off x="1418543" y="716283"/>
        <a:ext cx="4399533" cy="551346"/>
      </dsp:txXfrm>
    </dsp:sp>
    <dsp:sp modelId="{E03E7278-AC68-D944-B6CF-D6997F619815}">
      <dsp:nvSpPr>
        <dsp:cNvPr id="0" name=""/>
        <dsp:cNvSpPr/>
      </dsp:nvSpPr>
      <dsp:spPr>
        <a:xfrm>
          <a:off x="1005034" y="716283"/>
          <a:ext cx="551346" cy="55134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A37D31-183F-C649-9BDE-AD453ADDD830}">
      <dsp:nvSpPr>
        <dsp:cNvPr id="0" name=""/>
        <dsp:cNvSpPr/>
      </dsp:nvSpPr>
      <dsp:spPr>
        <a:xfrm rot="10800000">
          <a:off x="1280707" y="1432210"/>
          <a:ext cx="4537369" cy="551346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128" tIns="41910" rIns="78232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baseline="0" dirty="0">
              <a:solidFill>
                <a:schemeClr val="tx1"/>
              </a:solidFill>
              <a:latin typeface="Public Sans" pitchFamily="2" charset="0"/>
            </a:rPr>
            <a:t>Law Enforcement During A Declaration</a:t>
          </a:r>
          <a:br>
            <a:rPr lang="en-US" sz="1100" b="0" i="0" kern="1200" baseline="0" dirty="0">
              <a:solidFill>
                <a:schemeClr val="tx1"/>
              </a:solidFill>
              <a:latin typeface="Public Sans" pitchFamily="2" charset="0"/>
            </a:rPr>
          </a:br>
          <a:r>
            <a:rPr lang="en-US" sz="1100" b="0" i="0" kern="1200" baseline="0" dirty="0">
              <a:solidFill>
                <a:schemeClr val="tx1"/>
              </a:solidFill>
              <a:latin typeface="Public Sans" pitchFamily="2" charset="0"/>
            </a:rPr>
            <a:t>NSW Police Force </a:t>
          </a:r>
          <a:endParaRPr lang="en-GB" sz="1100" kern="1200" dirty="0">
            <a:solidFill>
              <a:schemeClr val="tx1"/>
            </a:solidFill>
            <a:latin typeface="Public Sans" pitchFamily="2" charset="0"/>
          </a:endParaRPr>
        </a:p>
      </dsp:txBody>
      <dsp:txXfrm rot="10800000">
        <a:off x="1418543" y="1432210"/>
        <a:ext cx="4399533" cy="551346"/>
      </dsp:txXfrm>
    </dsp:sp>
    <dsp:sp modelId="{16C81537-1824-8D4B-AC22-58239886909A}">
      <dsp:nvSpPr>
        <dsp:cNvPr id="0" name=""/>
        <dsp:cNvSpPr/>
      </dsp:nvSpPr>
      <dsp:spPr>
        <a:xfrm>
          <a:off x="1005034" y="1432210"/>
          <a:ext cx="551346" cy="55134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E82335-C8D9-A440-B093-6AE5E8ACA714}">
      <dsp:nvSpPr>
        <dsp:cNvPr id="0" name=""/>
        <dsp:cNvSpPr/>
      </dsp:nvSpPr>
      <dsp:spPr>
        <a:xfrm rot="10800000">
          <a:off x="1280707" y="2148137"/>
          <a:ext cx="4537369" cy="551346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128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baseline="0" dirty="0">
              <a:solidFill>
                <a:schemeClr val="tx1"/>
              </a:solidFill>
              <a:latin typeface="Public Sans" pitchFamily="2" charset="0"/>
            </a:rPr>
            <a:t>Pandemic</a:t>
          </a:r>
          <a:br>
            <a:rPr lang="en-US" sz="1100" b="0" i="0" kern="1200" baseline="0" dirty="0">
              <a:solidFill>
                <a:schemeClr val="tx1"/>
              </a:solidFill>
              <a:latin typeface="Public Sans" pitchFamily="2" charset="0"/>
            </a:rPr>
          </a:br>
          <a:r>
            <a:rPr lang="en-US" sz="1100" b="0" i="0" kern="1200" baseline="0" dirty="0">
              <a:solidFill>
                <a:schemeClr val="tx1"/>
              </a:solidFill>
              <a:latin typeface="Public Sans" pitchFamily="2" charset="0"/>
            </a:rPr>
            <a:t>NSW Health</a:t>
          </a:r>
          <a:endParaRPr lang="en-AU" sz="1100" kern="1200" dirty="0">
            <a:solidFill>
              <a:schemeClr val="tx1"/>
            </a:solidFill>
            <a:latin typeface="Public Sans" pitchFamily="2" charset="0"/>
          </a:endParaRPr>
        </a:p>
      </dsp:txBody>
      <dsp:txXfrm rot="10800000">
        <a:off x="1418543" y="2148137"/>
        <a:ext cx="4399533" cy="551346"/>
      </dsp:txXfrm>
    </dsp:sp>
    <dsp:sp modelId="{DA87AAEE-E76F-2E42-BAA9-ED2A2316C258}">
      <dsp:nvSpPr>
        <dsp:cNvPr id="0" name=""/>
        <dsp:cNvSpPr/>
      </dsp:nvSpPr>
      <dsp:spPr>
        <a:xfrm>
          <a:off x="1005034" y="2148137"/>
          <a:ext cx="551346" cy="551346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06F08C-856A-374B-92A2-0408EA1AABC8}">
      <dsp:nvSpPr>
        <dsp:cNvPr id="0" name=""/>
        <dsp:cNvSpPr/>
      </dsp:nvSpPr>
      <dsp:spPr>
        <a:xfrm rot="10800000">
          <a:off x="1280707" y="2864064"/>
          <a:ext cx="4537369" cy="551346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128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baseline="0" dirty="0">
              <a:solidFill>
                <a:schemeClr val="tx1"/>
              </a:solidFill>
              <a:latin typeface="Public Sans" pitchFamily="2" charset="0"/>
            </a:rPr>
            <a:t>Animal, Plant Disease, Rodent Or Insect Plague </a:t>
          </a:r>
          <a:br>
            <a:rPr lang="en-US" sz="1100" b="0" i="0" kern="1200" baseline="0" dirty="0">
              <a:solidFill>
                <a:schemeClr val="tx1"/>
              </a:solidFill>
              <a:latin typeface="Public Sans" pitchFamily="2" charset="0"/>
            </a:rPr>
          </a:br>
          <a:r>
            <a:rPr lang="en-US" sz="1100" b="0" i="0" kern="1200" baseline="0" dirty="0">
              <a:solidFill>
                <a:schemeClr val="tx1"/>
              </a:solidFill>
              <a:latin typeface="Public Sans" pitchFamily="2" charset="0"/>
            </a:rPr>
            <a:t>NSW Department of Primary Industries</a:t>
          </a:r>
          <a:endParaRPr lang="en-AU" sz="1100" kern="1200" dirty="0">
            <a:solidFill>
              <a:schemeClr val="tx1"/>
            </a:solidFill>
            <a:latin typeface="Public Sans" pitchFamily="2" charset="0"/>
          </a:endParaRPr>
        </a:p>
      </dsp:txBody>
      <dsp:txXfrm rot="10800000">
        <a:off x="1418543" y="2864064"/>
        <a:ext cx="4399533" cy="551346"/>
      </dsp:txXfrm>
    </dsp:sp>
    <dsp:sp modelId="{1D046E77-E792-7047-9F17-673330348F36}">
      <dsp:nvSpPr>
        <dsp:cNvPr id="0" name=""/>
        <dsp:cNvSpPr/>
      </dsp:nvSpPr>
      <dsp:spPr>
        <a:xfrm>
          <a:off x="1005034" y="2864064"/>
          <a:ext cx="551346" cy="55134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A516E6-5875-D547-A89F-3CB3E0606492}">
      <dsp:nvSpPr>
        <dsp:cNvPr id="0" name=""/>
        <dsp:cNvSpPr/>
      </dsp:nvSpPr>
      <dsp:spPr>
        <a:xfrm rot="10800000">
          <a:off x="1280707" y="3579991"/>
          <a:ext cx="4537369" cy="551346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128" tIns="38100" rIns="7112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baseline="0" dirty="0">
              <a:solidFill>
                <a:schemeClr val="tx1"/>
              </a:solidFill>
              <a:latin typeface="Public Sans" pitchFamily="2" charset="0"/>
            </a:rPr>
            <a:t>Food Industry                                                                                                                               </a:t>
          </a:r>
          <a:r>
            <a:rPr lang="en-US" sz="1000" b="0" i="0" kern="1200" baseline="0" dirty="0">
              <a:solidFill>
                <a:schemeClr val="tx1"/>
              </a:solidFill>
              <a:latin typeface="Public Sans" pitchFamily="2" charset="0"/>
            </a:rPr>
            <a:t>NSW Department of Primary Industries</a:t>
          </a:r>
          <a:endParaRPr lang="en-AU" sz="1000" kern="1200" dirty="0">
            <a:solidFill>
              <a:schemeClr val="tx1"/>
            </a:solidFill>
            <a:latin typeface="Public Sans" pitchFamily="2" charset="0"/>
          </a:endParaRPr>
        </a:p>
      </dsp:txBody>
      <dsp:txXfrm rot="10800000">
        <a:off x="1418543" y="3579991"/>
        <a:ext cx="4399533" cy="551346"/>
      </dsp:txXfrm>
    </dsp:sp>
    <dsp:sp modelId="{BAA53312-DBE5-6740-8986-A5D28FCA213D}">
      <dsp:nvSpPr>
        <dsp:cNvPr id="0" name=""/>
        <dsp:cNvSpPr/>
      </dsp:nvSpPr>
      <dsp:spPr>
        <a:xfrm>
          <a:off x="1005034" y="3579991"/>
          <a:ext cx="551346" cy="551346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1596E4-DA9E-7D4E-BBBD-44783806891F}">
      <dsp:nvSpPr>
        <dsp:cNvPr id="0" name=""/>
        <dsp:cNvSpPr/>
      </dsp:nvSpPr>
      <dsp:spPr>
        <a:xfrm rot="10800000">
          <a:off x="1280707" y="4295918"/>
          <a:ext cx="4537369" cy="551346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128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baseline="0" dirty="0">
              <a:solidFill>
                <a:schemeClr val="tx1"/>
              </a:solidFill>
              <a:latin typeface="Public Sans" pitchFamily="2" charset="0"/>
            </a:rPr>
            <a:t>Marine Oil &amp; Chemical Spills</a:t>
          </a:r>
          <a:br>
            <a:rPr lang="en-US" sz="1100" b="0" i="0" kern="1200" baseline="0" dirty="0">
              <a:solidFill>
                <a:schemeClr val="tx1"/>
              </a:solidFill>
              <a:latin typeface="Public Sans" pitchFamily="2" charset="0"/>
            </a:rPr>
          </a:br>
          <a:r>
            <a:rPr lang="en-GB" sz="1100" b="0" i="0" u="none" kern="1200" dirty="0">
              <a:solidFill>
                <a:schemeClr val="tx1"/>
              </a:solidFill>
              <a:latin typeface="Public Sans" pitchFamily="2" charset="0"/>
            </a:rPr>
            <a:t>NSW Maritime</a:t>
          </a:r>
          <a:endParaRPr lang="en-AU" sz="1100" kern="1200" dirty="0">
            <a:solidFill>
              <a:schemeClr val="tx1"/>
            </a:solidFill>
            <a:latin typeface="Public Sans" pitchFamily="2" charset="0"/>
          </a:endParaRPr>
        </a:p>
      </dsp:txBody>
      <dsp:txXfrm rot="10800000">
        <a:off x="1418543" y="4295918"/>
        <a:ext cx="4399533" cy="551346"/>
      </dsp:txXfrm>
    </dsp:sp>
    <dsp:sp modelId="{BDF2AD1D-F3E1-3944-901A-73F66F6441C7}">
      <dsp:nvSpPr>
        <dsp:cNvPr id="0" name=""/>
        <dsp:cNvSpPr/>
      </dsp:nvSpPr>
      <dsp:spPr>
        <a:xfrm>
          <a:off x="1005034" y="4295918"/>
          <a:ext cx="551346" cy="551346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ADECB9-A3F0-4148-9A15-6108BFB5634A}">
      <dsp:nvSpPr>
        <dsp:cNvPr id="0" name=""/>
        <dsp:cNvSpPr/>
      </dsp:nvSpPr>
      <dsp:spPr>
        <a:xfrm rot="10800000">
          <a:off x="541539" y="2191"/>
          <a:ext cx="8652104" cy="411641"/>
        </a:xfrm>
        <a:prstGeom prst="homePlate">
          <a:avLst/>
        </a:prstGeom>
        <a:solidFill>
          <a:srgbClr val="F1E1D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523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AU" sz="1100" b="1" i="0" u="none" kern="1200">
              <a:solidFill>
                <a:schemeClr val="tx1"/>
              </a:solidFill>
              <a:latin typeface="Public Sans" pitchFamily="2" charset="0"/>
            </a:rPr>
            <a:t>Agriculture and Animal Services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AU" sz="1100" kern="1200">
              <a:solidFill>
                <a:schemeClr val="tx1"/>
              </a:solidFill>
              <a:latin typeface="Public Sans" pitchFamily="2" charset="0"/>
            </a:rPr>
            <a:t>Department of Primary Industries</a:t>
          </a:r>
          <a:endParaRPr lang="en-AU" sz="1100" b="0" kern="1200">
            <a:solidFill>
              <a:schemeClr val="tx1"/>
            </a:solidFill>
            <a:latin typeface="Public Sans" pitchFamily="2" charset="0"/>
          </a:endParaRPr>
        </a:p>
      </dsp:txBody>
      <dsp:txXfrm rot="10800000">
        <a:off x="644449" y="2191"/>
        <a:ext cx="8549194" cy="411641"/>
      </dsp:txXfrm>
    </dsp:sp>
    <dsp:sp modelId="{A73CE9DC-124A-844A-83B6-00576921C88A}">
      <dsp:nvSpPr>
        <dsp:cNvPr id="0" name=""/>
        <dsp:cNvSpPr/>
      </dsp:nvSpPr>
      <dsp:spPr>
        <a:xfrm>
          <a:off x="277407" y="46607"/>
          <a:ext cx="411641" cy="411641"/>
        </a:xfrm>
        <a:prstGeom prst="ellipse">
          <a:avLst/>
        </a:prstGeom>
        <a:blipFill>
          <a:blip xmlns:r="http://schemas.openxmlformats.org/officeDocument/2006/relationships" r:embed="rId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38100" sx="107000" sy="107000" algn="ctr" rotWithShape="0">
            <a:prstClr val="black">
              <a:alpha val="83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7FECF3-520E-6A48-8D7D-B103F8ACD6D2}">
      <dsp:nvSpPr>
        <dsp:cNvPr id="0" name=""/>
        <dsp:cNvSpPr/>
      </dsp:nvSpPr>
      <dsp:spPr>
        <a:xfrm rot="10800000">
          <a:off x="562935" y="536711"/>
          <a:ext cx="8609312" cy="411641"/>
        </a:xfrm>
        <a:prstGeom prst="homePlate">
          <a:avLst/>
        </a:prstGeom>
        <a:solidFill>
          <a:srgbClr val="F1E1D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523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AU" sz="1100" b="1" i="0" u="none" kern="1200">
              <a:solidFill>
                <a:schemeClr val="tx1"/>
              </a:solidFill>
              <a:latin typeface="Public Sans" pitchFamily="2" charset="0"/>
            </a:rPr>
            <a:t>Energy and Utility Services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AU" sz="1100" kern="1200">
              <a:solidFill>
                <a:schemeClr val="tx1"/>
              </a:solidFill>
              <a:latin typeface="Public Sans" pitchFamily="2" charset="0"/>
            </a:rPr>
            <a:t>NSW Office of Energy and Climate Change, NSW Treasury </a:t>
          </a:r>
          <a:endParaRPr lang="en-AU" sz="1100" b="0" i="0" u="none" kern="1200">
            <a:solidFill>
              <a:schemeClr val="tx1"/>
            </a:solidFill>
            <a:latin typeface="Public Sans" pitchFamily="2" charset="0"/>
          </a:endParaRPr>
        </a:p>
      </dsp:txBody>
      <dsp:txXfrm rot="10800000">
        <a:off x="665845" y="536711"/>
        <a:ext cx="8506402" cy="411641"/>
      </dsp:txXfrm>
    </dsp:sp>
    <dsp:sp modelId="{1ABE90DD-188E-B842-9A6D-549F821EC0A4}">
      <dsp:nvSpPr>
        <dsp:cNvPr id="0" name=""/>
        <dsp:cNvSpPr/>
      </dsp:nvSpPr>
      <dsp:spPr>
        <a:xfrm>
          <a:off x="286270" y="537522"/>
          <a:ext cx="411641" cy="411641"/>
        </a:xfrm>
        <a:prstGeom prst="ellipse">
          <a:avLst/>
        </a:prstGeom>
        <a:blipFill>
          <a:blip xmlns:r="http://schemas.openxmlformats.org/officeDocument/2006/relationships"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38100" sx="107000" sy="107000" algn="ctr" rotWithShape="0">
            <a:prstClr val="black">
              <a:alpha val="83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1B505C-7244-4846-AB27-95188F3CB12B}">
      <dsp:nvSpPr>
        <dsp:cNvPr id="0" name=""/>
        <dsp:cNvSpPr/>
      </dsp:nvSpPr>
      <dsp:spPr>
        <a:xfrm rot="10800000">
          <a:off x="562935" y="1071231"/>
          <a:ext cx="8609312" cy="411641"/>
        </a:xfrm>
        <a:prstGeom prst="homePlate">
          <a:avLst/>
        </a:prstGeom>
        <a:solidFill>
          <a:srgbClr val="F1E1D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523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AU" sz="1100" b="1" i="0" u="none" kern="1200">
              <a:solidFill>
                <a:schemeClr val="tx1"/>
              </a:solidFill>
              <a:latin typeface="Public Sans" pitchFamily="2" charset="0"/>
            </a:rPr>
            <a:t>Engineering Services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AU" sz="1100" kern="1200">
              <a:solidFill>
                <a:schemeClr val="tx1"/>
              </a:solidFill>
              <a:latin typeface="Public Sans" pitchFamily="2" charset="0"/>
            </a:rPr>
            <a:t>NSW Public Works, Department of Regional NSW</a:t>
          </a:r>
          <a:endParaRPr lang="en-AU" sz="1100" b="0" i="0" u="none" kern="1200">
            <a:solidFill>
              <a:schemeClr val="tx1"/>
            </a:solidFill>
            <a:latin typeface="Public Sans" pitchFamily="2" charset="0"/>
          </a:endParaRPr>
        </a:p>
      </dsp:txBody>
      <dsp:txXfrm rot="10800000">
        <a:off x="665845" y="1071231"/>
        <a:ext cx="8506402" cy="411641"/>
      </dsp:txXfrm>
    </dsp:sp>
    <dsp:sp modelId="{27D82EDD-AF2B-FF4A-B4B9-D4E6D7BB2C3C}">
      <dsp:nvSpPr>
        <dsp:cNvPr id="0" name=""/>
        <dsp:cNvSpPr/>
      </dsp:nvSpPr>
      <dsp:spPr>
        <a:xfrm>
          <a:off x="286270" y="1068840"/>
          <a:ext cx="411641" cy="411641"/>
        </a:xfrm>
        <a:prstGeom prst="ellipse">
          <a:avLst/>
        </a:prstGeom>
        <a:blipFill>
          <a:blip xmlns:r="http://schemas.openxmlformats.org/officeDocument/2006/relationships"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38100" sx="107000" sy="107000" algn="ctr" rotWithShape="0">
            <a:prstClr val="black">
              <a:alpha val="83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1B16FA-64AB-7D45-9C06-42D5E749DB0F}">
      <dsp:nvSpPr>
        <dsp:cNvPr id="0" name=""/>
        <dsp:cNvSpPr/>
      </dsp:nvSpPr>
      <dsp:spPr>
        <a:xfrm rot="10800000">
          <a:off x="562935" y="1605751"/>
          <a:ext cx="8609312" cy="411641"/>
        </a:xfrm>
        <a:prstGeom prst="homePlate">
          <a:avLst/>
        </a:prstGeom>
        <a:solidFill>
          <a:srgbClr val="F1E1D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523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AU" sz="1100" b="1" i="0" u="none" kern="1200">
              <a:solidFill>
                <a:schemeClr val="tx1"/>
              </a:solidFill>
              <a:latin typeface="Public Sans" pitchFamily="2" charset="0"/>
            </a:rPr>
            <a:t>Environmental Services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AU" sz="1100" kern="1200">
              <a:solidFill>
                <a:schemeClr val="tx1"/>
              </a:solidFill>
              <a:latin typeface="Public Sans" pitchFamily="2" charset="0"/>
            </a:rPr>
            <a:t>Department of Planning and Environment</a:t>
          </a:r>
          <a:endParaRPr lang="en-AU" sz="1100" b="0" i="0" u="none" kern="1200">
            <a:solidFill>
              <a:schemeClr val="tx1"/>
            </a:solidFill>
            <a:latin typeface="Public Sans" pitchFamily="2" charset="0"/>
          </a:endParaRPr>
        </a:p>
      </dsp:txBody>
      <dsp:txXfrm rot="10800000">
        <a:off x="665845" y="1605751"/>
        <a:ext cx="8506402" cy="411641"/>
      </dsp:txXfrm>
    </dsp:sp>
    <dsp:sp modelId="{AF5A6034-B67B-F545-85A5-E1FC4D6CCA29}">
      <dsp:nvSpPr>
        <dsp:cNvPr id="0" name=""/>
        <dsp:cNvSpPr/>
      </dsp:nvSpPr>
      <dsp:spPr>
        <a:xfrm>
          <a:off x="288023" y="1602071"/>
          <a:ext cx="411641" cy="411641"/>
        </a:xfrm>
        <a:prstGeom prst="ellipse">
          <a:avLst/>
        </a:prstGeom>
        <a:blipFill>
          <a:blip xmlns:r="http://schemas.openxmlformats.org/officeDocument/2006/relationships"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38100" sx="107000" sy="107000" algn="ctr" rotWithShape="0">
            <a:prstClr val="black">
              <a:alpha val="83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1B00B5-448F-D443-9C86-3307F8EB59CD}">
      <dsp:nvSpPr>
        <dsp:cNvPr id="0" name=""/>
        <dsp:cNvSpPr/>
      </dsp:nvSpPr>
      <dsp:spPr>
        <a:xfrm rot="10800000">
          <a:off x="562935" y="2140272"/>
          <a:ext cx="8609312" cy="411641"/>
        </a:xfrm>
        <a:prstGeom prst="homePlate">
          <a:avLst/>
        </a:prstGeom>
        <a:solidFill>
          <a:srgbClr val="F1E1D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523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AU" sz="1100" b="1" i="0" u="none" kern="1200">
              <a:solidFill>
                <a:schemeClr val="tx1"/>
              </a:solidFill>
              <a:latin typeface="Public Sans" pitchFamily="2" charset="0"/>
            </a:rPr>
            <a:t>Health Services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AU" sz="1100" kern="1200">
              <a:solidFill>
                <a:schemeClr val="tx1"/>
              </a:solidFill>
              <a:latin typeface="Public Sans" pitchFamily="2" charset="0"/>
            </a:rPr>
            <a:t>NSW Health</a:t>
          </a:r>
          <a:endParaRPr lang="en-AU" sz="1100" b="0" i="0" u="none" kern="1200">
            <a:solidFill>
              <a:schemeClr val="tx1"/>
            </a:solidFill>
            <a:latin typeface="Public Sans" pitchFamily="2" charset="0"/>
          </a:endParaRPr>
        </a:p>
      </dsp:txBody>
      <dsp:txXfrm rot="10800000">
        <a:off x="665845" y="2140272"/>
        <a:ext cx="8506402" cy="411641"/>
      </dsp:txXfrm>
    </dsp:sp>
    <dsp:sp modelId="{2B8E3622-92C9-694E-BD5B-6204B2140F4C}">
      <dsp:nvSpPr>
        <dsp:cNvPr id="0" name=""/>
        <dsp:cNvSpPr/>
      </dsp:nvSpPr>
      <dsp:spPr>
        <a:xfrm>
          <a:off x="273562" y="2148175"/>
          <a:ext cx="411641" cy="411641"/>
        </a:xfrm>
        <a:prstGeom prst="ellipse">
          <a:avLst/>
        </a:prstGeom>
        <a:blipFill>
          <a:blip xmlns:r="http://schemas.openxmlformats.org/officeDocument/2006/relationships"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38100" sx="107000" sy="107000" algn="ctr" rotWithShape="0">
            <a:prstClr val="black">
              <a:alpha val="83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632AD8-D52C-6B43-B672-653B7D698B01}">
      <dsp:nvSpPr>
        <dsp:cNvPr id="0" name=""/>
        <dsp:cNvSpPr/>
      </dsp:nvSpPr>
      <dsp:spPr>
        <a:xfrm rot="10800000">
          <a:off x="562935" y="2674792"/>
          <a:ext cx="8609312" cy="411641"/>
        </a:xfrm>
        <a:prstGeom prst="homePlate">
          <a:avLst/>
        </a:prstGeom>
        <a:solidFill>
          <a:srgbClr val="F1E1D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523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AU" sz="1100" b="1" i="0" u="none" kern="1200">
              <a:solidFill>
                <a:schemeClr val="tx1"/>
              </a:solidFill>
              <a:latin typeface="Public Sans" pitchFamily="2" charset="0"/>
            </a:rPr>
            <a:t>Public Information Services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AU" sz="1100" kern="1200">
              <a:solidFill>
                <a:srgbClr val="22272B"/>
              </a:solidFill>
              <a:latin typeface="Public Sans" pitchFamily="2" charset="0"/>
              <a:ea typeface="+mn-ea"/>
              <a:cs typeface="+mn-cs"/>
            </a:rPr>
            <a:t>NSW Police Force</a:t>
          </a:r>
        </a:p>
      </dsp:txBody>
      <dsp:txXfrm rot="10800000">
        <a:off x="665845" y="2674792"/>
        <a:ext cx="8506402" cy="411641"/>
      </dsp:txXfrm>
    </dsp:sp>
    <dsp:sp modelId="{A15C26D4-F1F4-A241-BC8E-B4FF09063083}">
      <dsp:nvSpPr>
        <dsp:cNvPr id="0" name=""/>
        <dsp:cNvSpPr/>
      </dsp:nvSpPr>
      <dsp:spPr>
        <a:xfrm>
          <a:off x="260851" y="2672400"/>
          <a:ext cx="411641" cy="411641"/>
        </a:xfrm>
        <a:prstGeom prst="ellipse">
          <a:avLst/>
        </a:prstGeom>
        <a:blipFill>
          <a:blip xmlns:r="http://schemas.openxmlformats.org/officeDocument/2006/relationships"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38100" sx="107000" sy="107000" algn="ctr" rotWithShape="0">
            <a:prstClr val="black">
              <a:alpha val="83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59D89C-B796-7840-B9AF-2168D93C8C3E}">
      <dsp:nvSpPr>
        <dsp:cNvPr id="0" name=""/>
        <dsp:cNvSpPr/>
      </dsp:nvSpPr>
      <dsp:spPr>
        <a:xfrm rot="10800000">
          <a:off x="562935" y="3209312"/>
          <a:ext cx="8609312" cy="411641"/>
        </a:xfrm>
        <a:prstGeom prst="homePlate">
          <a:avLst/>
        </a:prstGeom>
        <a:solidFill>
          <a:srgbClr val="F1E1D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523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AU" sz="1100" b="1" i="0" u="none" kern="1200">
              <a:solidFill>
                <a:schemeClr val="tx1"/>
              </a:solidFill>
              <a:latin typeface="Public Sans" pitchFamily="2" charset="0"/>
            </a:rPr>
            <a:t>Telecommunication Services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AU" sz="1100" kern="1200">
              <a:solidFill>
                <a:schemeClr val="tx1"/>
              </a:solidFill>
              <a:latin typeface="Public Sans" pitchFamily="2" charset="0"/>
            </a:rPr>
            <a:t>NSW Telco Authority</a:t>
          </a:r>
          <a:endParaRPr lang="en-AU" sz="1100" b="0" i="0" u="none" kern="1200">
            <a:solidFill>
              <a:schemeClr val="tx1"/>
            </a:solidFill>
            <a:latin typeface="Public Sans" pitchFamily="2" charset="0"/>
          </a:endParaRPr>
        </a:p>
      </dsp:txBody>
      <dsp:txXfrm rot="10800000">
        <a:off x="665845" y="3209312"/>
        <a:ext cx="8506402" cy="411641"/>
      </dsp:txXfrm>
    </dsp:sp>
    <dsp:sp modelId="{50F07B5B-1D95-FC40-A281-013E86EDE485}">
      <dsp:nvSpPr>
        <dsp:cNvPr id="0" name=""/>
        <dsp:cNvSpPr/>
      </dsp:nvSpPr>
      <dsp:spPr>
        <a:xfrm>
          <a:off x="267207" y="3194213"/>
          <a:ext cx="411641" cy="411641"/>
        </a:xfrm>
        <a:prstGeom prst="ellipse">
          <a:avLst/>
        </a:prstGeom>
        <a:blipFill>
          <a:blip xmlns:r="http://schemas.openxmlformats.org/officeDocument/2006/relationships"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38100" sx="107000" sy="107000" algn="ctr" rotWithShape="0">
            <a:prstClr val="black">
              <a:alpha val="83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97A637-09E0-754B-85E0-1EBC7286371F}">
      <dsp:nvSpPr>
        <dsp:cNvPr id="0" name=""/>
        <dsp:cNvSpPr/>
      </dsp:nvSpPr>
      <dsp:spPr>
        <a:xfrm rot="10800000">
          <a:off x="562935" y="3743832"/>
          <a:ext cx="8609312" cy="411641"/>
        </a:xfrm>
        <a:prstGeom prst="homePlate">
          <a:avLst/>
        </a:prstGeom>
        <a:solidFill>
          <a:srgbClr val="F1E1D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523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AU" sz="1100" b="1" i="0" u="none" kern="1200">
              <a:solidFill>
                <a:schemeClr val="tx1"/>
              </a:solidFill>
              <a:latin typeface="Public Sans" pitchFamily="2" charset="0"/>
            </a:rPr>
            <a:t>Transport Services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AU" sz="1100" kern="1200">
              <a:solidFill>
                <a:schemeClr val="tx1"/>
              </a:solidFill>
              <a:latin typeface="Public Sans" pitchFamily="2" charset="0"/>
            </a:rPr>
            <a:t>Transport for NSW</a:t>
          </a:r>
          <a:endParaRPr lang="en-AU" sz="1100" b="0" i="0" u="none" kern="1200">
            <a:solidFill>
              <a:schemeClr val="tx1"/>
            </a:solidFill>
            <a:latin typeface="Public Sans" pitchFamily="2" charset="0"/>
          </a:endParaRPr>
        </a:p>
      </dsp:txBody>
      <dsp:txXfrm rot="10800000">
        <a:off x="665845" y="3743832"/>
        <a:ext cx="8506402" cy="411641"/>
      </dsp:txXfrm>
    </dsp:sp>
    <dsp:sp modelId="{7896B75C-E7E6-C044-B5C0-1ACE11033E82}">
      <dsp:nvSpPr>
        <dsp:cNvPr id="0" name=""/>
        <dsp:cNvSpPr/>
      </dsp:nvSpPr>
      <dsp:spPr>
        <a:xfrm>
          <a:off x="254499" y="3741440"/>
          <a:ext cx="411641" cy="411641"/>
        </a:xfrm>
        <a:prstGeom prst="ellipse">
          <a:avLst/>
        </a:prstGeom>
        <a:blipFill>
          <a:blip xmlns:r="http://schemas.openxmlformats.org/officeDocument/2006/relationships" r:embed="rId1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38100" sx="107000" sy="107000" algn="ctr" rotWithShape="0">
            <a:prstClr val="black">
              <a:alpha val="83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9B76EB-B50E-494B-A3CE-94AAF617677E}">
      <dsp:nvSpPr>
        <dsp:cNvPr id="0" name=""/>
        <dsp:cNvSpPr/>
      </dsp:nvSpPr>
      <dsp:spPr>
        <a:xfrm rot="10800000">
          <a:off x="562935" y="4278352"/>
          <a:ext cx="8609312" cy="411641"/>
        </a:xfrm>
        <a:prstGeom prst="homePlate">
          <a:avLst/>
        </a:prstGeom>
        <a:solidFill>
          <a:srgbClr val="F1E1D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523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AU" sz="1100" b="1" i="0" u="none" kern="1200">
              <a:solidFill>
                <a:schemeClr val="tx1"/>
              </a:solidFill>
              <a:latin typeface="Public Sans" pitchFamily="2" charset="0"/>
            </a:rPr>
            <a:t>Welfare Services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AU" sz="1100" b="0" i="0" u="none" kern="1200">
              <a:solidFill>
                <a:schemeClr val="tx1"/>
              </a:solidFill>
              <a:latin typeface="Public Sans" pitchFamily="2" charset="0"/>
            </a:rPr>
            <a:t>Department of Communities and Justice</a:t>
          </a:r>
        </a:p>
      </dsp:txBody>
      <dsp:txXfrm rot="10800000">
        <a:off x="665845" y="4278352"/>
        <a:ext cx="8506402" cy="411641"/>
      </dsp:txXfrm>
    </dsp:sp>
    <dsp:sp modelId="{8E2404E9-BB26-744A-8BFC-C868E89CA68D}">
      <dsp:nvSpPr>
        <dsp:cNvPr id="0" name=""/>
        <dsp:cNvSpPr/>
      </dsp:nvSpPr>
      <dsp:spPr>
        <a:xfrm>
          <a:off x="254499" y="4278418"/>
          <a:ext cx="411641" cy="411641"/>
        </a:xfrm>
        <a:prstGeom prst="ellipse">
          <a:avLst/>
        </a:prstGeom>
        <a:blipFill>
          <a:blip xmlns:r="http://schemas.openxmlformats.org/officeDocument/2006/relationships" r:embed="rId1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38100" sx="107000" sy="107000" algn="ctr" rotWithShape="0">
            <a:prstClr val="black">
              <a:alpha val="83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44E679-4102-A0B9-8322-E751FD01A2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6CCF1F-5D03-82D8-8066-5907887FD6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3168F7B1-B2A7-DF48-994F-CA576B438978}" type="datetimeFigureOut">
              <a:rPr lang="en-US" smtClean="0"/>
              <a:t>7/14/2025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E4A84C-A0E4-1206-FFB3-F5D0A8053C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32CA06-A3C6-BEDF-6A6B-E404D08031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5A535AD7-34BB-5244-A622-00C346DDDA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843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00CEE3E2-62BB-D84E-A0A7-742FAE76AF7D}" type="datetimeFigureOut">
              <a:rPr lang="en-US" smtClean="0"/>
              <a:t>7/14/2025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EB7D9D2E-61D7-E144-8E9B-7DB4325711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768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D9D2E-61D7-E144-8E9B-7DB43257112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046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2019-20 Bush Fire Season at a Glance</a:t>
            </a:r>
          </a:p>
          <a:p>
            <a:endParaRPr lang="en-A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This short clip shows the daily fire progression from 3</a:t>
            </a:r>
            <a:r>
              <a:rPr lang="en-AU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July 2019 to 14</a:t>
            </a:r>
            <a:r>
              <a:rPr lang="en-AU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March 2020.  </a:t>
            </a:r>
          </a:p>
          <a:p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AU" sz="1600" baseline="0" dirty="0">
                <a:latin typeface="Arial" panose="020B0604020202020204" pitchFamily="34" charset="0"/>
                <a:cs typeface="Arial" panose="020B0604020202020204" pitchFamily="34" charset="0"/>
              </a:rPr>
              <a:t> orange is the active fire: The grey is the burnt area remaining</a:t>
            </a:r>
          </a:p>
          <a:p>
            <a:pPr fontAlgn="base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More than 160 days of continuous major operations in SOC, </a:t>
            </a:r>
          </a:p>
          <a:p>
            <a:pPr fontAlgn="base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more than 200 consecutive days of Section 44​ activity</a:t>
            </a:r>
          </a:p>
          <a:p>
            <a:pPr fontAlgn="base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Over 11,000 bush and grass fires</a:t>
            </a:r>
          </a:p>
          <a:p>
            <a:pPr fontAlgn="base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5.5 million hectares burnt – approximately 7% of NSW</a:t>
            </a:r>
          </a:p>
          <a:p>
            <a:pPr fontAlgn="base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Three State of Emergency declarations</a:t>
            </a:r>
          </a:p>
          <a:p>
            <a:pPr fontAlgn="base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More than 40 Section 44 declarations</a:t>
            </a:r>
          </a:p>
          <a:p>
            <a:pPr fontAlgn="base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59 days of total fire ban</a:t>
            </a:r>
          </a:p>
          <a:p>
            <a:pPr fontAlgn="base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11 days of statewide total fire ban</a:t>
            </a:r>
          </a:p>
          <a:p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More than 2,400 homes destroyed</a:t>
            </a:r>
          </a:p>
          <a:p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Nearly 15,000 homes saved in the direct area of fire impact</a:t>
            </a:r>
            <a:endParaRPr lang="en-AU" sz="16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0B500-C9E2-4C07-BB99-EC061F8613F3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3685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More than 280,000 firefighter deployments (NSW)</a:t>
            </a:r>
          </a:p>
          <a:p>
            <a:endParaRPr lang="en-AU" dirty="0"/>
          </a:p>
          <a:p>
            <a:r>
              <a:rPr lang="en-AU" dirty="0"/>
              <a:t>Around 6,000 interstate personnel from every jurisdiction</a:t>
            </a:r>
          </a:p>
          <a:p>
            <a:endParaRPr lang="en-AU" dirty="0"/>
          </a:p>
          <a:p>
            <a:r>
              <a:rPr lang="en-AU" dirty="0"/>
              <a:t>Support from the United</a:t>
            </a:r>
            <a:r>
              <a:rPr lang="en-AU" baseline="0" dirty="0"/>
              <a:t> States</a:t>
            </a:r>
            <a:r>
              <a:rPr lang="en-AU" dirty="0"/>
              <a:t>, Canada and New</a:t>
            </a:r>
            <a:r>
              <a:rPr lang="en-AU" baseline="0" dirty="0"/>
              <a:t> Zealand </a:t>
            </a:r>
            <a:r>
              <a:rPr lang="en-AU" dirty="0"/>
              <a:t>including:</a:t>
            </a:r>
          </a:p>
          <a:p>
            <a:endParaRPr lang="en-AU" dirty="0"/>
          </a:p>
          <a:p>
            <a:r>
              <a:rPr lang="en-AU" dirty="0"/>
              <a:t>82 from US</a:t>
            </a:r>
          </a:p>
          <a:p>
            <a:r>
              <a:rPr lang="en-AU" dirty="0"/>
              <a:t>84 from Canada</a:t>
            </a:r>
          </a:p>
          <a:p>
            <a:r>
              <a:rPr lang="en-AU" dirty="0"/>
              <a:t>224 from NZ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958">
              <a:defRPr/>
            </a:pPr>
            <a:fld id="{B2D40DDF-5ED7-F34A-A408-AE7F2B117F1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7958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84074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58">
              <a:defRPr/>
            </a:pPr>
            <a:endParaRPr lang="en-AU" dirty="0"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58">
              <a:defRPr/>
            </a:pPr>
            <a:fld id="{EB7D9D2E-61D7-E144-8E9B-7DB43257112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7958">
                <a:defRPr/>
              </a:pPr>
              <a:t>8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23961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841ED-DC00-442F-8F69-C7CAFB2142ED}" type="slidenum">
              <a:rPr lang="en-AU" smtClean="0"/>
              <a:pPr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27474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841ED-DC00-442F-8F69-C7CAFB2142ED}" type="slidenum">
              <a:rPr lang="en-AU" smtClean="0"/>
              <a:pPr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19200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D9D2E-61D7-E144-8E9B-7DB43257112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699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D9D2E-61D7-E144-8E9B-7DB43257112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866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40DDF-5ED7-F34A-A408-AE7F2B117F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7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40DDF-5ED7-F34A-A408-AE7F2B117F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80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7D90BF-7E74-992A-2D81-F072436187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8C5D063-152B-9C5C-4DF8-C42F704B0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970" y="3572261"/>
            <a:ext cx="9144000" cy="48144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6A0EE1E-DB19-1B0F-39CE-8AE4511A3B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11" y="184876"/>
            <a:ext cx="3070182" cy="140279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AC73099D-DC54-7146-DA49-783CE8762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970" y="222531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6363FAB-14C4-417F-E2B3-C810A87CBE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2570" y="654447"/>
            <a:ext cx="575656" cy="62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02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28D87D-DF15-F615-E6DC-C5324C80AB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48564E-84E0-106F-BC16-C5DFEB6D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1379242"/>
            <a:ext cx="3289663" cy="2783024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11AD8-A8D9-3971-991B-2D5AE5930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8313" y="1379242"/>
            <a:ext cx="6986839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3D89F-AD25-0868-40E6-716A3D7DA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1953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3EAE75-EC37-CA47-A682-538C549E13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5BC1F5-87F5-84D9-BADD-E31ECB4FC9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458" y="0"/>
            <a:ext cx="2175598" cy="9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13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5142BD-683C-7A7A-BD05-121AEEA957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48564E-84E0-106F-BC16-C5DFEB6D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1379242"/>
            <a:ext cx="3289663" cy="2783024"/>
          </a:xfrm>
        </p:spPr>
        <p:txBody>
          <a:bodyPr anchor="t"/>
          <a:lstStyle>
            <a:lvl1pPr>
              <a:defRPr>
                <a:solidFill>
                  <a:srgbClr val="E5281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11AD8-A8D9-3971-991B-2D5AE5930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8313" y="1379242"/>
            <a:ext cx="6986839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3D89F-AD25-0868-40E6-716A3D7DA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28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3EAE75-EC37-CA47-A682-538C549E13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5BC1F5-87F5-84D9-BADD-E31ECB4FC9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458" y="0"/>
            <a:ext cx="2175598" cy="9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00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7D90BF-7E74-992A-2D81-F072436187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269E8-2E7D-8932-C28A-A33F7C9E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3EAE75-EC37-CA47-A682-538C549E13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7E00C1-E1F0-F268-3FF9-F2FABEB33F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458" y="0"/>
            <a:ext cx="2175598" cy="99405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BDDA1F2-4A44-C581-4170-BA7DA98C6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365125"/>
            <a:ext cx="9124338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395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9E5EAA-58AC-F3D9-A7C5-08D0923452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4D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269E8-2E7D-8932-C28A-A33F7C9E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3EAE75-EC37-CA47-A682-538C549E13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BDDA1F2-4A44-C581-4170-BA7DA98C6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365125"/>
            <a:ext cx="912433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087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C48E7E-67A8-CD22-4CAD-7A6479BEB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48564E-84E0-106F-BC16-C5DFEB6D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1379242"/>
            <a:ext cx="3289663" cy="2783024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11AD8-A8D9-3971-991B-2D5AE5930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8313" y="1379242"/>
            <a:ext cx="6986839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3D89F-AD25-0868-40E6-716A3D7DA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1953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3EAE75-EC37-CA47-A682-538C549E13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5BC1F5-87F5-84D9-BADD-E31ECB4FC9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458" y="0"/>
            <a:ext cx="2175598" cy="9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03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C48E7E-67A8-CD22-4CAD-7A6479BEB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48564E-84E0-106F-BC16-C5DFEB6D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1112400"/>
            <a:ext cx="3289663" cy="2783024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11AD8-A8D9-3971-991B-2D5AE5930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8313" y="1112400"/>
            <a:ext cx="6986839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3D89F-AD25-0868-40E6-716A3D7DA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1953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3EAE75-EC37-CA47-A682-538C549E13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5BC1F5-87F5-84D9-BADD-E31ECB4FC9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458" y="0"/>
            <a:ext cx="2175598" cy="9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30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5142BD-683C-7A7A-BD05-121AEEA957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48564E-84E0-106F-BC16-C5DFEB6D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1379242"/>
            <a:ext cx="3289663" cy="2783024"/>
          </a:xfrm>
        </p:spPr>
        <p:txBody>
          <a:bodyPr anchor="t"/>
          <a:lstStyle>
            <a:lvl1pPr>
              <a:defRPr>
                <a:solidFill>
                  <a:srgbClr val="E5281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11AD8-A8D9-3971-991B-2D5AE5930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8313" y="1379242"/>
            <a:ext cx="6986839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3D89F-AD25-0868-40E6-716A3D7DA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28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3EAE75-EC37-CA47-A682-538C549E13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5BC1F5-87F5-84D9-BADD-E31ECB4FC9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458" y="0"/>
            <a:ext cx="2175598" cy="9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66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4C1D6FA-A061-C0D2-EDB1-113560DD2D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4513" y="0"/>
            <a:ext cx="6787487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C48E7E-67A8-CD22-4CAD-7A6479BEB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48564E-84E0-106F-BC16-C5DFEB6D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444780"/>
            <a:ext cx="4598006" cy="118612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11AD8-A8D9-3971-991B-2D5AE5930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01" y="1828800"/>
            <a:ext cx="4598006" cy="33982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3D89F-AD25-0868-40E6-716A3D7DA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1953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3EAE75-EC37-CA47-A682-538C549E13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5BC1F5-87F5-84D9-BADD-E31ECB4FC9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458" y="0"/>
            <a:ext cx="2175598" cy="9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43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4C1D6FA-A061-C0D2-EDB1-113560DD2D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4513" y="0"/>
            <a:ext cx="6787487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C48E7E-67A8-CD22-4CAD-7A6479BEB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48564E-84E0-106F-BC16-C5DFEB6D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444780"/>
            <a:ext cx="4598006" cy="1186128"/>
          </a:xfrm>
        </p:spPr>
        <p:txBody>
          <a:bodyPr anchor="t">
            <a:normAutofit/>
          </a:bodyPr>
          <a:lstStyle>
            <a:lvl1pPr>
              <a:defRPr sz="3600">
                <a:solidFill>
                  <a:srgbClr val="E5281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11AD8-A8D9-3971-991B-2D5AE5930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01" y="1828800"/>
            <a:ext cx="4598006" cy="33982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3D89F-AD25-0868-40E6-716A3D7DA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1953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3EAE75-EC37-CA47-A682-538C549E13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5BC1F5-87F5-84D9-BADD-E31ECB4FC9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458" y="0"/>
            <a:ext cx="2175598" cy="9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50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846E12-4D3E-96CE-A8ED-E44D2A78BA1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B0EBDC0-4146-EFB4-AFE1-F34CE2F0F3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C5D063-152B-9C5C-4DF8-C42F704B0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970" y="3572261"/>
            <a:ext cx="9144000" cy="48144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6A0EE1E-DB19-1B0F-39CE-8AE4511A3B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11" y="184876"/>
            <a:ext cx="3070182" cy="140279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AC73099D-DC54-7146-DA49-783CE8762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222531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8F5E495-6FA9-DCC5-561F-8FA80F38B0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2570" y="654447"/>
            <a:ext cx="575656" cy="62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1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7D90BF-7E74-992A-2D81-F072436187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8C5D063-152B-9C5C-4DF8-C42F704B0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970" y="3572261"/>
            <a:ext cx="9144000" cy="48144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6A0EE1E-DB19-1B0F-39CE-8AE4511A3B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11" y="184876"/>
            <a:ext cx="3070182" cy="140279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AC73099D-DC54-7146-DA49-783CE8762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970" y="222531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FCF209E-C7B7-D702-C1B2-A28C2B4A44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2570" y="654447"/>
            <a:ext cx="575656" cy="62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694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EA8C2-C40C-F5F9-91FA-FD0B3A35D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365125"/>
            <a:ext cx="10515600" cy="1325563"/>
          </a:xfrm>
        </p:spPr>
        <p:txBody>
          <a:bodyPr lIns="90000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19DD7-2C64-9A89-5F72-1806104F0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2DE1C-A277-E24A-AE73-3C5ED606A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2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4FAE47-DC22-B749-91EC-5C167D94BC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623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8E8D6-4008-8F98-2A3F-1098FCF7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5A9B8-F87B-71AD-FC0C-D0135D0DE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7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2BA09A-C3D6-333D-1531-3681C18BD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7D782C-9C3A-3EC0-5990-B46A3F30D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2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4FAE47-DC22-B749-91EC-5C167D94BC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709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3DC12-325A-FA40-C8D4-85E394C78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365125"/>
            <a:ext cx="10515600" cy="1325563"/>
          </a:xfrm>
        </p:spPr>
        <p:txBody>
          <a:bodyPr lIns="90000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F8CF7-8E05-A927-49EA-DA334163C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3F650C-2AC5-E29D-71B6-8A423D0D4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7200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ED8F59-D0F1-123C-91CA-386556CF1A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4A23D-04B8-85D0-1C0C-14F02DB1C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14752A-66D0-FBC4-A0FB-366A700C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2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4FAE47-DC22-B749-91EC-5C167D94BC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665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07F9B-8A39-C6BB-4785-A0D7C4640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0000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B0A56-9C34-04DB-AF29-96B636A9D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2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4FAE47-DC22-B749-91EC-5C167D94BC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58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67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9600" y="1132417"/>
            <a:ext cx="3683000" cy="4688416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99517" y="1132417"/>
            <a:ext cx="6982883" cy="4688416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 marL="952476" indent="-472006">
              <a:defRPr sz="2133"/>
            </a:lvl2pPr>
            <a:lvl3pPr marL="1435064" indent="-482588">
              <a:defRPr sz="2133"/>
            </a:lvl3pPr>
            <a:lvl4pPr marL="1792773" indent="-357708">
              <a:defRPr sz="2133"/>
            </a:lvl4pPr>
            <a:lvl5pPr marL="2275360" indent="-482588">
              <a:defRPr sz="2133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62815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EA8C2-C40C-F5F9-91FA-FD0B3A35D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19DD7-2C64-9A89-5F72-1806104F0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2DE1C-A277-E24A-AE73-3C5ED606A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2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4FAE47-DC22-B749-91EC-5C167D94BC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3105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8E8D6-4008-8F98-2A3F-1098FCF7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5A9B8-F87B-71AD-FC0C-D0135D0DE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7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2BA09A-C3D6-333D-1531-3681C18BD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7D782C-9C3A-3EC0-5990-B46A3F30D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2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4FAE47-DC22-B749-91EC-5C167D94BC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3640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3DC12-325A-FA40-C8D4-85E394C78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F8CF7-8E05-A927-49EA-DA334163C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3F650C-2AC5-E29D-71B6-8A423D0D4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7200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ED8F59-D0F1-123C-91CA-386556CF1A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4A23D-04B8-85D0-1C0C-14F02DB1C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14752A-66D0-FBC4-A0FB-366A700C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2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4FAE47-DC22-B749-91EC-5C167D94BC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23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07F9B-8A39-C6BB-4785-A0D7C4640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B0A56-9C34-04DB-AF29-96B636A9D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2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4FAE47-DC22-B749-91EC-5C167D94BC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621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EA8C2-C40C-F5F9-91FA-FD0B3A35D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0000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19DD7-2C64-9A89-5F72-1806104F0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2DE1C-A277-E24A-AE73-3C5ED606A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2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4FAE47-DC22-B749-91EC-5C167D94BC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027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7D90BF-7E74-992A-2D81-F072436187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8C5D063-152B-9C5C-4DF8-C42F704B0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970" y="3572261"/>
            <a:ext cx="9144000" cy="48144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6A0EE1E-DB19-1B0F-39CE-8AE4511A3B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11" y="184876"/>
            <a:ext cx="3070182" cy="140279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AC73099D-DC54-7146-DA49-783CE8762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970" y="222531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5437115-73E4-6365-67BD-462C3608DD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2570" y="654447"/>
            <a:ext cx="575656" cy="62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537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8E8D6-4008-8F98-2A3F-1098FCF7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0000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5A9B8-F87B-71AD-FC0C-D0135D0DE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7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2BA09A-C3D6-333D-1531-3681C18BD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7D782C-9C3A-3EC0-5990-B46A3F30D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2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4FAE47-DC22-B749-91EC-5C167D94BC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9938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3DC12-325A-FA40-C8D4-85E394C78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365125"/>
            <a:ext cx="10515600" cy="1325563"/>
          </a:xfrm>
        </p:spPr>
        <p:txBody>
          <a:bodyPr lIns="90000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F8CF7-8E05-A927-49EA-DA334163C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29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3F650C-2AC5-E29D-71B6-8A423D0D4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29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ED8F59-D0F1-123C-91CA-386556CF1A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4A23D-04B8-85D0-1C0C-14F02DB1C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14752A-66D0-FBC4-A0FB-366A700C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2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4FAE47-DC22-B749-91EC-5C167D94BC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861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07F9B-8A39-C6BB-4785-A0D7C4640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0000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B0A56-9C34-04DB-AF29-96B636A9D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2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4FAE47-DC22-B749-91EC-5C167D94BC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1760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7D90BF-7E74-992A-2D81-F072436187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F9AA44-4656-62C5-453C-F6FF56CC6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200" y="2235200"/>
            <a:ext cx="9144000" cy="2387600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269E8-2E7D-8932-C28A-A33F7C9E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3EAE75-EC37-CA47-A682-538C549E13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7E00C1-E1F0-F268-3FF9-F2FABEB33F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458" y="0"/>
            <a:ext cx="2175598" cy="9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274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1145B07-ED4C-3FF0-406F-D9318221FF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7D90BF-7E74-992A-2D81-F07243618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4966636"/>
            <a:ext cx="6096000" cy="18913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F9AA44-4656-62C5-453C-F6FF56CC6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200" y="2235200"/>
            <a:ext cx="9144000" cy="2387600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269E8-2E7D-8932-C28A-A33F7C9E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3EAE75-EC37-CA47-A682-538C549E13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7E00C1-E1F0-F268-3FF9-F2FABEB33F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458" y="0"/>
            <a:ext cx="2175598" cy="99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541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48C48E7E-67A8-CD22-4CAD-7A6479BEB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48564E-84E0-106F-BC16-C5DFEB6D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1379242"/>
            <a:ext cx="3289663" cy="2783024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11AD8-A8D9-3971-991B-2D5AE5930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8313" y="1379242"/>
            <a:ext cx="6986839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3D89F-AD25-0868-40E6-716A3D7DA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1953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3EAE75-EC37-CA47-A682-538C549E13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5BC1F5-87F5-84D9-BADD-E31ECB4FC9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458" y="0"/>
            <a:ext cx="2175598" cy="9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583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7D90BF-7E74-992A-2D81-F072436187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8C5D063-152B-9C5C-4DF8-C42F704B0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970" y="3572261"/>
            <a:ext cx="9144000" cy="48144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6A0EE1E-DB19-1B0F-39CE-8AE4511A3B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11" y="184876"/>
            <a:ext cx="3070182" cy="140279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AC73099D-DC54-7146-DA49-783CE8762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970" y="222531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6363FAB-14C4-417F-E2B3-C810A87CBE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2570" y="654447"/>
            <a:ext cx="575656" cy="62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240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7D90BF-7E74-992A-2D81-F072436187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8C5D063-152B-9C5C-4DF8-C42F704B0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970" y="3572261"/>
            <a:ext cx="9144000" cy="48144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6A0EE1E-DB19-1B0F-39CE-8AE4511A3B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11" y="184876"/>
            <a:ext cx="3070182" cy="140279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AC73099D-DC54-7146-DA49-783CE8762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970" y="222531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A27038D-BFCC-C730-D815-6AD67304D6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2570" y="654447"/>
            <a:ext cx="575656" cy="62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01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7D90BF-7E74-992A-2D81-F072436187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8C5D063-152B-9C5C-4DF8-C42F704B0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970" y="3572261"/>
            <a:ext cx="9144000" cy="48144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6A0EE1E-DB19-1B0F-39CE-8AE4511A3B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11" y="184876"/>
            <a:ext cx="3070182" cy="140279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AC73099D-DC54-7146-DA49-783CE8762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970" y="222531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5437115-73E4-6365-67BD-462C3608DD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2570" y="654447"/>
            <a:ext cx="575656" cy="62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951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7D90BF-7E74-992A-2D81-F072436187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8C5D063-152B-9C5C-4DF8-C42F704B0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970" y="3572261"/>
            <a:ext cx="9144000" cy="48144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6A0EE1E-DB19-1B0F-39CE-8AE4511A3B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11" y="184876"/>
            <a:ext cx="3070182" cy="140279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AC73099D-DC54-7146-DA49-783CE8762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222531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8F5E495-6FA9-DCC5-561F-8FA80F38B0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2570" y="654447"/>
            <a:ext cx="575656" cy="62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52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7D90BF-7E74-992A-2D81-F072436187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8C5D063-152B-9C5C-4DF8-C42F704B0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970" y="3572261"/>
            <a:ext cx="9144000" cy="48144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6A0EE1E-DB19-1B0F-39CE-8AE4511A3B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11" y="184876"/>
            <a:ext cx="3070182" cy="140279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AC73099D-DC54-7146-DA49-783CE8762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222531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8F5E495-6FA9-DCC5-561F-8FA80F38B0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2570" y="654447"/>
            <a:ext cx="575656" cy="62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535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846E12-4D3E-96CE-A8ED-E44D2A78BA1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B0EBDC0-4146-EFB4-AFE1-F34CE2F0F3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C5D063-152B-9C5C-4DF8-C42F704B0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970" y="3572261"/>
            <a:ext cx="9144000" cy="48144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6A0EE1E-DB19-1B0F-39CE-8AE4511A3B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11" y="184876"/>
            <a:ext cx="3070182" cy="140279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AC73099D-DC54-7146-DA49-783CE8762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222531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8F5E495-6FA9-DCC5-561F-8FA80F38B0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2570" y="654447"/>
            <a:ext cx="575656" cy="62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51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EA8C2-C40C-F5F9-91FA-FD0B3A35D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19DD7-2C64-9A89-5F72-1806104F0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2DE1C-A277-E24A-AE73-3C5ED606A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2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4FAE47-DC22-B749-91EC-5C167D94BC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307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8E8D6-4008-8F98-2A3F-1098FCF7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5A9B8-F87B-71AD-FC0C-D0135D0DE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7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2BA09A-C3D6-333D-1531-3681C18BD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7D782C-9C3A-3EC0-5990-B46A3F30D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2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4FAE47-DC22-B749-91EC-5C167D94BC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0151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3DC12-325A-FA40-C8D4-85E394C78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F8CF7-8E05-A927-49EA-DA334163C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3F650C-2AC5-E29D-71B6-8A423D0D4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7200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ED8F59-D0F1-123C-91CA-386556CF1A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4A23D-04B8-85D0-1C0C-14F02DB1C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14752A-66D0-FBC4-A0FB-366A700C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2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4FAE47-DC22-B749-91EC-5C167D94BC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5249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07F9B-8A39-C6BB-4785-A0D7C4640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B0A56-9C34-04DB-AF29-96B636A9D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2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4FAE47-DC22-B749-91EC-5C167D94BC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845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4C1D6FA-A061-C0D2-EDB1-113560DD2D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4513" y="0"/>
            <a:ext cx="6787487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C48E7E-67A8-CD22-4CAD-7A6479BEB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48564E-84E0-106F-BC16-C5DFEB6D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444780"/>
            <a:ext cx="4598006" cy="118612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11AD8-A8D9-3971-991B-2D5AE5930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01" y="1828800"/>
            <a:ext cx="4598006" cy="33982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3D89F-AD25-0868-40E6-716A3D7DA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1953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3EAE75-EC37-CA47-A682-538C549E13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5BC1F5-87F5-84D9-BADD-E31ECB4FC9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458" y="0"/>
            <a:ext cx="2175598" cy="9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8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4C1D6FA-A061-C0D2-EDB1-113560DD2D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4513" y="0"/>
            <a:ext cx="6787487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C48E7E-67A8-CD22-4CAD-7A6479BEB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48564E-84E0-106F-BC16-C5DFEB6D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444780"/>
            <a:ext cx="4598006" cy="118612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11AD8-A8D9-3971-991B-2D5AE5930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01" y="1828800"/>
            <a:ext cx="4598006" cy="33982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3D89F-AD25-0868-40E6-716A3D7DA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1953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3EAE75-EC37-CA47-A682-538C549E13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5BC1F5-87F5-84D9-BADD-E31ECB4FC9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458" y="0"/>
            <a:ext cx="2175598" cy="9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9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846E12-4D3E-96CE-A8ED-E44D2A78BA1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B0EBDC0-4146-EFB4-AFE1-F34CE2F0F3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C5D063-152B-9C5C-4DF8-C42F704B0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970" y="3572261"/>
            <a:ext cx="9144000" cy="48144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6A0EE1E-DB19-1B0F-39CE-8AE4511A3B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11" y="184876"/>
            <a:ext cx="3070182" cy="140279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AC73099D-DC54-7146-DA49-783CE8762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222531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8F5E495-6FA9-DCC5-561F-8FA80F38B0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2570" y="654447"/>
            <a:ext cx="575656" cy="62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89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7D90BF-7E74-992A-2D81-F072436187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F9AA44-4656-62C5-453C-F6FF56CC6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200" y="2235200"/>
            <a:ext cx="9144000" cy="2387600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269E8-2E7D-8932-C28A-A33F7C9E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3EAE75-EC37-CA47-A682-538C549E13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7E00C1-E1F0-F268-3FF9-F2FABEB33F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458" y="0"/>
            <a:ext cx="2175598" cy="9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1145B07-ED4C-3FF0-406F-D9318221FF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7D90BF-7E74-992A-2D81-F07243618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4966636"/>
            <a:ext cx="6096000" cy="18913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F9AA44-4656-62C5-453C-F6FF56CC6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200" y="2235200"/>
            <a:ext cx="9144000" cy="2387600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269E8-2E7D-8932-C28A-A33F7C9E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3EAE75-EC37-CA47-A682-538C549E13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7E00C1-E1F0-F268-3FF9-F2FABEB33F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458" y="0"/>
            <a:ext cx="2175598" cy="99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82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C48E7E-67A8-CD22-4CAD-7A6479BEB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48564E-84E0-106F-BC16-C5DFEB6D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1379242"/>
            <a:ext cx="3289663" cy="2783024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11AD8-A8D9-3971-991B-2D5AE5930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8313" y="1379242"/>
            <a:ext cx="6986839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3D89F-AD25-0868-40E6-716A3D7DA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1953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3EAE75-EC37-CA47-A682-538C549E13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5BC1F5-87F5-84D9-BADD-E31ECB4FC9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458" y="0"/>
            <a:ext cx="2175598" cy="9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24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C48E7E-67A8-CD22-4CAD-7A6479BEB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48564E-84E0-106F-BC16-C5DFEB6D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1379242"/>
            <a:ext cx="3289663" cy="2783024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11AD8-A8D9-3971-991B-2D5AE5930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8313" y="1379242"/>
            <a:ext cx="6986839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3D89F-AD25-0868-40E6-716A3D7DA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1953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3EAE75-EC37-CA47-A682-538C549E13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5BC1F5-87F5-84D9-BADD-E31ECB4FC9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458" y="0"/>
            <a:ext cx="2175598" cy="9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42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9.pn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4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E359F6-497F-44BB-C031-91727ECE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786E0-C0B8-F4EC-5F4B-BD629900C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8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3" r:id="rId3"/>
    <p:sldLayoutId id="2147483664" r:id="rId4"/>
    <p:sldLayoutId id="214748369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ublic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2A8374-1FCE-7992-31F0-9B852725FD3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5C7490-0AC1-0881-6964-85EC78BD7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365125"/>
            <a:ext cx="10515600" cy="1325563"/>
          </a:xfrm>
          <a:prstGeom prst="rect">
            <a:avLst/>
          </a:prstGeom>
        </p:spPr>
        <p:txBody>
          <a:bodyPr vert="horz" lIns="9000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6F973-F65E-DDD3-2653-80BFF1285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D5F33-80BE-1210-1CA9-CDE0D059C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ublic Sans" pitchFamily="2" charset="77"/>
              </a:defRPr>
            </a:lvl1pPr>
          </a:lstStyle>
          <a:p>
            <a:fld id="{BB4FAE47-DC22-B749-91EC-5C167D94BCD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6754D0-F27E-0639-1A59-126E0982CF2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458" y="0"/>
            <a:ext cx="2175598" cy="9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4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E6271B"/>
          </a:solidFill>
          <a:latin typeface="Public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E359F6-497F-44BB-C031-91727ECE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786E0-C0B8-F4EC-5F4B-BD629900C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D694A-F761-F645-EEC2-FD7F658A8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195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ublic Sans" pitchFamily="2" charset="77"/>
              </a:defRPr>
            </a:lvl1pPr>
          </a:lstStyle>
          <a:p>
            <a:fld id="{183EAE75-EC37-CA47-A682-538C549E13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49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ublic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E359F6-497F-44BB-C031-91727ECE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786E0-C0B8-F4EC-5F4B-BD629900C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D694A-F761-F645-EEC2-FD7F658A8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195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ublic Sans" pitchFamily="2" charset="77"/>
              </a:defRPr>
            </a:lvl1pPr>
          </a:lstStyle>
          <a:p>
            <a:fld id="{183EAE75-EC37-CA47-A682-538C549E13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95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97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ublic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E359F6-497F-44BB-C031-91727ECE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786E0-C0B8-F4EC-5F4B-BD629900C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D694A-F761-F645-EEC2-FD7F658A8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195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ublic Sans" pitchFamily="2" charset="77"/>
              </a:defRPr>
            </a:lvl1pPr>
          </a:lstStyle>
          <a:p>
            <a:fld id="{183EAE75-EC37-CA47-A682-538C549E13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91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2" r:id="rId2"/>
    <p:sldLayoutId id="2147483727" r:id="rId3"/>
    <p:sldLayoutId id="2147483683" r:id="rId4"/>
    <p:sldLayoutId id="2147483704" r:id="rId5"/>
    <p:sldLayoutId id="214748370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ublic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E359F6-497F-44BB-C031-91727ECE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786E0-C0B8-F4EC-5F4B-BD629900C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D694A-F761-F645-EEC2-FD7F658A8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195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ublic Sans" pitchFamily="2" charset="77"/>
              </a:defRPr>
            </a:lvl1pPr>
          </a:lstStyle>
          <a:p>
            <a:fld id="{183EAE75-EC37-CA47-A682-538C549E13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71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ublic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E359F6-497F-44BB-C031-91727ECE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786E0-C0B8-F4EC-5F4B-BD629900C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D694A-F761-F645-EEC2-FD7F658A8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195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ublic Sans" pitchFamily="2" charset="77"/>
              </a:defRPr>
            </a:lvl1pPr>
          </a:lstStyle>
          <a:p>
            <a:fld id="{183EAE75-EC37-CA47-A682-538C549E13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43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70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ublic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2A8374-1FCE-7992-31F0-9B852725FD3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5C7490-0AC1-0881-6964-85EC78BD7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365125"/>
            <a:ext cx="10515600" cy="1325563"/>
          </a:xfrm>
          <a:prstGeom prst="rect">
            <a:avLst/>
          </a:prstGeom>
        </p:spPr>
        <p:txBody>
          <a:bodyPr vert="horz" lIns="90000" tIns="45720" rIns="9000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6F973-F65E-DDD3-2653-80BFF1285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D5F33-80BE-1210-1CA9-CDE0D059C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ublic Sans" pitchFamily="2" charset="77"/>
              </a:defRPr>
            </a:lvl1pPr>
          </a:lstStyle>
          <a:p>
            <a:fld id="{BB4FAE47-DC22-B749-91EC-5C167D94BCD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6754D0-F27E-0639-1A59-126E0982CF2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458" y="0"/>
            <a:ext cx="2175598" cy="9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0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5" r:id="rId3"/>
    <p:sldLayoutId id="2147483676" r:id="rId4"/>
    <p:sldLayoutId id="214748372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E5281B"/>
          </a:solidFill>
          <a:latin typeface="Public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2A8374-1FCE-7992-31F0-9B852725FD3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5C7490-0AC1-0881-6964-85EC78BD7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365125"/>
            <a:ext cx="10515600" cy="1325563"/>
          </a:xfrm>
          <a:prstGeom prst="rect">
            <a:avLst/>
          </a:prstGeom>
        </p:spPr>
        <p:txBody>
          <a:bodyPr vert="horz" lIns="9000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6F973-F65E-DDD3-2653-80BFF1285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D5F33-80BE-1210-1CA9-CDE0D059C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ublic Sans" pitchFamily="2" charset="77"/>
              </a:defRPr>
            </a:lvl1pPr>
          </a:lstStyle>
          <a:p>
            <a:fld id="{BB4FAE47-DC22-B749-91EC-5C167D94BCD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6754D0-F27E-0639-1A59-126E0982CF2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458" y="0"/>
            <a:ext cx="2175598" cy="9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5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E6271B"/>
          </a:solidFill>
          <a:latin typeface="Public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2A8374-1FCE-7992-31F0-9B852725FD3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5C7490-0AC1-0881-6964-85EC78BD7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365125"/>
            <a:ext cx="10515600" cy="1325563"/>
          </a:xfrm>
          <a:prstGeom prst="rect">
            <a:avLst/>
          </a:prstGeom>
        </p:spPr>
        <p:txBody>
          <a:bodyPr vert="horz" lIns="9000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6F973-F65E-DDD3-2653-80BFF1285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D5F33-80BE-1210-1CA9-CDE0D059C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ublic Sans" pitchFamily="2" charset="77"/>
              </a:defRPr>
            </a:lvl1pPr>
          </a:lstStyle>
          <a:p>
            <a:fld id="{BB4FAE47-DC22-B749-91EC-5C167D94BCD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6754D0-F27E-0639-1A59-126E0982CF2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458" y="0"/>
            <a:ext cx="2175598" cy="9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4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ublic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E359F6-497F-44BB-C031-91727ECE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786E0-C0B8-F4EC-5F4B-BD629900C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D694A-F761-F645-EEC2-FD7F658A8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195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ublic Sans" pitchFamily="2" charset="77"/>
              </a:defRPr>
            </a:lvl1pPr>
          </a:lstStyle>
          <a:p>
            <a:fld id="{183EAE75-EC37-CA47-A682-538C549E13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38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ublic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ublic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BD146D-E6EF-1423-DE2B-6FB008B7D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RFS State Operations Briefing </a:t>
            </a:r>
            <a:br>
              <a:rPr lang="en-US" sz="4400" dirty="0"/>
            </a:br>
            <a:r>
              <a:rPr lang="en-US" sz="4400" dirty="0"/>
              <a:t>February 2025</a:t>
            </a:r>
          </a:p>
        </p:txBody>
      </p:sp>
    </p:spTree>
    <p:extLst>
      <p:ext uri="{BB962C8B-B14F-4D97-AF65-F5344CB8AC3E}">
        <p14:creationId xmlns:p14="http://schemas.microsoft.com/office/powerpoint/2010/main" val="161810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6748" y="-106513"/>
            <a:ext cx="10515600" cy="1325563"/>
          </a:xfrm>
        </p:spPr>
        <p:txBody>
          <a:bodyPr/>
          <a:lstStyle/>
          <a:p>
            <a:r>
              <a:rPr lang="en-AU" dirty="0"/>
              <a:t>Athena Bush Fire Intelligence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A4D6D-F7ED-D3AB-9BD2-15463C6D1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00" y="1325563"/>
            <a:ext cx="10515600" cy="466725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buClr>
                <a:srgbClr val="E5281B"/>
              </a:buClr>
              <a:buSzPct val="100000"/>
              <a:buFont typeface="System Font Regular"/>
              <a:buChar char="–"/>
              <a:defRPr/>
            </a:pPr>
            <a:r>
              <a:rPr lang="en-AU" sz="2000" dirty="0">
                <a:latin typeface="Public Sans"/>
              </a:rPr>
              <a:t>The Athena Bush Fire Intelligence System uses Government and external sources to enhance situational awareness and decision making.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E5281B"/>
              </a:buClr>
              <a:buSzPct val="100000"/>
              <a:buFont typeface="System Font Regular"/>
              <a:buChar char="–"/>
              <a:defRPr/>
            </a:pPr>
            <a:r>
              <a:rPr lang="en-AU" sz="2000" dirty="0">
                <a:latin typeface="Public Sans"/>
              </a:rPr>
              <a:t>Athena leverages artificial intelligence, automation and cloud computing to provide the right information to the right people at the right time.  The system is recognised as a first and state of the art technology for fire agencies nationally and internationally.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E5281B"/>
              </a:buClr>
              <a:buSzPct val="100000"/>
              <a:buFont typeface="System Font Regular"/>
              <a:buChar char="–"/>
              <a:defRPr/>
            </a:pPr>
            <a:r>
              <a:rPr lang="en-AU" sz="2000" dirty="0">
                <a:latin typeface="Public Sans"/>
              </a:rPr>
              <a:t>Athena Phase </a:t>
            </a:r>
            <a:r>
              <a:rPr lang="en-AU" sz="2000" b="1" dirty="0">
                <a:latin typeface="Public Sans"/>
              </a:rPr>
              <a:t>1</a:t>
            </a:r>
            <a:r>
              <a:rPr lang="en-AU" sz="2000" dirty="0">
                <a:latin typeface="Public Sans"/>
              </a:rPr>
              <a:t> was launched in November 2022                                                                                                      which included three modules: Social Media                                                                                                    Intelligence, Risk Visualisation and                                                                                                               Predictive Modelling.  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E5281B"/>
              </a:buClr>
              <a:buSzPct val="100000"/>
              <a:buFont typeface="System Font Regular"/>
              <a:buChar char="–"/>
              <a:defRPr/>
            </a:pPr>
            <a:r>
              <a:rPr lang="en-AU" sz="2000" dirty="0">
                <a:latin typeface="Public Sans"/>
              </a:rPr>
              <a:t>Athena Phase </a:t>
            </a:r>
            <a:r>
              <a:rPr lang="en-AU" sz="2000" b="1" dirty="0">
                <a:latin typeface="Public Sans"/>
              </a:rPr>
              <a:t>2</a:t>
            </a:r>
            <a:r>
              <a:rPr lang="en-AU" sz="2000" dirty="0">
                <a:latin typeface="Public Sans"/>
              </a:rPr>
              <a:t> is currently in progress to                                                                                                             develop an additional three modules: Dynamic                                                                                           Coverage, Aviation Safety and Risk Response                                                                                     Engine.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E5281B"/>
              </a:buClr>
              <a:buSzPct val="100000"/>
              <a:buFont typeface="System Font Regular"/>
              <a:buChar char="–"/>
              <a:defRPr/>
            </a:pPr>
            <a:endParaRPr lang="en-AU" sz="2000" dirty="0">
              <a:latin typeface="Public Sans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E5281B"/>
              </a:buClr>
              <a:buSzPct val="100000"/>
              <a:buFont typeface="System Font Regular"/>
              <a:buChar char="–"/>
              <a:defRPr/>
            </a:pP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511" y="3139440"/>
            <a:ext cx="4765047" cy="291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3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9B900-80CC-F50A-D128-75B30368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-68012"/>
            <a:ext cx="10515600" cy="1325563"/>
          </a:xfrm>
        </p:spPr>
        <p:txBody>
          <a:bodyPr/>
          <a:lstStyle/>
          <a:p>
            <a:r>
              <a:rPr lang="en-AU" dirty="0">
                <a:solidFill>
                  <a:srgbClr val="E5281B"/>
                </a:solidFill>
              </a:rPr>
              <a:t>Aviation</a:t>
            </a:r>
            <a:endParaRPr lang="en-US" dirty="0">
              <a:solidFill>
                <a:srgbClr val="E5281B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A4D6D-F7ED-D3AB-9BD2-15463C6D1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00" y="1257551"/>
            <a:ext cx="10515600" cy="466725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Aft>
                <a:spcPts val="600"/>
              </a:spcAft>
              <a:buClr>
                <a:srgbClr val="E5281B"/>
              </a:buClr>
              <a:buSzPct val="100000"/>
              <a:buFont typeface="System Font Regular"/>
              <a:buChar char="–"/>
              <a:defRPr/>
            </a:pPr>
            <a:r>
              <a:rPr lang="en-US" sz="2000" dirty="0">
                <a:solidFill>
                  <a:prstClr val="black"/>
                </a:solidFill>
              </a:rPr>
              <a:t>RFS owns </a:t>
            </a:r>
            <a:r>
              <a:rPr lang="en-US" sz="2000" b="1" dirty="0">
                <a:solidFill>
                  <a:prstClr val="black"/>
                </a:solidFill>
              </a:rPr>
              <a:t>11</a:t>
            </a:r>
            <a:r>
              <a:rPr lang="en-US" sz="2000" dirty="0">
                <a:solidFill>
                  <a:prstClr val="black"/>
                </a:solidFill>
              </a:rPr>
              <a:t> aircraft including the recently purchased CH-47 Chinook helicopter which has already been deployed operationally across NSW.</a:t>
            </a:r>
          </a:p>
          <a:p>
            <a:pPr lvl="0">
              <a:lnSpc>
                <a:spcPct val="100000"/>
              </a:lnSpc>
              <a:spcAft>
                <a:spcPts val="600"/>
              </a:spcAft>
              <a:buClr>
                <a:srgbClr val="E5281B"/>
              </a:buClr>
              <a:buSzPct val="100000"/>
              <a:buFont typeface="System Font Regular"/>
              <a:buChar char="–"/>
              <a:defRPr/>
            </a:pPr>
            <a:r>
              <a:rPr lang="en-US" sz="2000" dirty="0">
                <a:solidFill>
                  <a:prstClr val="black"/>
                </a:solidFill>
              </a:rPr>
              <a:t>NSW engages exclusive contract aircraft and can access Call When Needed aircraft throughout the Bush Fire Danger Period.</a:t>
            </a:r>
          </a:p>
          <a:p>
            <a:pPr lvl="0">
              <a:lnSpc>
                <a:spcPct val="100000"/>
              </a:lnSpc>
              <a:spcAft>
                <a:spcPts val="600"/>
              </a:spcAft>
              <a:buClr>
                <a:srgbClr val="E5281B"/>
              </a:buClr>
              <a:buSzPct val="100000"/>
              <a:buFont typeface="System Font Regular"/>
              <a:buChar char="–"/>
              <a:defRPr/>
            </a:pPr>
            <a:r>
              <a:rPr lang="en-US" sz="2000" dirty="0">
                <a:solidFill>
                  <a:prstClr val="black"/>
                </a:solidFill>
              </a:rPr>
              <a:t>Issues continue to be experienced with contract aircraft availability due to the extended North America, Europe and Asian fire seasons.</a:t>
            </a:r>
          </a:p>
          <a:p>
            <a:pPr lvl="0">
              <a:lnSpc>
                <a:spcPct val="100000"/>
              </a:lnSpc>
              <a:spcAft>
                <a:spcPts val="600"/>
              </a:spcAft>
              <a:buClr>
                <a:srgbClr val="E5281B"/>
              </a:buClr>
              <a:buSzPct val="100000"/>
              <a:buFont typeface="System Font Regular"/>
              <a:buChar char="–"/>
              <a:defRPr/>
            </a:pPr>
            <a:r>
              <a:rPr lang="en-US" sz="2000" dirty="0">
                <a:solidFill>
                  <a:prstClr val="black"/>
                </a:solidFill>
              </a:rPr>
              <a:t>The RFS and NSW State Emergency Service (SES) now jointly manages the State Air Desk (SAD) following recommendations contained within the State Flood Inquiry report.</a:t>
            </a:r>
          </a:p>
          <a:p>
            <a:pPr lvl="0">
              <a:lnSpc>
                <a:spcPct val="100000"/>
              </a:lnSpc>
              <a:spcAft>
                <a:spcPts val="600"/>
              </a:spcAft>
              <a:buClr>
                <a:srgbClr val="E5281B"/>
              </a:buClr>
              <a:buSzPct val="100000"/>
              <a:buFont typeface="System Font Regular"/>
              <a:buChar char="–"/>
              <a:defRPr/>
            </a:pPr>
            <a:r>
              <a:rPr lang="en-US" sz="2000" dirty="0">
                <a:solidFill>
                  <a:prstClr val="black"/>
                </a:solidFill>
              </a:rPr>
              <a:t>The SAD supports various Government agencies including Corrective Services, Department of Primary Industries, NSW Telco Authority and Surf Lifesaving NSW.</a:t>
            </a:r>
          </a:p>
          <a:p>
            <a:pPr lvl="0">
              <a:lnSpc>
                <a:spcPct val="100000"/>
              </a:lnSpc>
              <a:spcAft>
                <a:spcPts val="600"/>
              </a:spcAft>
              <a:buClr>
                <a:srgbClr val="E5281B"/>
              </a:buClr>
              <a:buSzPct val="100000"/>
              <a:buFont typeface="System Font Regular"/>
              <a:buChar char="–"/>
              <a:defRPr/>
            </a:pPr>
            <a:r>
              <a:rPr lang="en-US" sz="2000" dirty="0">
                <a:solidFill>
                  <a:prstClr val="black"/>
                </a:solidFill>
              </a:rPr>
              <a:t>RFS has implemented various aviation safety initiatives following the Large Air Tanker crash during the 2019/20 season.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34F03-3B0F-7D6D-31B4-563BBE819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FAE47-DC22-B749-91EC-5C167D94BCD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0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9B900-80CC-F50A-D128-75B30368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-27310"/>
            <a:ext cx="10515600" cy="1325563"/>
          </a:xfrm>
        </p:spPr>
        <p:txBody>
          <a:bodyPr/>
          <a:lstStyle/>
          <a:p>
            <a:r>
              <a:rPr lang="en-AU" dirty="0">
                <a:solidFill>
                  <a:srgbClr val="E5281B"/>
                </a:solidFill>
              </a:rPr>
              <a:t>RFS Owned Aircraft</a:t>
            </a:r>
            <a:endParaRPr lang="en-US" dirty="0">
              <a:solidFill>
                <a:srgbClr val="E5281B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34F03-3B0F-7D6D-31B4-563BBE819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FAE47-DC22-B749-91EC-5C167D94BCDF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 descr="A red and white helicopter&#10;&#10;Description automatically generated">
            <a:extLst>
              <a:ext uri="{FF2B5EF4-FFF2-40B4-BE49-F238E27FC236}">
                <a16:creationId xmlns:a16="http://schemas.microsoft.com/office/drawing/2014/main" id="{99C75BEF-1B23-688D-59E6-13AD75B300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3"/>
          <a:stretch/>
        </p:blipFill>
        <p:spPr>
          <a:xfrm>
            <a:off x="692991" y="1145406"/>
            <a:ext cx="6731489" cy="2634392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311BCC-C847-70AF-C952-4073236BD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991" y="4008091"/>
            <a:ext cx="4870411" cy="2348259"/>
          </a:xfrm>
          <a:prstGeom prst="rect">
            <a:avLst/>
          </a:prstGeom>
          <a:effectLst/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1DC85FC8-DEAE-45EF-9BD4-AB9998D0E0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7078" y="1542561"/>
            <a:ext cx="4338921" cy="231717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5CB439A-6055-89C6-8DAC-82B86CF76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5000" y="4024106"/>
            <a:ext cx="3949683" cy="208793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8376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6932" y="329976"/>
            <a:ext cx="10972800" cy="460744"/>
          </a:xfrm>
        </p:spPr>
        <p:txBody>
          <a:bodyPr>
            <a:noAutofit/>
          </a:bodyPr>
          <a:lstStyle/>
          <a:p>
            <a:r>
              <a:rPr lang="en-AU" sz="4200" dirty="0"/>
              <a:t>2019/20 Season at a Glance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0824" y="1103152"/>
            <a:ext cx="7145070" cy="5129103"/>
          </a:xfrm>
        </p:spPr>
        <p:txBody>
          <a:bodyPr>
            <a:normAutofit/>
          </a:bodyPr>
          <a:lstStyle/>
          <a:p>
            <a:pPr fontAlgn="base"/>
            <a:r>
              <a:rPr lang="en-US" sz="1800" dirty="0"/>
              <a:t>More than 160 days of continuous major operations in State Operations Centre</a:t>
            </a:r>
          </a:p>
          <a:p>
            <a:pPr fontAlgn="base"/>
            <a:r>
              <a:rPr lang="en-US" sz="1800" dirty="0"/>
              <a:t>Over 11,000 bush and grass fires</a:t>
            </a:r>
          </a:p>
          <a:p>
            <a:pPr fontAlgn="base"/>
            <a:r>
              <a:rPr lang="en-US" sz="1800" dirty="0"/>
              <a:t>5.5 million hectares burnt – approximately 7% of the State</a:t>
            </a:r>
          </a:p>
          <a:p>
            <a:pPr fontAlgn="base"/>
            <a:r>
              <a:rPr lang="en-US" sz="1800" dirty="0"/>
              <a:t>Three State of Emergency declarations</a:t>
            </a:r>
          </a:p>
          <a:p>
            <a:pPr fontAlgn="base"/>
            <a:r>
              <a:rPr lang="en-US" sz="1800" dirty="0"/>
              <a:t>More than 40 Section 44 declarations (Bush Fire Emergencies)</a:t>
            </a:r>
          </a:p>
          <a:p>
            <a:pPr fontAlgn="base"/>
            <a:r>
              <a:rPr lang="en-US" sz="1800" dirty="0"/>
              <a:t>59 days of Total Fire Ban (including 11 days of statewide bans)</a:t>
            </a:r>
          </a:p>
          <a:p>
            <a:r>
              <a:rPr lang="en-AU" sz="1800" dirty="0"/>
              <a:t>More than 2,400 homes destroyed</a:t>
            </a:r>
          </a:p>
          <a:p>
            <a:r>
              <a:rPr lang="en-AU" sz="1800" dirty="0"/>
              <a:t>Sadly 26 lives lost</a:t>
            </a:r>
          </a:p>
          <a:p>
            <a:r>
              <a:rPr lang="en-AU" sz="1800" dirty="0"/>
              <a:t>Nearly 15,000 homes saved in the direct area of fire impact</a:t>
            </a:r>
          </a:p>
          <a:p>
            <a:pPr marL="0" indent="0" fontAlgn="base">
              <a:buNone/>
            </a:pPr>
            <a:endParaRPr lang="en-US" sz="1867" dirty="0"/>
          </a:p>
          <a:p>
            <a:pPr fontAlgn="base"/>
            <a:endParaRPr lang="en-US" sz="1867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8ED7D6-443F-7984-C177-6DA9353504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-642" r="22283" b="2"/>
          <a:stretch/>
        </p:blipFill>
        <p:spPr>
          <a:xfrm>
            <a:off x="136290" y="1273629"/>
            <a:ext cx="4534534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42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6932" y="329976"/>
            <a:ext cx="10972800" cy="460744"/>
          </a:xfrm>
        </p:spPr>
        <p:txBody>
          <a:bodyPr>
            <a:noAutofit/>
          </a:bodyPr>
          <a:lstStyle/>
          <a:p>
            <a:r>
              <a:rPr lang="en-AU" sz="4200" dirty="0"/>
              <a:t>2019/20 Season at a Glance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839383"/>
              </p:ext>
            </p:extLst>
          </p:nvPr>
        </p:nvGraphicFramePr>
        <p:xfrm>
          <a:off x="5331267" y="1063296"/>
          <a:ext cx="5724816" cy="4859496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3383952">
                  <a:extLst>
                    <a:ext uri="{9D8B030D-6E8A-4147-A177-3AD203B41FA5}">
                      <a16:colId xmlns:a16="http://schemas.microsoft.com/office/drawing/2014/main" val="3505690013"/>
                    </a:ext>
                  </a:extLst>
                </a:gridCol>
                <a:gridCol w="2340864">
                  <a:extLst>
                    <a:ext uri="{9D8B030D-6E8A-4147-A177-3AD203B41FA5}">
                      <a16:colId xmlns:a16="http://schemas.microsoft.com/office/drawing/2014/main" val="2694364750"/>
                    </a:ext>
                  </a:extLst>
                </a:gridCol>
              </a:tblGrid>
              <a:tr h="607437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b="1" dirty="0">
                          <a:effectLst/>
                          <a:latin typeface="Public Sans" pitchFamily="2" charset="0"/>
                          <a:cs typeface="Arial" panose="020B0604020202020204" pitchFamily="34" charset="0"/>
                        </a:rPr>
                        <a:t>NSW RFS Public Website</a:t>
                      </a:r>
                      <a:endParaRPr lang="en-AU" sz="1800" b="1" dirty="0">
                        <a:effectLst/>
                        <a:latin typeface="Public Sans" pitchFamily="2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149946"/>
                  </a:ext>
                </a:extLst>
              </a:tr>
              <a:tr h="6074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  <a:latin typeface="Public Sans" pitchFamily="2" charset="0"/>
                          <a:cs typeface="Arial" panose="020B0604020202020204" pitchFamily="34" charset="0"/>
                        </a:rPr>
                        <a:t>Users</a:t>
                      </a:r>
                      <a:r>
                        <a:rPr lang="en-AU" sz="1800" baseline="0" dirty="0">
                          <a:effectLst/>
                          <a:latin typeface="Public Sans" pitchFamily="2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AU" sz="1800" dirty="0">
                          <a:effectLst/>
                          <a:latin typeface="Public Sans" pitchFamily="2" charset="0"/>
                          <a:cs typeface="Arial" panose="020B0604020202020204" pitchFamily="34" charset="0"/>
                        </a:rPr>
                        <a:t>July 2019 –</a:t>
                      </a:r>
                      <a:r>
                        <a:rPr lang="en-AU" sz="1800" baseline="0" dirty="0">
                          <a:effectLst/>
                          <a:latin typeface="Public Sans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800" dirty="0">
                          <a:effectLst/>
                          <a:latin typeface="Public Sans" pitchFamily="2" charset="0"/>
                          <a:cs typeface="Arial" panose="020B0604020202020204" pitchFamily="34" charset="0"/>
                        </a:rPr>
                        <a:t>February 2020)</a:t>
                      </a:r>
                      <a:endParaRPr lang="en-AU" sz="1800" dirty="0">
                        <a:effectLst/>
                        <a:latin typeface="Public Sans" pitchFamily="2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800" dirty="0">
                          <a:effectLst/>
                          <a:latin typeface="Public Sans" pitchFamily="2" charset="0"/>
                          <a:cs typeface="Arial" panose="020B0604020202020204" pitchFamily="34" charset="0"/>
                        </a:rPr>
                        <a:t>42.98 million</a:t>
                      </a:r>
                      <a:endParaRPr lang="en-AU" sz="1800" dirty="0">
                        <a:effectLst/>
                        <a:latin typeface="Public Sans" pitchFamily="2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5269907"/>
                  </a:ext>
                </a:extLst>
              </a:tr>
              <a:tr h="6074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  <a:latin typeface="Public Sans" pitchFamily="2" charset="0"/>
                          <a:cs typeface="Arial" panose="020B0604020202020204" pitchFamily="34" charset="0"/>
                        </a:rPr>
                        <a:t>Page views</a:t>
                      </a:r>
                      <a:r>
                        <a:rPr lang="en-AU" sz="1800" baseline="0" dirty="0">
                          <a:effectLst/>
                          <a:latin typeface="Public Sans" pitchFamily="2" charset="0"/>
                          <a:cs typeface="Arial" panose="020B0604020202020204" pitchFamily="34" charset="0"/>
                        </a:rPr>
                        <a:t> (July 2019 – February 2020)</a:t>
                      </a:r>
                      <a:endParaRPr lang="en-AU" sz="1800" dirty="0">
                        <a:effectLst/>
                        <a:latin typeface="Public Sans" pitchFamily="2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800" dirty="0">
                          <a:effectLst/>
                          <a:latin typeface="Public Sans" pitchFamily="2" charset="0"/>
                          <a:cs typeface="Arial" panose="020B0604020202020204" pitchFamily="34" charset="0"/>
                        </a:rPr>
                        <a:t>109.65 million</a:t>
                      </a:r>
                      <a:endParaRPr lang="en-AU" sz="1800" dirty="0">
                        <a:effectLst/>
                        <a:latin typeface="Public Sans" pitchFamily="2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5051193"/>
                  </a:ext>
                </a:extLst>
              </a:tr>
              <a:tr h="607437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b="1" dirty="0">
                          <a:effectLst/>
                          <a:latin typeface="Public Sans" pitchFamily="2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NSW</a:t>
                      </a:r>
                      <a:r>
                        <a:rPr lang="en-AU" sz="1800" b="1" baseline="0" dirty="0">
                          <a:effectLst/>
                          <a:latin typeface="Public Sans" pitchFamily="2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RFS Fires Near Me</a:t>
                      </a:r>
                      <a:endParaRPr lang="en-AU" sz="1800" b="1" dirty="0">
                        <a:effectLst/>
                        <a:latin typeface="Public Sans" pitchFamily="2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743927"/>
                  </a:ext>
                </a:extLst>
              </a:tr>
              <a:tr h="6074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  <a:latin typeface="Public Sans" pitchFamily="2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New</a:t>
                      </a:r>
                      <a:r>
                        <a:rPr lang="en-AU" sz="1800" baseline="0" dirty="0">
                          <a:effectLst/>
                          <a:latin typeface="Public Sans" pitchFamily="2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Downloads (July 2019 – February 2020)</a:t>
                      </a:r>
                      <a:endParaRPr lang="en-AU" sz="1800" dirty="0">
                        <a:effectLst/>
                        <a:latin typeface="Public Sans" pitchFamily="2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  <a:latin typeface="Public Sans" pitchFamily="2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2.74 million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4930876"/>
                  </a:ext>
                </a:extLst>
              </a:tr>
              <a:tr h="607437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b="1" dirty="0">
                          <a:effectLst/>
                          <a:latin typeface="Public Sans" pitchFamily="2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Social Media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794128"/>
                  </a:ext>
                </a:extLst>
              </a:tr>
              <a:tr h="6074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  <a:latin typeface="Public Sans" pitchFamily="2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Twitter engagements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AU" sz="1800" dirty="0">
                          <a:latin typeface="Public Sans" pitchFamily="2" charset="0"/>
                          <a:cs typeface="Arial" panose="020B0604020202020204" pitchFamily="34" charset="0"/>
                        </a:rPr>
                        <a:t>609,951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74887835"/>
                  </a:ext>
                </a:extLst>
              </a:tr>
              <a:tr h="6074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  <a:latin typeface="Public Sans" pitchFamily="2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Facebook engagements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AU" sz="1800" dirty="0">
                          <a:latin typeface="Public Sans" pitchFamily="2" charset="0"/>
                          <a:cs typeface="Arial" panose="020B0604020202020204" pitchFamily="34" charset="0"/>
                        </a:rPr>
                        <a:t>6.45 million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1526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C24D365-E367-0539-C543-FA0ACA0CB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63" y="1266432"/>
            <a:ext cx="4774470" cy="449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77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urntArea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706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8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grass, tree, outdoor, toy&#10;&#10;Description automatically generated">
            <a:extLst>
              <a:ext uri="{FF2B5EF4-FFF2-40B4-BE49-F238E27FC236}">
                <a16:creationId xmlns:a16="http://schemas.microsoft.com/office/drawing/2014/main" id="{8D187673-9302-BB1F-2128-F927AC13D4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03BFC33-8556-59BB-CEF4-AEF9519B0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F0E5C1-0227-AA9E-977E-4AB0EB26A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4966636"/>
            <a:ext cx="6096000" cy="1891364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A647933-757F-FB2B-0E0C-07B2AC13044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11" y="184876"/>
            <a:ext cx="3070182" cy="1402798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7166DCE-96A7-D354-6E36-EFA3F92A5E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2570" y="654447"/>
            <a:ext cx="575656" cy="62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8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284" y="229861"/>
            <a:ext cx="10972800" cy="460744"/>
          </a:xfrm>
        </p:spPr>
        <p:txBody>
          <a:bodyPr>
            <a:noAutofit/>
          </a:bodyPr>
          <a:lstStyle/>
          <a:p>
            <a:r>
              <a:rPr lang="en-AU" sz="4200" dirty="0"/>
              <a:t>RFS – Who we are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926C984-C198-B940-C49C-6E4E58FBDA1F}"/>
              </a:ext>
            </a:extLst>
          </p:cNvPr>
          <p:cNvSpPr txBox="1">
            <a:spLocks/>
          </p:cNvSpPr>
          <p:nvPr/>
        </p:nvSpPr>
        <p:spPr>
          <a:xfrm>
            <a:off x="333281" y="1052819"/>
            <a:ext cx="6475632" cy="47930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sz="1800" dirty="0">
                <a:latin typeface="Public Sans" pitchFamily="2" charset="0"/>
              </a:rPr>
              <a:t>First Brigade formed in 1900 which were all managed by individual Local Governments however a central State agency created in 1997.</a:t>
            </a:r>
          </a:p>
          <a:p>
            <a:endParaRPr lang="en-GB" sz="1800" dirty="0">
              <a:latin typeface="Public Sans" pitchFamily="2" charset="0"/>
            </a:endParaRPr>
          </a:p>
          <a:p>
            <a:r>
              <a:rPr lang="en-GB" sz="1800" dirty="0">
                <a:latin typeface="Public Sans" pitchFamily="2" charset="0"/>
              </a:rPr>
              <a:t>Responsible for all fires in rural fire districts, and the prevention, preparation and response to bush &amp; grass fires across the State.</a:t>
            </a:r>
          </a:p>
          <a:p>
            <a:pPr lvl="0"/>
            <a:endParaRPr lang="en-GB" sz="1800" dirty="0">
              <a:latin typeface="Public Sans" pitchFamily="2" charset="0"/>
            </a:endParaRPr>
          </a:p>
          <a:p>
            <a:pPr lvl="0"/>
            <a:r>
              <a:rPr lang="en-GB" sz="1800" dirty="0">
                <a:latin typeface="Public Sans" pitchFamily="2" charset="0"/>
              </a:rPr>
              <a:t>Now the world's largest volunteer firefighting organisation with over 71,000 members and 2,100 Brigades across the State.</a:t>
            </a:r>
          </a:p>
          <a:p>
            <a:pPr lvl="0"/>
            <a:endParaRPr lang="en-GB" sz="1800" dirty="0">
              <a:latin typeface="Public Sans" pitchFamily="2" charset="0"/>
            </a:endParaRPr>
          </a:p>
          <a:p>
            <a:pPr lvl="0"/>
            <a:r>
              <a:rPr lang="en-GB" sz="1800" dirty="0">
                <a:latin typeface="Public Sans" pitchFamily="2" charset="0"/>
              </a:rPr>
              <a:t>Members also perform other functions such as road crash rescue, fire investigation, aviation operations and assist with other natural disasters such as storm &amp; flood.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EB600-E4D3-B483-32B8-390D2CB48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313" y="870856"/>
            <a:ext cx="3577771" cy="536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2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281" y="0"/>
            <a:ext cx="10515600" cy="1325563"/>
          </a:xfrm>
        </p:spPr>
        <p:txBody>
          <a:bodyPr/>
          <a:lstStyle/>
          <a:p>
            <a:r>
              <a:rPr lang="en-AU" dirty="0"/>
              <a:t>Emergency Management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FAE47-DC22-B749-91EC-5C167D94BCDF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41B37006-0848-96F7-A901-4E756EA457B5}"/>
              </a:ext>
            </a:extLst>
          </p:cNvPr>
          <p:cNvSpPr/>
          <p:nvPr/>
        </p:nvSpPr>
        <p:spPr>
          <a:xfrm>
            <a:off x="454001" y="1325563"/>
            <a:ext cx="6212097" cy="4869707"/>
          </a:xfrm>
          <a:prstGeom prst="roundRect">
            <a:avLst/>
          </a:prstGeom>
          <a:solidFill>
            <a:srgbClr val="F1E1D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0" i="0" u="none" strike="noStrike" dirty="0">
                <a:solidFill>
                  <a:schemeClr val="tx1"/>
                </a:solidFill>
                <a:effectLst/>
                <a:latin typeface="Public Sans" pitchFamily="2" charset="0"/>
              </a:rPr>
              <a:t>T</a:t>
            </a:r>
            <a:r>
              <a:rPr lang="en-AU" sz="2000" dirty="0">
                <a:solidFill>
                  <a:schemeClr val="tx1"/>
                </a:solidFill>
                <a:latin typeface="Public Sans" pitchFamily="2" charset="0"/>
              </a:rPr>
              <a:t>he </a:t>
            </a:r>
            <a:r>
              <a:rPr lang="en-AU" sz="2000" b="1" i="1" dirty="0">
                <a:solidFill>
                  <a:schemeClr val="tx1"/>
                </a:solidFill>
                <a:latin typeface="Public Sans" pitchFamily="2" charset="0"/>
              </a:rPr>
              <a:t>State Emergency and Rescue Management Act 1989</a:t>
            </a:r>
            <a:r>
              <a:rPr lang="en-AU" sz="2000" b="1" dirty="0">
                <a:solidFill>
                  <a:schemeClr val="tx1"/>
                </a:solidFill>
                <a:latin typeface="Public Sans" pitchFamily="2" charset="0"/>
              </a:rPr>
              <a:t> </a:t>
            </a:r>
            <a:r>
              <a:rPr lang="en-AU" sz="2000" dirty="0">
                <a:solidFill>
                  <a:schemeClr val="tx1"/>
                </a:solidFill>
                <a:latin typeface="Public Sans" pitchFamily="2" charset="0"/>
              </a:rPr>
              <a:t>(SERM Act) establishes 4 phases  of emergency management:</a:t>
            </a:r>
          </a:p>
          <a:p>
            <a:pPr algn="ctr"/>
            <a:endParaRPr lang="en-AU" sz="2000" dirty="0">
              <a:solidFill>
                <a:schemeClr val="tx1"/>
              </a:solidFill>
              <a:latin typeface="Public Sans" pitchFamily="2" charset="0"/>
            </a:endParaRPr>
          </a:p>
          <a:p>
            <a:pPr algn="ctr"/>
            <a:r>
              <a:rPr lang="en-AU" sz="2000" b="1" i="0" u="none" strike="noStrike" dirty="0">
                <a:solidFill>
                  <a:schemeClr val="tx1"/>
                </a:solidFill>
                <a:effectLst/>
                <a:latin typeface="Public Sans" pitchFamily="2" charset="0"/>
              </a:rPr>
              <a:t>PREVENTION  |  PREPARATION  |    RESPONSE  |  RECOVERY</a:t>
            </a:r>
          </a:p>
          <a:p>
            <a:pPr algn="ctr"/>
            <a:endParaRPr lang="en-AU" sz="2000" dirty="0">
              <a:solidFill>
                <a:schemeClr val="tx1"/>
              </a:solidFill>
              <a:latin typeface="Public Sans" pitchFamily="2" charset="0"/>
            </a:endParaRPr>
          </a:p>
          <a:p>
            <a:pPr algn="ctr"/>
            <a:r>
              <a:rPr lang="en-AU" sz="2000" dirty="0">
                <a:solidFill>
                  <a:schemeClr val="tx1"/>
                </a:solidFill>
                <a:latin typeface="Public Sans" pitchFamily="2" charset="0"/>
              </a:rPr>
              <a:t>Other legislation provides h</a:t>
            </a:r>
            <a:r>
              <a:rPr lang="en-AU" sz="2000" b="0" i="0" u="none" strike="noStrike" dirty="0">
                <a:solidFill>
                  <a:schemeClr val="tx1"/>
                </a:solidFill>
                <a:effectLst/>
                <a:latin typeface="Public Sans" pitchFamily="2" charset="0"/>
              </a:rPr>
              <a:t>azard </a:t>
            </a:r>
            <a:r>
              <a:rPr lang="en-AU" sz="2000" dirty="0">
                <a:solidFill>
                  <a:schemeClr val="tx1"/>
                </a:solidFill>
                <a:latin typeface="Public Sans" pitchFamily="2" charset="0"/>
              </a:rPr>
              <a:t>s</a:t>
            </a:r>
            <a:r>
              <a:rPr lang="en-AU" sz="2000" b="0" i="0" u="none" strike="noStrike" dirty="0">
                <a:solidFill>
                  <a:schemeClr val="tx1"/>
                </a:solidFill>
                <a:effectLst/>
                <a:latin typeface="Public Sans" pitchFamily="2" charset="0"/>
              </a:rPr>
              <a:t>pecif</a:t>
            </a:r>
            <a:r>
              <a:rPr lang="en-AU" sz="2000" dirty="0">
                <a:solidFill>
                  <a:schemeClr val="tx1"/>
                </a:solidFill>
                <a:latin typeface="Public Sans" pitchFamily="2" charset="0"/>
              </a:rPr>
              <a:t>ic powers (e.g. </a:t>
            </a:r>
            <a:r>
              <a:rPr lang="en-AU" sz="2000" b="1" dirty="0">
                <a:solidFill>
                  <a:schemeClr val="tx1"/>
                </a:solidFill>
                <a:latin typeface="Public Sans" pitchFamily="2" charset="0"/>
              </a:rPr>
              <a:t>Rural Fires Act 1997</a:t>
            </a:r>
            <a:r>
              <a:rPr lang="en-AU" sz="2000" dirty="0">
                <a:solidFill>
                  <a:schemeClr val="tx1"/>
                </a:solidFill>
                <a:latin typeface="Public Sans" pitchFamily="2" charset="0"/>
              </a:rPr>
              <a:t>) or (e.g. </a:t>
            </a:r>
            <a:r>
              <a:rPr lang="en-AU" sz="2000" b="1" dirty="0">
                <a:solidFill>
                  <a:schemeClr val="tx1"/>
                </a:solidFill>
                <a:latin typeface="Public Sans" pitchFamily="2" charset="0"/>
              </a:rPr>
              <a:t>Public Health Act 2010</a:t>
            </a:r>
            <a:r>
              <a:rPr lang="en-AU" sz="2000" dirty="0">
                <a:solidFill>
                  <a:schemeClr val="tx1"/>
                </a:solidFill>
                <a:latin typeface="Public Sans" pitchFamily="2" charset="0"/>
              </a:rPr>
              <a:t>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F5690A0-3681-3EA2-00AC-7E972E1BFAE6}"/>
              </a:ext>
            </a:extLst>
          </p:cNvPr>
          <p:cNvGrpSpPr/>
          <p:nvPr/>
        </p:nvGrpSpPr>
        <p:grpSpPr>
          <a:xfrm>
            <a:off x="7012336" y="1325563"/>
            <a:ext cx="3836545" cy="4535662"/>
            <a:chOff x="326695" y="1699347"/>
            <a:chExt cx="3676533" cy="3811165"/>
          </a:xfrm>
          <a:solidFill>
            <a:srgbClr val="F1E1DD"/>
          </a:solidFill>
        </p:grpSpPr>
        <p:pic>
          <p:nvPicPr>
            <p:cNvPr id="8" name="Picture 7" descr="A white cover with red flowers&#10;&#10;Description automatically generated">
              <a:extLst>
                <a:ext uri="{FF2B5EF4-FFF2-40B4-BE49-F238E27FC236}">
                  <a16:creationId xmlns:a16="http://schemas.microsoft.com/office/drawing/2014/main" id="{3BAAE415-51D6-F9B0-4E61-F82310B76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2"/>
            <a:stretch/>
          </p:blipFill>
          <p:spPr>
            <a:xfrm>
              <a:off x="687665" y="4379762"/>
              <a:ext cx="674190" cy="955520"/>
            </a:xfrm>
            <a:prstGeom prst="rect">
              <a:avLst/>
            </a:prstGeom>
            <a:grpFill/>
            <a:effectLst>
              <a:outerShdw blurRad="381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298BCB0-3EDF-68C1-550E-40F3CE1D7132}"/>
                </a:ext>
              </a:extLst>
            </p:cNvPr>
            <p:cNvSpPr/>
            <p:nvPr/>
          </p:nvSpPr>
          <p:spPr>
            <a:xfrm>
              <a:off x="326695" y="1699347"/>
              <a:ext cx="3658302" cy="3811165"/>
            </a:xfrm>
            <a:prstGeom prst="roundRect">
              <a:avLst>
                <a:gd name="adj" fmla="val 6550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38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1" i="0" u="none" strike="noStrike" kern="1200" cap="none" spc="0" normalizeH="0" baseline="0" noProof="0">
                <a:ln>
                  <a:noFill/>
                </a:ln>
                <a:solidFill>
                  <a:srgbClr val="22272B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0863B4-BC2C-F4B6-9192-218413FB9B8A}"/>
                </a:ext>
              </a:extLst>
            </p:cNvPr>
            <p:cNvSpPr txBox="1"/>
            <p:nvPr/>
          </p:nvSpPr>
          <p:spPr>
            <a:xfrm>
              <a:off x="945353" y="1858823"/>
              <a:ext cx="217458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2272B"/>
                  </a:solidFill>
                  <a:effectLst/>
                  <a:uLnTx/>
                  <a:uFillTx/>
                  <a:latin typeface="Public Sans"/>
                  <a:ea typeface="+mn-ea"/>
                  <a:cs typeface="+mn-cs"/>
                </a:rPr>
                <a:t>Plans</a:t>
              </a:r>
            </a:p>
          </p:txBody>
        </p:sp>
        <p:pic>
          <p:nvPicPr>
            <p:cNvPr id="11" name="Picture 10" descr="A close-up of a document&#10;&#10;Description automatically generated">
              <a:extLst>
                <a:ext uri="{FF2B5EF4-FFF2-40B4-BE49-F238E27FC236}">
                  <a16:creationId xmlns:a16="http://schemas.microsoft.com/office/drawing/2014/main" id="{F32AD2CC-5E6B-3FEA-23DE-599F6B2EB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681" y="2391406"/>
              <a:ext cx="659353" cy="956884"/>
            </a:xfrm>
            <a:prstGeom prst="rect">
              <a:avLst/>
            </a:prstGeom>
            <a:grpFill/>
            <a:effectLst>
              <a:outerShdw blurRad="381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188E635-B676-B936-7E38-D4EA8443FCA3}"/>
                </a:ext>
              </a:extLst>
            </p:cNvPr>
            <p:cNvSpPr txBox="1"/>
            <p:nvPr/>
          </p:nvSpPr>
          <p:spPr>
            <a:xfrm>
              <a:off x="1402230" y="2350364"/>
              <a:ext cx="2600998" cy="15555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AU" sz="1400" b="1" dirty="0">
                  <a:latin typeface="Public Sans" pitchFamily="2" charset="0"/>
                </a:rPr>
                <a:t>Emergency Management Plan (EMPLAN)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AU" sz="1400" dirty="0">
                  <a:latin typeface="Public Sans" pitchFamily="2" charset="0"/>
                </a:rPr>
                <a:t>Allocates responsibilities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AU" sz="1400" dirty="0">
                  <a:latin typeface="Public Sans" pitchFamily="2" charset="0"/>
                </a:rPr>
                <a:t>Identifies lead agencies for hazards and support functions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AU" sz="1400" dirty="0">
                  <a:latin typeface="Public Sans" pitchFamily="2" charset="0"/>
                </a:rPr>
                <a:t>Ensures a coordinated response to emergencies. </a:t>
              </a:r>
            </a:p>
          </p:txBody>
        </p:sp>
        <p:pic>
          <p:nvPicPr>
            <p:cNvPr id="13" name="Picture 12" descr="A close-up of a document&#10;&#10;Description automatically generated">
              <a:extLst>
                <a:ext uri="{FF2B5EF4-FFF2-40B4-BE49-F238E27FC236}">
                  <a16:creationId xmlns:a16="http://schemas.microsoft.com/office/drawing/2014/main" id="{403AF8F5-556D-6B00-DA99-614ACD000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996" y="4248984"/>
              <a:ext cx="674190" cy="961496"/>
            </a:xfrm>
            <a:prstGeom prst="rect">
              <a:avLst/>
            </a:prstGeom>
            <a:grpFill/>
            <a:effectLst>
              <a:outerShdw blurRad="381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 descr="A screenshot of a phone&#10;&#10;Description automatically generated">
              <a:extLst>
                <a:ext uri="{FF2B5EF4-FFF2-40B4-BE49-F238E27FC236}">
                  <a16:creationId xmlns:a16="http://schemas.microsoft.com/office/drawing/2014/main" id="{97BAC2A6-C35A-C81F-AC90-6D8C3CE48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954" y="4136310"/>
              <a:ext cx="674190" cy="949370"/>
            </a:xfrm>
            <a:prstGeom prst="rect">
              <a:avLst/>
            </a:prstGeom>
            <a:grpFill/>
            <a:effectLst>
              <a:outerShdw blurRad="381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B1B32A-D335-75A1-DE0D-F4AD42C3906E}"/>
                </a:ext>
              </a:extLst>
            </p:cNvPr>
            <p:cNvSpPr txBox="1"/>
            <p:nvPr/>
          </p:nvSpPr>
          <p:spPr>
            <a:xfrm>
              <a:off x="1402230" y="4033967"/>
              <a:ext cx="2447296" cy="134618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AU" sz="1400" b="1" dirty="0">
                  <a:latin typeface="Public Sans" pitchFamily="2" charset="0"/>
                </a:rPr>
                <a:t>Sub and Supporting Plans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AU" sz="1400" dirty="0">
                  <a:latin typeface="Public Sans" pitchFamily="2" charset="0"/>
                </a:rPr>
                <a:t>Sub plans deal with specific hazards – e.g. bush fire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AU" sz="1400" dirty="0">
                  <a:latin typeface="Public Sans" pitchFamily="2" charset="0"/>
                </a:rPr>
                <a:t>Supporting plans deal with supporting functions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AU" sz="1400" dirty="0">
                  <a:latin typeface="Public Sans" pitchFamily="2" charset="0"/>
                </a:rPr>
                <a:t>Regional Plans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5657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308" y="-59591"/>
            <a:ext cx="10515600" cy="1325563"/>
          </a:xfrm>
        </p:spPr>
        <p:txBody>
          <a:bodyPr/>
          <a:lstStyle/>
          <a:p>
            <a:r>
              <a:rPr lang="en-AU" dirty="0"/>
              <a:t>Emergency Management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FAE47-DC22-B749-91EC-5C167D94BCDF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044E89DD-D3DE-46F1-FCAD-0426B3BC2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131483"/>
              </p:ext>
            </p:extLst>
          </p:nvPr>
        </p:nvGraphicFramePr>
        <p:xfrm>
          <a:off x="347416" y="1578520"/>
          <a:ext cx="11476400" cy="4465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4447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281" y="0"/>
            <a:ext cx="10515600" cy="1325563"/>
          </a:xfrm>
        </p:spPr>
        <p:txBody>
          <a:bodyPr/>
          <a:lstStyle/>
          <a:p>
            <a:r>
              <a:rPr lang="en-AU" dirty="0"/>
              <a:t>Combat Agencies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FAE47-DC22-B749-91EC-5C167D94BCDF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903B6BD-5366-04CD-FCFD-E4CDDB8623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3827608"/>
              </p:ext>
            </p:extLst>
          </p:nvPr>
        </p:nvGraphicFramePr>
        <p:xfrm>
          <a:off x="-605181" y="1212103"/>
          <a:ext cx="6823112" cy="4847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D512019A-649A-BC3E-5E43-E9790CF7C0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3961079"/>
              </p:ext>
            </p:extLst>
          </p:nvPr>
        </p:nvGraphicFramePr>
        <p:xfrm>
          <a:off x="4756380" y="1212102"/>
          <a:ext cx="6823112" cy="4847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853E9B1A-6CBB-A730-E100-C5FD06E36B43}"/>
              </a:ext>
            </a:extLst>
          </p:cNvPr>
          <p:cNvSpPr/>
          <p:nvPr/>
        </p:nvSpPr>
        <p:spPr>
          <a:xfrm>
            <a:off x="10767270" y="1268832"/>
            <a:ext cx="1140902" cy="405398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Public Sans" pitchFamily="2" charset="0"/>
              </a:rPr>
              <a:t>SEOCON</a:t>
            </a:r>
          </a:p>
          <a:p>
            <a:pPr algn="ctr"/>
            <a:endParaRPr lang="en-US" sz="1000" dirty="0">
              <a:solidFill>
                <a:schemeClr val="tx1"/>
              </a:solidFill>
              <a:latin typeface="Public Sans" pitchFamily="2" charset="0"/>
            </a:endParaRPr>
          </a:p>
          <a:p>
            <a:pPr algn="ctr"/>
            <a:r>
              <a:rPr lang="en-US" sz="1000" dirty="0">
                <a:solidFill>
                  <a:schemeClr val="tx1"/>
                </a:solidFill>
                <a:latin typeface="Public Sans" pitchFamily="2" charset="0"/>
              </a:rPr>
              <a:t>Lead for:</a:t>
            </a:r>
          </a:p>
          <a:p>
            <a:pPr algn="ctr"/>
            <a:endParaRPr lang="en-US" sz="1000" dirty="0">
              <a:solidFill>
                <a:schemeClr val="tx1"/>
              </a:solidFill>
              <a:latin typeface="Public Sans" pitchFamily="2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Public Sans" pitchFamily="2" charset="0"/>
              </a:rPr>
              <a:t>Earthquake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Public Sans" pitchFamily="2" charset="0"/>
              </a:rPr>
              <a:t>Heatwave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Public Sans" pitchFamily="2" charset="0"/>
              </a:rPr>
              <a:t>Aviation emergencies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Public Sans" pitchFamily="2" charset="0"/>
              </a:rPr>
              <a:t>Any other unallocated emergency</a:t>
            </a:r>
          </a:p>
        </p:txBody>
      </p:sp>
    </p:spTree>
    <p:extLst>
      <p:ext uri="{BB962C8B-B14F-4D97-AF65-F5344CB8AC3E}">
        <p14:creationId xmlns:p14="http://schemas.microsoft.com/office/powerpoint/2010/main" val="1706270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281" y="0"/>
            <a:ext cx="10515600" cy="1325563"/>
          </a:xfrm>
        </p:spPr>
        <p:txBody>
          <a:bodyPr/>
          <a:lstStyle/>
          <a:p>
            <a:r>
              <a:rPr lang="en-AU" dirty="0"/>
              <a:t>Functional Areas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FAE47-DC22-B749-91EC-5C167D94BCDF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9DA12BD-66DB-B965-DF6E-345B2DBAB8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851822"/>
              </p:ext>
            </p:extLst>
          </p:nvPr>
        </p:nvGraphicFramePr>
        <p:xfrm>
          <a:off x="470023" y="1215205"/>
          <a:ext cx="9735184" cy="4692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3475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281" y="0"/>
            <a:ext cx="10515600" cy="1325563"/>
          </a:xfrm>
        </p:spPr>
        <p:txBody>
          <a:bodyPr>
            <a:normAutofit/>
          </a:bodyPr>
          <a:lstStyle/>
          <a:p>
            <a:r>
              <a:rPr lang="en-AU" sz="4200" dirty="0"/>
              <a:t>State Emergency Operations Centre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FAE47-DC22-B749-91EC-5C167D94BCDF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926C984-C198-B940-C49C-6E4E58FBDA1F}"/>
              </a:ext>
            </a:extLst>
          </p:cNvPr>
          <p:cNvSpPr txBox="1">
            <a:spLocks/>
          </p:cNvSpPr>
          <p:nvPr/>
        </p:nvSpPr>
        <p:spPr>
          <a:xfrm>
            <a:off x="333281" y="1325563"/>
            <a:ext cx="6475632" cy="45202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800" dirty="0">
                <a:latin typeface="Public Sans" pitchFamily="2" charset="0"/>
              </a:rPr>
              <a:t>Co-located with the RFS State Operations Centre</a:t>
            </a:r>
          </a:p>
          <a:p>
            <a:r>
              <a:rPr lang="en-AU" sz="1800" dirty="0">
                <a:latin typeface="Public Sans" pitchFamily="2" charset="0"/>
              </a:rPr>
              <a:t>Redundancy remains in place</a:t>
            </a:r>
          </a:p>
          <a:p>
            <a:r>
              <a:rPr lang="en-AU" sz="1800" dirty="0">
                <a:latin typeface="Public Sans" pitchFamily="2" charset="0"/>
              </a:rPr>
              <a:t>Representation as requested including: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Public Sans" pitchFamily="2" charset="0"/>
              </a:rPr>
              <a:t>Combat agencies / Functional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Public Sans" pitchFamily="2" charset="0"/>
              </a:rPr>
              <a:t>Australian Defence Force, Bureau of Meteorology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Public Sans" pitchFamily="2" charset="0"/>
              </a:rPr>
              <a:t>National Emergency Management Agency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Public Sans" pitchFamily="2" charset="0"/>
              </a:rPr>
              <a:t>Recovery-related agencies (NSW Reconstruction Authority, Regional NSW, Service NSW)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Public Sans" pitchFamily="2" charset="0"/>
              </a:rPr>
              <a:t>Supporting agencies including Department of Education, Multicultural NSW, Aboriginal Affairs NSW, and others</a:t>
            </a:r>
          </a:p>
        </p:txBody>
      </p:sp>
      <p:pic>
        <p:nvPicPr>
          <p:cNvPr id="7" name="Picture 2" descr="A group of people working in a large room&#10;&#10;Description automatically generated">
            <a:extLst>
              <a:ext uri="{FF2B5EF4-FFF2-40B4-BE49-F238E27FC236}">
                <a16:creationId xmlns:a16="http://schemas.microsoft.com/office/drawing/2014/main" id="{C93DFAC1-2C65-89F4-FD30-9D2CD026E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913" y="1325563"/>
            <a:ext cx="4998769" cy="398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22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9B900-80CC-F50A-D128-75B30368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0"/>
            <a:ext cx="10515600" cy="1325563"/>
          </a:xfrm>
        </p:spPr>
        <p:txBody>
          <a:bodyPr/>
          <a:lstStyle/>
          <a:p>
            <a:r>
              <a:rPr lang="en-AU" dirty="0"/>
              <a:t>Agency Fire Fighting Capabilities</a:t>
            </a:r>
            <a:endParaRPr lang="en-US" dirty="0">
              <a:solidFill>
                <a:srgbClr val="E5281B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34F03-3B0F-7D6D-31B4-563BBE819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4FAE47-DC22-B749-91EC-5C167D94BC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ublic Sans" pitchFamily="2" charset="77"/>
              <a:ea typeface="+mn-ea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168175"/>
              </p:ext>
            </p:extLst>
          </p:nvPr>
        </p:nvGraphicFramePr>
        <p:xfrm>
          <a:off x="662654" y="1139894"/>
          <a:ext cx="10075368" cy="500141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228827">
                  <a:extLst>
                    <a:ext uri="{9D8B030D-6E8A-4147-A177-3AD203B41FA5}">
                      <a16:colId xmlns:a16="http://schemas.microsoft.com/office/drawing/2014/main" val="2106773306"/>
                    </a:ext>
                  </a:extLst>
                </a:gridCol>
                <a:gridCol w="7846541">
                  <a:extLst>
                    <a:ext uri="{9D8B030D-6E8A-4147-A177-3AD203B41FA5}">
                      <a16:colId xmlns:a16="http://schemas.microsoft.com/office/drawing/2014/main" val="3007124047"/>
                    </a:ext>
                  </a:extLst>
                </a:gridCol>
              </a:tblGrid>
              <a:tr h="15104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AU" sz="700" b="0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925" marR="69925" marT="34963" marB="34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71,017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members 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Remote Area Fire Fighters and </a:t>
                      </a: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r>
                        <a:rPr lang="en-AU" sz="11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Aviation Rescue Crew</a:t>
                      </a:r>
                      <a:endParaRPr lang="en-AU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3,883 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appliances (bush fire tankers and pumpers) and </a:t>
                      </a: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approved heavy plant contractors, with more than </a:t>
                      </a: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2,700 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registered plant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NSW RFS aircraft (1 Large Air Tanker, 3 fixed </a:t>
                      </a:r>
                      <a:r>
                        <a:rPr lang="en-AU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wing, 6 rotary, and 1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CH-47 Chinook helicopter</a:t>
                      </a:r>
                      <a:r>
                        <a:rPr lang="en-AU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and more than 200 contracted aircraft available (including 2 Large Air Tankers)</a:t>
                      </a:r>
                    </a:p>
                  </a:txBody>
                  <a:tcPr marL="69925" marR="69925" marT="34963" marB="34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342820"/>
                  </a:ext>
                </a:extLst>
              </a:tr>
              <a:tr h="12585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AU" sz="700" b="0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925" marR="69925" marT="34963" marB="34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1,267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fire fighters (including over</a:t>
                      </a:r>
                      <a:r>
                        <a:rPr lang="en-AU" sz="11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 remote area fire fighters)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377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appliances and </a:t>
                      </a: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heavy plant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owned aircraft (rotary) and </a:t>
                      </a: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leased aircraft (2</a:t>
                      </a:r>
                      <a:r>
                        <a:rPr lang="en-AU" sz="11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rotary and 1 fixed wing)</a:t>
                      </a:r>
                      <a:endParaRPr lang="en-AU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additional contracted rotary aircraft to support NPWS rapid aerial response teams (RART) during the bush fire season</a:t>
                      </a:r>
                      <a:endParaRPr lang="en-AU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44" marR="52444" marT="72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466244"/>
                  </a:ext>
                </a:extLst>
              </a:tr>
              <a:tr h="11481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AU" sz="700" b="0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925" marR="69925" marT="34963" marB="34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6,776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Fire Fighters (3,564</a:t>
                      </a:r>
                      <a:r>
                        <a:rPr lang="en-AU" sz="11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ermanent</a:t>
                      </a:r>
                      <a:r>
                        <a:rPr lang="en-AU" sz="11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3,212 r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etained)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574</a:t>
                      </a:r>
                      <a:r>
                        <a:rPr lang="en-AU" sz="11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bush fire tankers/pumpers</a:t>
                      </a:r>
                      <a:r>
                        <a:rPr lang="en-AU" sz="11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</a:t>
                      </a:r>
                      <a:r>
                        <a:rPr lang="en-AU" sz="11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bush fire appliances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 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Remote</a:t>
                      </a:r>
                      <a:r>
                        <a:rPr lang="en-AU" sz="11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Aerial Piloted Systems (RPAS)</a:t>
                      </a:r>
                      <a:endParaRPr lang="en-AU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Community Fire Units</a:t>
                      </a:r>
                      <a:r>
                        <a:rPr lang="en-AU" sz="11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</a:t>
                      </a: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4,657</a:t>
                      </a:r>
                      <a:r>
                        <a:rPr lang="en-AU" sz="11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members</a:t>
                      </a:r>
                      <a:endParaRPr lang="en-AU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925" marR="69925" marT="34963" marB="34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581665"/>
                  </a:ext>
                </a:extLst>
              </a:tr>
              <a:tr h="10842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AU" sz="700" b="0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925" marR="69925" marT="34963" marB="349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556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Fire Fighters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453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appliances and </a:t>
                      </a: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heavy plant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contracted aircraft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Remote Aerial Piloted Systems (RPAS)</a:t>
                      </a:r>
                      <a:endParaRPr lang="en-AU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444" marR="52444" marT="72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611888"/>
                  </a:ext>
                </a:extLst>
              </a:tr>
            </a:tbl>
          </a:graphicData>
        </a:graphic>
      </p:graphicFrame>
      <p:pic>
        <p:nvPicPr>
          <p:cNvPr id="9" name="Picture 8" descr="C:\Users\chelseav\Desktop\RFS_Master_Logo_RGB_Landscape_FullColour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81" y="1423536"/>
            <a:ext cx="1784350" cy="815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chelseav\AppData\Local\Microsoft\Windows\INetCache\Content.MSO\CBCDC53A.tmp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34"/>
          <a:stretch/>
        </p:blipFill>
        <p:spPr bwMode="auto">
          <a:xfrm>
            <a:off x="1297606" y="2914632"/>
            <a:ext cx="876300" cy="7912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Forestry Corporation of NSW | LinkedIn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5658"/>
          <a:stretch/>
        </p:blipFill>
        <p:spPr bwMode="auto">
          <a:xfrm>
            <a:off x="1000426" y="5161074"/>
            <a:ext cx="1470660" cy="7251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Our identity - Fire and Rescue NSW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756" y="3997977"/>
            <a:ext cx="762000" cy="9480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825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200" y="358916"/>
            <a:ext cx="10972800" cy="369397"/>
          </a:xfrm>
        </p:spPr>
        <p:txBody>
          <a:bodyPr>
            <a:normAutofit fontScale="90000"/>
          </a:bodyPr>
          <a:lstStyle/>
          <a:p>
            <a:r>
              <a:rPr lang="en-AU" dirty="0"/>
              <a:t>Public Information &amp; Warnings</a:t>
            </a:r>
            <a:endParaRPr lang="en-AU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A4D6D-F7ED-D3AB-9BD2-15463C6D1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00" y="1065680"/>
            <a:ext cx="10515600" cy="466725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buClr>
                <a:srgbClr val="E5281B"/>
              </a:buClr>
              <a:buSzPct val="100000"/>
              <a:buFont typeface="System Font Regular"/>
              <a:buChar char="–"/>
              <a:defRPr/>
            </a:pPr>
            <a:r>
              <a:rPr lang="en-AU" sz="2000" dirty="0">
                <a:latin typeface="Public Sans"/>
              </a:rPr>
              <a:t>RFS is the lead agency for the issuing of public information and warnings relating to bush fires and bush fire threats.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E5281B"/>
              </a:buClr>
              <a:buSzPct val="100000"/>
              <a:buFont typeface="System Font Regular"/>
              <a:buChar char="–"/>
              <a:defRPr/>
            </a:pPr>
            <a:r>
              <a:rPr lang="en-AU" sz="2000" dirty="0">
                <a:latin typeface="Public Sans"/>
              </a:rPr>
              <a:t>RFS has responsibility for the provision of information and associated public messaging and warnings through channels including.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56" y="2801922"/>
            <a:ext cx="5079533" cy="3743723"/>
          </a:xfrm>
          <a:prstGeom prst="rect">
            <a:avLst/>
          </a:prstGeom>
        </p:spPr>
      </p:pic>
      <p:pic>
        <p:nvPicPr>
          <p:cNvPr id="1026" name="Picture 2" descr="AFDRS – Australian Fire Danger Rating Sy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788" y="2734728"/>
            <a:ext cx="6063326" cy="304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619975"/>
      </p:ext>
    </p:extLst>
  </p:cSld>
  <p:clrMapOvr>
    <a:masterClrMapping/>
  </p:clrMapOvr>
</p:sld>
</file>

<file path=ppt/theme/theme1.xml><?xml version="1.0" encoding="utf-8"?>
<a:theme xmlns:a="http://schemas.openxmlformats.org/drawingml/2006/main" name="Intro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Body Slides - r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Imag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vider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0/50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mag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ody Slides - light gre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ody Slides - r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Body Slides - gre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Divider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1A73856C1982428A4D89FBDE2207B7" ma:contentTypeVersion="15" ma:contentTypeDescription="Create a new document." ma:contentTypeScope="" ma:versionID="3b3743b11ba98863a85f24dffd1e3f21">
  <xsd:schema xmlns:xsd="http://www.w3.org/2001/XMLSchema" xmlns:xs="http://www.w3.org/2001/XMLSchema" xmlns:p="http://schemas.microsoft.com/office/2006/metadata/properties" xmlns:ns2="4119cb4c-6a92-4170-b691-a07b30082517" xmlns:ns3="5eadba43-6594-423a-be76-219eb09f6720" targetNamespace="http://schemas.microsoft.com/office/2006/metadata/properties" ma:root="true" ma:fieldsID="ee34e6deb75a9cdd537237d4b3b47b3c" ns2:_="" ns3:_="">
    <xsd:import namespace="4119cb4c-6a92-4170-b691-a07b30082517"/>
    <xsd:import namespace="5eadba43-6594-423a-be76-219eb09f67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19cb4c-6a92-4170-b691-a07b300825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00eb7d5-ca27-4af2-baac-ce43792536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adba43-6594-423a-be76-219eb09f672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e5649035-66e1-46a4-bc08-444d24794424}" ma:internalName="TaxCatchAll" ma:showField="CatchAllData" ma:web="5eadba43-6594-423a-be76-219eb09f67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eadba43-6594-423a-be76-219eb09f6720" xsi:nil="true"/>
    <lcf76f155ced4ddcb4097134ff3c332f xmlns="4119cb4c-6a92-4170-b691-a07b3008251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08DB73D-AB23-4AB7-905E-4BD7C91E92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19cb4c-6a92-4170-b691-a07b30082517"/>
    <ds:schemaRef ds:uri="5eadba43-6594-423a-be76-219eb09f67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78E918F-DCDB-45AE-B2DF-E1046DBF20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A57A4F-3CD4-4161-8C57-BA4EB1A6DFD5}">
  <ds:schemaRefs>
    <ds:schemaRef ds:uri="http://schemas.microsoft.com/office/2006/metadata/properties"/>
    <ds:schemaRef ds:uri="http://schemas.microsoft.com/office/infopath/2007/PartnerControls"/>
    <ds:schemaRef ds:uri="5eadba43-6594-423a-be76-219eb09f6720"/>
    <ds:schemaRef ds:uri="4119cb4c-6a92-4170-b691-a07b3008251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20070</TotalTime>
  <Words>1412</Words>
  <Application>Microsoft Office PowerPoint</Application>
  <PresentationFormat>Widescreen</PresentationFormat>
  <Paragraphs>198</Paragraphs>
  <Slides>16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Intro Slides</vt:lpstr>
      <vt:lpstr>Divider Slide</vt:lpstr>
      <vt:lpstr>contents</vt:lpstr>
      <vt:lpstr>50/50 slide</vt:lpstr>
      <vt:lpstr>Image slides</vt:lpstr>
      <vt:lpstr>Body Slides - light grey</vt:lpstr>
      <vt:lpstr>Body Slides - red</vt:lpstr>
      <vt:lpstr>Body Slides - grey</vt:lpstr>
      <vt:lpstr>1_Divider Slide</vt:lpstr>
      <vt:lpstr>1_Body Slides - red</vt:lpstr>
      <vt:lpstr>1_Image slides</vt:lpstr>
      <vt:lpstr>RFS State Operations Briefing  February 2025</vt:lpstr>
      <vt:lpstr>RFS – Who we are</vt:lpstr>
      <vt:lpstr>Emergency Management</vt:lpstr>
      <vt:lpstr>Emergency Management</vt:lpstr>
      <vt:lpstr>Combat Agencies</vt:lpstr>
      <vt:lpstr>Functional Areas</vt:lpstr>
      <vt:lpstr>State Emergency Operations Centre</vt:lpstr>
      <vt:lpstr>Agency Fire Fighting Capabilities</vt:lpstr>
      <vt:lpstr>Public Information &amp; Warnings</vt:lpstr>
      <vt:lpstr>Athena Bush Fire Intelligence</vt:lpstr>
      <vt:lpstr>Aviation</vt:lpstr>
      <vt:lpstr>RFS Owned Aircraft</vt:lpstr>
      <vt:lpstr>2019/20 Season at a Glance</vt:lpstr>
      <vt:lpstr>2019/20 Season at a Glance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Alanna Rados</dc:creator>
  <cp:lastModifiedBy>Simon Herring</cp:lastModifiedBy>
  <cp:revision>549</cp:revision>
  <cp:lastPrinted>2024-06-07T07:25:59Z</cp:lastPrinted>
  <dcterms:created xsi:type="dcterms:W3CDTF">2023-04-17T01:31:59Z</dcterms:created>
  <dcterms:modified xsi:type="dcterms:W3CDTF">2025-07-15T01:31:05Z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0x010100E61A73856C1982428A4D89FBDE2207B7</vt:lpwstr>
  </property>
</Properties>
</file>