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0" r:id="rId5"/>
    <p:sldId id="266" r:id="rId6"/>
    <p:sldId id="269" r:id="rId7"/>
    <p:sldId id="271" r:id="rId8"/>
    <p:sldId id="272" r:id="rId9"/>
    <p:sldId id="273" r:id="rId10"/>
    <p:sldId id="274" r:id="rId11"/>
    <p:sldId id="275" r:id="rId12"/>
    <p:sldId id="27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30B35E-B656-EBCE-3AD9-DFF306B019D2}" name="Katrina Davey" initials="KD" userId="S::katrina.davey@esa.edu.au::fd9163fe-4e0f-45e0-8c39-3b595d38da52" providerId="AD"/>
  <p188:author id="{49F87EAE-6CC1-99D4-8E31-202EF7FA06F2}" name="Trish Wilson" initials="TW" userId="1a8d7cc3620296f7" providerId="Windows Live"/>
  <p188:author id="{C45700C7-E621-9E55-87F9-E677FD960443}" name="Aja Bongiorno" initials="AB" userId="S::Aja.Bongiorno@esa.edu.au::f06bccf4-c259-48cd-b259-591b80ae2829" providerId="AD"/>
  <p188:author id="{D18091E1-27D4-B931-9E4D-D63363257230}" name="Barbara" initials="BD" userId="Barbara" providerId="None"/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35A61-A330-4A3E-92A1-A0D45A6C6521}" v="224" dt="2025-10-13T23:56:41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9" autoAdjust="0"/>
    <p:restoredTop sz="86408" autoAdjust="0"/>
  </p:normalViewPr>
  <p:slideViewPr>
    <p:cSldViewPr snapToGrid="0">
      <p:cViewPr varScale="1">
        <p:scale>
          <a:sx n="76" d="100"/>
          <a:sy n="76" d="100"/>
        </p:scale>
        <p:origin x="180" y="7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1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Power" userId="f3410e55-3c0b-475c-b0b5-72038337e5c9" providerId="ADAL" clId="{17D0FC71-C0EA-4387-A4F8-65B9E32438E6}"/>
    <pc:docChg chg="undo custSel modSld">
      <pc:chgData name="Martine Power" userId="f3410e55-3c0b-475c-b0b5-72038337e5c9" providerId="ADAL" clId="{17D0FC71-C0EA-4387-A4F8-65B9E32438E6}" dt="2025-09-19T04:58:20.630" v="150" actId="20577"/>
      <pc:docMkLst>
        <pc:docMk/>
      </pc:docMkLst>
      <pc:sldChg chg="addSp modSp mod">
        <pc:chgData name="Martine Power" userId="f3410e55-3c0b-475c-b0b5-72038337e5c9" providerId="ADAL" clId="{17D0FC71-C0EA-4387-A4F8-65B9E32438E6}" dt="2025-09-19T04:15:21.671" v="82" actId="255"/>
        <pc:sldMkLst>
          <pc:docMk/>
          <pc:sldMk cId="1346956507" sldId="266"/>
        </pc:sldMkLst>
        <pc:spChg chg="add mod">
          <ac:chgData name="Martine Power" userId="f3410e55-3c0b-475c-b0b5-72038337e5c9" providerId="ADAL" clId="{17D0FC71-C0EA-4387-A4F8-65B9E32438E6}" dt="2025-09-19T04:15:21.671" v="82" actId="255"/>
          <ac:spMkLst>
            <pc:docMk/>
            <pc:sldMk cId="1346956507" sldId="266"/>
            <ac:spMk id="4" creationId="{E1302C67-FBC8-F1DE-8531-781545C30B9F}"/>
          </ac:spMkLst>
        </pc:spChg>
        <pc:picChg chg="mod">
          <ac:chgData name="Martine Power" userId="f3410e55-3c0b-475c-b0b5-72038337e5c9" providerId="ADAL" clId="{17D0FC71-C0EA-4387-A4F8-65B9E32438E6}" dt="2025-09-19T04:06:58.420" v="4" actId="962"/>
          <ac:picMkLst>
            <pc:docMk/>
            <pc:sldMk cId="1346956507" sldId="266"/>
            <ac:picMk id="3" creationId="{F4EAF30B-2423-C71E-A2C4-64A70F9F704D}"/>
          </ac:picMkLst>
        </pc:picChg>
      </pc:sldChg>
      <pc:sldChg chg="modSp mod">
        <pc:chgData name="Martine Power" userId="f3410e55-3c0b-475c-b0b5-72038337e5c9" providerId="ADAL" clId="{17D0FC71-C0EA-4387-A4F8-65B9E32438E6}" dt="2025-09-19T04:57:48.294" v="128" actId="20577"/>
        <pc:sldMkLst>
          <pc:docMk/>
          <pc:sldMk cId="1799176025" sldId="269"/>
        </pc:sldMkLst>
        <pc:spChg chg="mod">
          <ac:chgData name="Martine Power" userId="f3410e55-3c0b-475c-b0b5-72038337e5c9" providerId="ADAL" clId="{17D0FC71-C0EA-4387-A4F8-65B9E32438E6}" dt="2025-09-19T04:57:48.294" v="128" actId="20577"/>
          <ac:spMkLst>
            <pc:docMk/>
            <pc:sldMk cId="1799176025" sldId="269"/>
            <ac:spMk id="2" creationId="{D2507823-1E65-5A02-2047-E94382CD9707}"/>
          </ac:spMkLst>
        </pc:spChg>
        <pc:spChg chg="mod ord">
          <ac:chgData name="Martine Power" userId="f3410e55-3c0b-475c-b0b5-72038337e5c9" providerId="ADAL" clId="{17D0FC71-C0EA-4387-A4F8-65B9E32438E6}" dt="2025-09-19T04:22:59.756" v="85" actId="13244"/>
          <ac:spMkLst>
            <pc:docMk/>
            <pc:sldMk cId="1799176025" sldId="269"/>
            <ac:spMk id="4" creationId="{663F3E4E-4700-FE25-E788-0C1A592EFFBC}"/>
          </ac:spMkLst>
        </pc:spChg>
        <pc:picChg chg="mod">
          <ac:chgData name="Martine Power" userId="f3410e55-3c0b-475c-b0b5-72038337e5c9" providerId="ADAL" clId="{17D0FC71-C0EA-4387-A4F8-65B9E32438E6}" dt="2025-09-19T04:07:04.233" v="5" actId="962"/>
          <ac:picMkLst>
            <pc:docMk/>
            <pc:sldMk cId="1799176025" sldId="269"/>
            <ac:picMk id="6" creationId="{FD279B63-879D-CB5E-8201-73AE83B6594E}"/>
          </ac:picMkLst>
        </pc:picChg>
      </pc:sldChg>
      <pc:sldChg chg="modSp mod">
        <pc:chgData name="Martine Power" userId="f3410e55-3c0b-475c-b0b5-72038337e5c9" providerId="ADAL" clId="{17D0FC71-C0EA-4387-A4F8-65B9E32438E6}" dt="2025-09-19T04:52:51.608" v="100" actId="20577"/>
        <pc:sldMkLst>
          <pc:docMk/>
          <pc:sldMk cId="3031059511" sldId="270"/>
        </pc:sldMkLst>
        <pc:spChg chg="mod">
          <ac:chgData name="Martine Power" userId="f3410e55-3c0b-475c-b0b5-72038337e5c9" providerId="ADAL" clId="{17D0FC71-C0EA-4387-A4F8-65B9E32438E6}" dt="2025-09-19T04:52:51.608" v="100" actId="20577"/>
          <ac:spMkLst>
            <pc:docMk/>
            <pc:sldMk cId="3031059511" sldId="270"/>
            <ac:spMk id="2" creationId="{2000260C-60A4-C70C-46AB-DDC47F0FACD7}"/>
          </ac:spMkLst>
        </pc:spChg>
        <pc:spChg chg="ord">
          <ac:chgData name="Martine Power" userId="f3410e55-3c0b-475c-b0b5-72038337e5c9" providerId="ADAL" clId="{17D0FC71-C0EA-4387-A4F8-65B9E32438E6}" dt="2025-09-19T04:19:40.346" v="84" actId="13244"/>
          <ac:spMkLst>
            <pc:docMk/>
            <pc:sldMk cId="3031059511" sldId="270"/>
            <ac:spMk id="3" creationId="{3A12993E-0CA0-FE61-5D3C-FE658D9158E3}"/>
          </ac:spMkLst>
        </pc:spChg>
      </pc:sldChg>
      <pc:sldChg chg="modSp mod">
        <pc:chgData name="Martine Power" userId="f3410e55-3c0b-475c-b0b5-72038337e5c9" providerId="ADAL" clId="{17D0FC71-C0EA-4387-A4F8-65B9E32438E6}" dt="2025-09-19T04:23:08.873" v="86" actId="13244"/>
        <pc:sldMkLst>
          <pc:docMk/>
          <pc:sldMk cId="1056462634" sldId="271"/>
        </pc:sldMkLst>
        <pc:spChg chg="ord">
          <ac:chgData name="Martine Power" userId="f3410e55-3c0b-475c-b0b5-72038337e5c9" providerId="ADAL" clId="{17D0FC71-C0EA-4387-A4F8-65B9E32438E6}" dt="2025-09-19T04:23:08.873" v="86" actId="13244"/>
          <ac:spMkLst>
            <pc:docMk/>
            <pc:sldMk cId="1056462634" sldId="271"/>
            <ac:spMk id="5" creationId="{14634D90-E586-0453-8D3D-4F8C993D659D}"/>
          </ac:spMkLst>
        </pc:spChg>
      </pc:sldChg>
      <pc:sldChg chg="modSp mod">
        <pc:chgData name="Martine Power" userId="f3410e55-3c0b-475c-b0b5-72038337e5c9" providerId="ADAL" clId="{17D0FC71-C0EA-4387-A4F8-65B9E32438E6}" dt="2025-09-19T04:58:09.062" v="140" actId="20577"/>
        <pc:sldMkLst>
          <pc:docMk/>
          <pc:sldMk cId="3313760592" sldId="272"/>
        </pc:sldMkLst>
        <pc:spChg chg="mod">
          <ac:chgData name="Martine Power" userId="f3410e55-3c0b-475c-b0b5-72038337e5c9" providerId="ADAL" clId="{17D0FC71-C0EA-4387-A4F8-65B9E32438E6}" dt="2025-09-19T04:58:09.062" v="140" actId="20577"/>
          <ac:spMkLst>
            <pc:docMk/>
            <pc:sldMk cId="3313760592" sldId="272"/>
            <ac:spMk id="2" creationId="{B9114843-90AA-47FB-23EB-7E71AEC02EC8}"/>
          </ac:spMkLst>
        </pc:spChg>
        <pc:spChg chg="mod">
          <ac:chgData name="Martine Power" userId="f3410e55-3c0b-475c-b0b5-72038337e5c9" providerId="ADAL" clId="{17D0FC71-C0EA-4387-A4F8-65B9E32438E6}" dt="2025-09-19T04:09:00.662" v="9" actId="962"/>
          <ac:spMkLst>
            <pc:docMk/>
            <pc:sldMk cId="3313760592" sldId="272"/>
            <ac:spMk id="6" creationId="{376D9521-2ECA-AB1F-B4F6-3916243E0683}"/>
          </ac:spMkLst>
        </pc:spChg>
        <pc:picChg chg="mod ord">
          <ac:chgData name="Martine Power" userId="f3410e55-3c0b-475c-b0b5-72038337e5c9" providerId="ADAL" clId="{17D0FC71-C0EA-4387-A4F8-65B9E32438E6}" dt="2025-09-19T04:23:17.049" v="87" actId="13244"/>
          <ac:picMkLst>
            <pc:docMk/>
            <pc:sldMk cId="3313760592" sldId="272"/>
            <ac:picMk id="7" creationId="{5F67A16D-E1A8-0A48-8B78-3EA56245AF1B}"/>
          </ac:picMkLst>
        </pc:picChg>
      </pc:sldChg>
      <pc:sldChg chg="modSp mod">
        <pc:chgData name="Martine Power" userId="f3410e55-3c0b-475c-b0b5-72038337e5c9" providerId="ADAL" clId="{17D0FC71-C0EA-4387-A4F8-65B9E32438E6}" dt="2025-09-19T04:11:33.425" v="14" actId="962"/>
        <pc:sldMkLst>
          <pc:docMk/>
          <pc:sldMk cId="2039268535" sldId="273"/>
        </pc:sldMkLst>
        <pc:picChg chg="mod">
          <ac:chgData name="Martine Power" userId="f3410e55-3c0b-475c-b0b5-72038337e5c9" providerId="ADAL" clId="{17D0FC71-C0EA-4387-A4F8-65B9E32438E6}" dt="2025-09-19T04:10:08.083" v="12" actId="962"/>
          <ac:picMkLst>
            <pc:docMk/>
            <pc:sldMk cId="2039268535" sldId="273"/>
            <ac:picMk id="4" creationId="{AAE3880D-4D5E-76BC-9D66-F24AD930B739}"/>
          </ac:picMkLst>
        </pc:picChg>
        <pc:picChg chg="mod">
          <ac:chgData name="Martine Power" userId="f3410e55-3c0b-475c-b0b5-72038337e5c9" providerId="ADAL" clId="{17D0FC71-C0EA-4387-A4F8-65B9E32438E6}" dt="2025-09-19T04:11:33.425" v="14" actId="962"/>
          <ac:picMkLst>
            <pc:docMk/>
            <pc:sldMk cId="2039268535" sldId="273"/>
            <ac:picMk id="5" creationId="{1A28C220-7A3C-B462-10F3-0D607D896951}"/>
          </ac:picMkLst>
        </pc:picChg>
      </pc:sldChg>
      <pc:sldChg chg="modSp mod">
        <pc:chgData name="Martine Power" userId="f3410e55-3c0b-475c-b0b5-72038337e5c9" providerId="ADAL" clId="{17D0FC71-C0EA-4387-A4F8-65B9E32438E6}" dt="2025-09-19T04:23:52.011" v="90" actId="962"/>
        <pc:sldMkLst>
          <pc:docMk/>
          <pc:sldMk cId="1555592296" sldId="274"/>
        </pc:sldMkLst>
        <pc:spChg chg="mod">
          <ac:chgData name="Martine Power" userId="f3410e55-3c0b-475c-b0b5-72038337e5c9" providerId="ADAL" clId="{17D0FC71-C0EA-4387-A4F8-65B9E32438E6}" dt="2025-09-19T04:23:50.681" v="88" actId="962"/>
          <ac:spMkLst>
            <pc:docMk/>
            <pc:sldMk cId="1555592296" sldId="274"/>
            <ac:spMk id="12" creationId="{CD92639B-8C5C-7928-6B95-3FC1390DB578}"/>
          </ac:spMkLst>
        </pc:spChg>
        <pc:spChg chg="mod">
          <ac:chgData name="Martine Power" userId="f3410e55-3c0b-475c-b0b5-72038337e5c9" providerId="ADAL" clId="{17D0FC71-C0EA-4387-A4F8-65B9E32438E6}" dt="2025-09-19T04:23:51.408" v="89" actId="962"/>
          <ac:spMkLst>
            <pc:docMk/>
            <pc:sldMk cId="1555592296" sldId="274"/>
            <ac:spMk id="13" creationId="{3440B2E6-D8A2-E285-0265-D80B84496411}"/>
          </ac:spMkLst>
        </pc:spChg>
        <pc:spChg chg="mod">
          <ac:chgData name="Martine Power" userId="f3410e55-3c0b-475c-b0b5-72038337e5c9" providerId="ADAL" clId="{17D0FC71-C0EA-4387-A4F8-65B9E32438E6}" dt="2025-09-19T04:23:52.011" v="90" actId="962"/>
          <ac:spMkLst>
            <pc:docMk/>
            <pc:sldMk cId="1555592296" sldId="274"/>
            <ac:spMk id="14" creationId="{F1E90D09-7B04-7FDA-12B1-FED7DE05BBD6}"/>
          </ac:spMkLst>
        </pc:spChg>
        <pc:picChg chg="mod">
          <ac:chgData name="Martine Power" userId="f3410e55-3c0b-475c-b0b5-72038337e5c9" providerId="ADAL" clId="{17D0FC71-C0EA-4387-A4F8-65B9E32438E6}" dt="2025-09-19T04:11:36.873" v="15" actId="962"/>
          <ac:picMkLst>
            <pc:docMk/>
            <pc:sldMk cId="1555592296" sldId="274"/>
            <ac:picMk id="8" creationId="{FD7CFE52-B545-E3CA-6ECE-AC69AAA85007}"/>
          </ac:picMkLst>
        </pc:picChg>
        <pc:picChg chg="mod">
          <ac:chgData name="Martine Power" userId="f3410e55-3c0b-475c-b0b5-72038337e5c9" providerId="ADAL" clId="{17D0FC71-C0EA-4387-A4F8-65B9E32438E6}" dt="2025-09-19T04:11:38.168" v="16" actId="962"/>
          <ac:picMkLst>
            <pc:docMk/>
            <pc:sldMk cId="1555592296" sldId="274"/>
            <ac:picMk id="9" creationId="{73E9E925-3C65-56A7-0059-FBCFC385A704}"/>
          </ac:picMkLst>
        </pc:picChg>
        <pc:picChg chg="mod">
          <ac:chgData name="Martine Power" userId="f3410e55-3c0b-475c-b0b5-72038337e5c9" providerId="ADAL" clId="{17D0FC71-C0EA-4387-A4F8-65B9E32438E6}" dt="2025-09-19T04:11:39.196" v="17" actId="962"/>
          <ac:picMkLst>
            <pc:docMk/>
            <pc:sldMk cId="1555592296" sldId="274"/>
            <ac:picMk id="10" creationId="{2C8F268E-9DE2-E6FE-E365-558A57CEB64B}"/>
          </ac:picMkLst>
        </pc:picChg>
      </pc:sldChg>
      <pc:sldChg chg="modSp mod">
        <pc:chgData name="Martine Power" userId="f3410e55-3c0b-475c-b0b5-72038337e5c9" providerId="ADAL" clId="{17D0FC71-C0EA-4387-A4F8-65B9E32438E6}" dt="2025-09-05T04:32:18.384" v="3" actId="20577"/>
        <pc:sldMkLst>
          <pc:docMk/>
          <pc:sldMk cId="2709624640" sldId="275"/>
        </pc:sldMkLst>
      </pc:sldChg>
      <pc:sldChg chg="modSp">
        <pc:chgData name="Martine Power" userId="f3410e55-3c0b-475c-b0b5-72038337e5c9" providerId="ADAL" clId="{17D0FC71-C0EA-4387-A4F8-65B9E32438E6}" dt="2025-09-19T04:58:20.630" v="150" actId="20577"/>
        <pc:sldMkLst>
          <pc:docMk/>
          <pc:sldMk cId="1760861184" sldId="277"/>
        </pc:sldMkLst>
        <pc:spChg chg="mod">
          <ac:chgData name="Martine Power" userId="f3410e55-3c0b-475c-b0b5-72038337e5c9" providerId="ADAL" clId="{17D0FC71-C0EA-4387-A4F8-65B9E32438E6}" dt="2025-09-19T04:58:20.630" v="150" actId="20577"/>
          <ac:spMkLst>
            <pc:docMk/>
            <pc:sldMk cId="1760861184" sldId="277"/>
            <ac:spMk id="2" creationId="{FC6A53ED-CDDD-0F73-D4AD-DCCD639DC7D3}"/>
          </ac:spMkLst>
        </pc:spChg>
      </pc:sldChg>
    </pc:docChg>
  </pc:docChgLst>
  <pc:docChgLst>
    <pc:chgData name="Aja Bongiorno" userId="f06bccf4-c259-48cd-b259-591b80ae2829" providerId="ADAL" clId="{89DDBFD2-1875-5D5E-861C-DF2FB34FCE35}"/>
    <pc:docChg chg="undo custSel modSld modMainMaster">
      <pc:chgData name="Aja Bongiorno" userId="f06bccf4-c259-48cd-b259-591b80ae2829" providerId="ADAL" clId="{89DDBFD2-1875-5D5E-861C-DF2FB34FCE35}" dt="2025-09-18T23:58:23.702" v="208" actId="207"/>
      <pc:docMkLst>
        <pc:docMk/>
      </pc:docMkLst>
      <pc:sldChg chg="modSp mod">
        <pc:chgData name="Aja Bongiorno" userId="f06bccf4-c259-48cd-b259-591b80ae2829" providerId="ADAL" clId="{89DDBFD2-1875-5D5E-861C-DF2FB34FCE35}" dt="2025-09-16T06:13:55.991" v="102" actId="207"/>
        <pc:sldMkLst>
          <pc:docMk/>
          <pc:sldMk cId="3617716949" sldId="263"/>
        </pc:sldMkLst>
        <pc:spChg chg="mod">
          <ac:chgData name="Aja Bongiorno" userId="f06bccf4-c259-48cd-b259-591b80ae2829" providerId="ADAL" clId="{89DDBFD2-1875-5D5E-861C-DF2FB34FCE35}" dt="2025-09-16T06:13:55.991" v="102" actId="207"/>
          <ac:spMkLst>
            <pc:docMk/>
            <pc:sldMk cId="3617716949" sldId="263"/>
            <ac:spMk id="2" creationId="{DDA925BA-4B26-3D78-80FB-1D710908F17E}"/>
          </ac:spMkLst>
        </pc:spChg>
      </pc:sldChg>
      <pc:sldChg chg="addSp delSp modSp mod delAnim modAnim">
        <pc:chgData name="Aja Bongiorno" userId="f06bccf4-c259-48cd-b259-591b80ae2829" providerId="ADAL" clId="{89DDBFD2-1875-5D5E-861C-DF2FB34FCE35}" dt="2025-09-16T06:11:13.144" v="17" actId="1076"/>
        <pc:sldMkLst>
          <pc:docMk/>
          <pc:sldMk cId="1346956507" sldId="266"/>
        </pc:sldMkLst>
        <pc:picChg chg="add mod">
          <ac:chgData name="Aja Bongiorno" userId="f06bccf4-c259-48cd-b259-591b80ae2829" providerId="ADAL" clId="{89DDBFD2-1875-5D5E-861C-DF2FB34FCE35}" dt="2025-09-16T06:11:13.144" v="17" actId="1076"/>
          <ac:picMkLst>
            <pc:docMk/>
            <pc:sldMk cId="1346956507" sldId="266"/>
            <ac:picMk id="2" creationId="{B4E0FA19-84EC-EA2F-9213-B196783009A9}"/>
          </ac:picMkLst>
        </pc:picChg>
      </pc:sldChg>
      <pc:sldChg chg="modSp mod modNotesTx">
        <pc:chgData name="Aja Bongiorno" userId="f06bccf4-c259-48cd-b259-591b80ae2829" providerId="ADAL" clId="{89DDBFD2-1875-5D5E-861C-DF2FB34FCE35}" dt="2025-09-16T06:12:00.810" v="79" actId="207"/>
        <pc:sldMkLst>
          <pc:docMk/>
          <pc:sldMk cId="1799176025" sldId="269"/>
        </pc:sldMkLst>
        <pc:spChg chg="mod">
          <ac:chgData name="Aja Bongiorno" userId="f06bccf4-c259-48cd-b259-591b80ae2829" providerId="ADAL" clId="{89DDBFD2-1875-5D5E-861C-DF2FB34FCE35}" dt="2025-09-16T06:12:00.810" v="79" actId="207"/>
          <ac:spMkLst>
            <pc:docMk/>
            <pc:sldMk cId="1799176025" sldId="269"/>
            <ac:spMk id="4" creationId="{663F3E4E-4700-FE25-E788-0C1A592EFFBC}"/>
          </ac:spMkLst>
        </pc:spChg>
      </pc:sldChg>
      <pc:sldChg chg="modNotesTx">
        <pc:chgData name="Aja Bongiorno" userId="f06bccf4-c259-48cd-b259-591b80ae2829" providerId="ADAL" clId="{89DDBFD2-1875-5D5E-861C-DF2FB34FCE35}" dt="2025-09-05T01:32:50.062" v="0" actId="20577"/>
        <pc:sldMkLst>
          <pc:docMk/>
          <pc:sldMk cId="3031059511" sldId="270"/>
        </pc:sldMkLst>
      </pc:sldChg>
      <pc:sldChg chg="modNotesTx">
        <pc:chgData name="Aja Bongiorno" userId="f06bccf4-c259-48cd-b259-591b80ae2829" providerId="ADAL" clId="{89DDBFD2-1875-5D5E-861C-DF2FB34FCE35}" dt="2025-09-05T01:34:49.603" v="5" actId="20577"/>
        <pc:sldMkLst>
          <pc:docMk/>
          <pc:sldMk cId="1056462634" sldId="271"/>
        </pc:sldMkLst>
      </pc:sldChg>
      <pc:sldChg chg="modSp mod modNotesTx">
        <pc:chgData name="Aja Bongiorno" userId="f06bccf4-c259-48cd-b259-591b80ae2829" providerId="ADAL" clId="{89DDBFD2-1875-5D5E-861C-DF2FB34FCE35}" dt="2025-09-18T03:02:21.404" v="195" actId="207"/>
        <pc:sldMkLst>
          <pc:docMk/>
          <pc:sldMk cId="3313760592" sldId="272"/>
        </pc:sldMkLst>
        <pc:spChg chg="mod">
          <ac:chgData name="Aja Bongiorno" userId="f06bccf4-c259-48cd-b259-591b80ae2829" providerId="ADAL" clId="{89DDBFD2-1875-5D5E-861C-DF2FB34FCE35}" dt="2025-09-18T03:02:21.404" v="195" actId="207"/>
          <ac:spMkLst>
            <pc:docMk/>
            <pc:sldMk cId="3313760592" sldId="272"/>
            <ac:spMk id="6" creationId="{376D9521-2ECA-AB1F-B4F6-3916243E0683}"/>
          </ac:spMkLst>
        </pc:spChg>
      </pc:sldChg>
      <pc:sldChg chg="modSp mod">
        <pc:chgData name="Aja Bongiorno" userId="f06bccf4-c259-48cd-b259-591b80ae2829" providerId="ADAL" clId="{89DDBFD2-1875-5D5E-861C-DF2FB34FCE35}" dt="2025-09-16T06:13:40.184" v="101" actId="3064"/>
        <pc:sldMkLst>
          <pc:docMk/>
          <pc:sldMk cId="1760861184" sldId="277"/>
        </pc:sldMkLst>
        <pc:graphicFrameChg chg="modGraphic">
          <ac:chgData name="Aja Bongiorno" userId="f06bccf4-c259-48cd-b259-591b80ae2829" providerId="ADAL" clId="{89DDBFD2-1875-5D5E-861C-DF2FB34FCE35}" dt="2025-09-16T06:13:40.184" v="101" actId="3064"/>
          <ac:graphicFrameMkLst>
            <pc:docMk/>
            <pc:sldMk cId="1760861184" sldId="277"/>
            <ac:graphicFrameMk id="7" creationId="{199B166F-C26B-B0FF-E888-E1643B92AC8E}"/>
          </ac:graphicFrameMkLst>
        </pc:graphicFrameChg>
      </pc:sldChg>
      <pc:sldMasterChg chg="modSldLayout">
        <pc:chgData name="Aja Bongiorno" userId="f06bccf4-c259-48cd-b259-591b80ae2829" providerId="ADAL" clId="{89DDBFD2-1875-5D5E-861C-DF2FB34FCE35}" dt="2025-09-18T23:58:23.702" v="208" actId="207"/>
        <pc:sldMasterMkLst>
          <pc:docMk/>
          <pc:sldMasterMk cId="845629429" sldId="2147483648"/>
        </pc:sldMasterMkLst>
        <pc:sldLayoutChg chg="modSp mod">
          <pc:chgData name="Aja Bongiorno" userId="f06bccf4-c259-48cd-b259-591b80ae2829" providerId="ADAL" clId="{89DDBFD2-1875-5D5E-861C-DF2FB34FCE35}" dt="2025-09-18T23:58:23.702" v="208" actId="207"/>
          <pc:sldLayoutMkLst>
            <pc:docMk/>
            <pc:sldMasterMk cId="845629429" sldId="2147483648"/>
            <pc:sldLayoutMk cId="1011336987" sldId="2147483661"/>
          </pc:sldLayoutMkLst>
          <pc:spChg chg="mod">
            <ac:chgData name="Aja Bongiorno" userId="f06bccf4-c259-48cd-b259-591b80ae2829" providerId="ADAL" clId="{89DDBFD2-1875-5D5E-861C-DF2FB34FCE35}" dt="2025-09-18T23:58:23.702" v="208" actId="207"/>
            <ac:spMkLst>
              <pc:docMk/>
              <pc:sldMasterMk cId="845629429" sldId="2147483648"/>
              <pc:sldLayoutMk cId="1011336987" sldId="2147483661"/>
              <ac:spMk id="14" creationId="{9D553E92-697B-F86F-ED4E-B40411456C94}"/>
            </ac:spMkLst>
          </pc:spChg>
        </pc:sldLayoutChg>
      </pc:sldMasterChg>
    </pc:docChg>
  </pc:docChgLst>
  <pc:docChgLst>
    <pc:chgData name="Angus Braithwaite" userId="25dfadf9-4dff-460d-8f43-61c43f0eb93a" providerId="ADAL" clId="{EB735A61-A330-4A3E-92A1-A0D45A6C6521}"/>
    <pc:docChg chg="undo custSel modSld">
      <pc:chgData name="Angus Braithwaite" userId="25dfadf9-4dff-460d-8f43-61c43f0eb93a" providerId="ADAL" clId="{EB735A61-A330-4A3E-92A1-A0D45A6C6521}" dt="2025-10-13T23:56:41.205" v="1286"/>
      <pc:docMkLst>
        <pc:docMk/>
      </pc:docMkLst>
      <pc:sldChg chg="modNotes">
        <pc:chgData name="Angus Braithwaite" userId="25dfadf9-4dff-460d-8f43-61c43f0eb93a" providerId="ADAL" clId="{EB735A61-A330-4A3E-92A1-A0D45A6C6521}" dt="2025-10-13T23:56:41.205" v="1286"/>
        <pc:sldMkLst>
          <pc:docMk/>
          <pc:sldMk cId="3617716949" sldId="263"/>
        </pc:sldMkLst>
      </pc:sldChg>
      <pc:sldChg chg="modSp mod modNotes">
        <pc:chgData name="Angus Braithwaite" userId="25dfadf9-4dff-460d-8f43-61c43f0eb93a" providerId="ADAL" clId="{EB735A61-A330-4A3E-92A1-A0D45A6C6521}" dt="2025-10-13T23:56:41.047" v="1062"/>
        <pc:sldMkLst>
          <pc:docMk/>
          <pc:sldMk cId="1346956507" sldId="266"/>
        </pc:sldMkLst>
        <pc:spChg chg="mod ord">
          <ac:chgData name="Angus Braithwaite" userId="25dfadf9-4dff-460d-8f43-61c43f0eb93a" providerId="ADAL" clId="{EB735A61-A330-4A3E-92A1-A0D45A6C6521}" dt="2025-10-13T23:52:43.711" v="40" actId="13244"/>
          <ac:spMkLst>
            <pc:docMk/>
            <pc:sldMk cId="1346956507" sldId="266"/>
            <ac:spMk id="4" creationId="{E1302C67-FBC8-F1DE-8531-781545C30B9F}"/>
          </ac:spMkLst>
        </pc:spChg>
        <pc:picChg chg="mod ord">
          <ac:chgData name="Angus Braithwaite" userId="25dfadf9-4dff-460d-8f43-61c43f0eb93a" providerId="ADAL" clId="{EB735A61-A330-4A3E-92A1-A0D45A6C6521}" dt="2025-10-13T23:52:46.127" v="41" actId="13244"/>
          <ac:picMkLst>
            <pc:docMk/>
            <pc:sldMk cId="1346956507" sldId="266"/>
            <ac:picMk id="2" creationId="{B4E0FA19-84EC-EA2F-9213-B196783009A9}"/>
          </ac:picMkLst>
        </pc:picChg>
        <pc:picChg chg="mod ord">
          <ac:chgData name="Angus Braithwaite" userId="25dfadf9-4dff-460d-8f43-61c43f0eb93a" providerId="ADAL" clId="{EB735A61-A330-4A3E-92A1-A0D45A6C6521}" dt="2025-10-13T23:53:01.397" v="48" actId="167"/>
          <ac:picMkLst>
            <pc:docMk/>
            <pc:sldMk cId="1346956507" sldId="266"/>
            <ac:picMk id="3" creationId="{F4EAF30B-2423-C71E-A2C4-64A70F9F704D}"/>
          </ac:picMkLst>
        </pc:picChg>
      </pc:sldChg>
      <pc:sldChg chg="modNotes">
        <pc:chgData name="Angus Braithwaite" userId="25dfadf9-4dff-460d-8f43-61c43f0eb93a" providerId="ADAL" clId="{EB735A61-A330-4A3E-92A1-A0D45A6C6521}" dt="2025-10-13T23:56:41.080" v="1090"/>
        <pc:sldMkLst>
          <pc:docMk/>
          <pc:sldMk cId="1799176025" sldId="269"/>
        </pc:sldMkLst>
      </pc:sldChg>
      <pc:sldChg chg="modSp mod modNotes">
        <pc:chgData name="Angus Braithwaite" userId="25dfadf9-4dff-460d-8f43-61c43f0eb93a" providerId="ADAL" clId="{EB735A61-A330-4A3E-92A1-A0D45A6C6521}" dt="2025-10-13T23:56:41.031" v="1034"/>
        <pc:sldMkLst>
          <pc:docMk/>
          <pc:sldMk cId="3031059511" sldId="270"/>
        </pc:sldMkLst>
        <pc:spChg chg="mod ord">
          <ac:chgData name="Angus Braithwaite" userId="25dfadf9-4dff-460d-8f43-61c43f0eb93a" providerId="ADAL" clId="{EB735A61-A330-4A3E-92A1-A0D45A6C6521}" dt="2025-10-13T23:51:14.996" v="14"/>
          <ac:spMkLst>
            <pc:docMk/>
            <pc:sldMk cId="3031059511" sldId="270"/>
            <ac:spMk id="2" creationId="{2000260C-60A4-C70C-46AB-DDC47F0FACD7}"/>
          </ac:spMkLst>
        </pc:spChg>
      </pc:sldChg>
      <pc:sldChg chg="modSp mod modNotes">
        <pc:chgData name="Angus Braithwaite" userId="25dfadf9-4dff-460d-8f43-61c43f0eb93a" providerId="ADAL" clId="{EB735A61-A330-4A3E-92A1-A0D45A6C6521}" dt="2025-10-13T23:56:41.094" v="1118"/>
        <pc:sldMkLst>
          <pc:docMk/>
          <pc:sldMk cId="1056462634" sldId="271"/>
        </pc:sldMkLst>
        <pc:spChg chg="mod ord">
          <ac:chgData name="Angus Braithwaite" userId="25dfadf9-4dff-460d-8f43-61c43f0eb93a" providerId="ADAL" clId="{EB735A61-A330-4A3E-92A1-A0D45A6C6521}" dt="2025-10-13T23:55:31.505" v="66" actId="13244"/>
          <ac:spMkLst>
            <pc:docMk/>
            <pc:sldMk cId="1056462634" sldId="271"/>
            <ac:spMk id="2" creationId="{160C3645-C0FE-F6A0-B3D6-09D62D52C6A7}"/>
          </ac:spMkLst>
        </pc:spChg>
        <pc:spChg chg="mod">
          <ac:chgData name="Angus Braithwaite" userId="25dfadf9-4dff-460d-8f43-61c43f0eb93a" providerId="ADAL" clId="{EB735A61-A330-4A3E-92A1-A0D45A6C6521}" dt="2025-10-13T23:54:14.270" v="59" actId="962"/>
          <ac:spMkLst>
            <pc:docMk/>
            <pc:sldMk cId="1056462634" sldId="271"/>
            <ac:spMk id="5" creationId="{14634D90-E586-0453-8D3D-4F8C993D659D}"/>
          </ac:spMkLst>
        </pc:spChg>
      </pc:sldChg>
      <pc:sldChg chg="modNotes">
        <pc:chgData name="Angus Braithwaite" userId="25dfadf9-4dff-460d-8f43-61c43f0eb93a" providerId="ADAL" clId="{EB735A61-A330-4A3E-92A1-A0D45A6C6521}" dt="2025-10-13T23:56:41.110" v="1146"/>
        <pc:sldMkLst>
          <pc:docMk/>
          <pc:sldMk cId="3313760592" sldId="272"/>
        </pc:sldMkLst>
      </pc:sldChg>
      <pc:sldChg chg="modNotes">
        <pc:chgData name="Angus Braithwaite" userId="25dfadf9-4dff-460d-8f43-61c43f0eb93a" providerId="ADAL" clId="{EB735A61-A330-4A3E-92A1-A0D45A6C6521}" dt="2025-10-13T23:56:41.139" v="1174"/>
        <pc:sldMkLst>
          <pc:docMk/>
          <pc:sldMk cId="2039268535" sldId="273"/>
        </pc:sldMkLst>
      </pc:sldChg>
      <pc:sldChg chg="modNotes">
        <pc:chgData name="Angus Braithwaite" userId="25dfadf9-4dff-460d-8f43-61c43f0eb93a" providerId="ADAL" clId="{EB735A61-A330-4A3E-92A1-A0D45A6C6521}" dt="2025-10-13T23:56:41.144" v="1202"/>
        <pc:sldMkLst>
          <pc:docMk/>
          <pc:sldMk cId="1555592296" sldId="274"/>
        </pc:sldMkLst>
      </pc:sldChg>
      <pc:sldChg chg="addSp delSp modSp mod modNotes">
        <pc:chgData name="Angus Braithwaite" userId="25dfadf9-4dff-460d-8f43-61c43f0eb93a" providerId="ADAL" clId="{EB735A61-A330-4A3E-92A1-A0D45A6C6521}" dt="2025-10-13T23:56:41.172" v="1230"/>
        <pc:sldMkLst>
          <pc:docMk/>
          <pc:sldMk cId="2709624640" sldId="275"/>
        </pc:sldMkLst>
        <pc:graphicFrameChg chg="mod modGraphic">
          <ac:chgData name="Angus Braithwaite" userId="25dfadf9-4dff-460d-8f43-61c43f0eb93a" providerId="ADAL" clId="{EB735A61-A330-4A3E-92A1-A0D45A6C6521}" dt="2025-10-13T23:47:05.003" v="9" actId="14734"/>
          <ac:graphicFrameMkLst>
            <pc:docMk/>
            <pc:sldMk cId="2709624640" sldId="275"/>
            <ac:graphicFrameMk id="7" creationId="{35FA20A9-8CF3-459A-3281-FA7F45768FAE}"/>
          </ac:graphicFrameMkLst>
        </pc:graphicFrameChg>
        <pc:picChg chg="add del">
          <ac:chgData name="Angus Braithwaite" userId="25dfadf9-4dff-460d-8f43-61c43f0eb93a" providerId="ADAL" clId="{EB735A61-A330-4A3E-92A1-A0D45A6C6521}" dt="2025-10-13T23:05:48.363" v="3" actId="22"/>
          <ac:picMkLst>
            <pc:docMk/>
            <pc:sldMk cId="2709624640" sldId="275"/>
            <ac:picMk id="4" creationId="{EB619028-7A1F-0EFD-ED21-630D89CAD5F8}"/>
          </ac:picMkLst>
        </pc:picChg>
      </pc:sldChg>
      <pc:sldChg chg="modSp mod modNotes">
        <pc:chgData name="Angus Braithwaite" userId="25dfadf9-4dff-460d-8f43-61c43f0eb93a" providerId="ADAL" clId="{EB735A61-A330-4A3E-92A1-A0D45A6C6521}" dt="2025-10-13T23:56:41.189" v="1258"/>
        <pc:sldMkLst>
          <pc:docMk/>
          <pc:sldMk cId="1760861184" sldId="277"/>
        </pc:sldMkLst>
        <pc:graphicFrameChg chg="modGraphic">
          <ac:chgData name="Angus Braithwaite" userId="25dfadf9-4dff-460d-8f43-61c43f0eb93a" providerId="ADAL" clId="{EB735A61-A330-4A3E-92A1-A0D45A6C6521}" dt="2025-10-13T23:47:54.853" v="11" actId="14734"/>
          <ac:graphicFrameMkLst>
            <pc:docMk/>
            <pc:sldMk cId="1760861184" sldId="277"/>
            <ac:graphicFrameMk id="7" creationId="{199B166F-C26B-B0FF-E888-E1643B92AC8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0C1F63-B0BE-F00A-4A5E-0734993E9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CEB98-D8B9-CA6B-A6F5-398DBDB7D9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0AFCD-C647-4DCD-BBC4-DE0207B8BAA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1C4F9-9BE5-E1A6-7C84-DD971D7BB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0DF01-4DD5-E103-4136-71D16C0CD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8EC02-3605-416B-8D1E-F1C1104A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8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BD00-89F1-45E3-B263-4F2C41624BC7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ABBC-8B10-450B-9334-1DA78768B0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12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Department of Foreign Affairs and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7A5EF-29A7-CE4C-264D-F226F35D9E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4C62F95-7126-BF6D-45B6-7109D8C85E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40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39796-37B7-1227-E2F6-AC86A56B99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BF5276C-DF6C-1CFB-C80E-01D30CCD58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1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Enable content on the security warning to ensure the embedded video can be played.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64124-F4B5-8677-8CC5-CCAAD4EF64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573ACBD-8636-7EE1-9DB3-A4DB35411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4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ChildFund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Kiribati/Department of Foreign Affairs and Trade, CC 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63F1B-E038-B491-ED14-F564AF1762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3DFEDB6-14C4-4ABF-8FFB-C8D0A5B14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4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</a:t>
            </a:r>
            <a:r>
              <a:rPr lang="en-AU" dirty="0" err="1"/>
              <a:t>multimedia.dfat.gov.au</a:t>
            </a:r>
            <a:r>
              <a:rPr lang="en-AU" dirty="0"/>
              <a:t>/</a:t>
            </a:r>
            <a:r>
              <a:rPr lang="en-AU" dirty="0" err="1"/>
              <a:t>fotoweb</a:t>
            </a:r>
            <a:r>
              <a:rPr lang="en-AU" dirty="0"/>
              <a:t>/archives/5019-PUBLIC-Library/</a:t>
            </a:r>
            <a:r>
              <a:rPr lang="en-AU" dirty="0" err="1"/>
              <a:t>PublicAssets</a:t>
            </a:r>
            <a:r>
              <a:rPr lang="en-AU" dirty="0"/>
              <a:t>/</a:t>
            </a:r>
            <a:r>
              <a:rPr lang="en-AU" dirty="0" err="1"/>
              <a:t>MasterArchive</a:t>
            </a:r>
            <a:r>
              <a:rPr lang="en-AU" dirty="0"/>
              <a:t>/000179032.jpg.info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EF9DB-9FCF-9C54-4ECD-CC38FFAE54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7DFCF11-4108-B2EF-FFA6-47ABB521E7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5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Jim Holmes/Department of Foreign Affairs and Trade, CC 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2F800-6511-234E-D80E-CBBB0B6DCA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1E56C51-1817-1000-8277-F089745865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7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05EB4-226B-D457-BAA5-D8B801D8D6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8EF2021-1B47-67A2-6310-347ACD28D5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7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F2AE-9E7F-39E5-1053-76521A246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3D854-AB89-0253-9395-8AE2D6848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377D4-92A4-C05A-E7D9-D74B04B5F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19426-41CA-F64E-ECF7-8DD5FF714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C0775-28E9-9DA6-695E-B0320EC234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CB5CA6E-71E3-2BB0-20D3-218531AF5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3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99A61-E970-4034-5372-65319A1E3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11683-9E18-8DE6-A729-3372247FA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DBA51-94FF-F9B4-5810-5F6AA437C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46DA5-B53F-2DA3-F251-7AF135372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FFCBC-5965-61A2-D826-DD96B76BA8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6298D05-8C17-DF65-55AB-B34EC04AC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3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EA28F-4BBB-695C-DA25-391CBBCF1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3E991-38B1-9494-E4A3-2FC28E366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32D36-F392-35C7-84DE-DF6A04F13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2061E-11ED-AF1E-40AF-44AF25C70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36E58-0110-C63C-58FB-4D669EB147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FCC7741-D47E-05A2-3539-B7CAF9EBD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4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>
            <a:extLst>
              <a:ext uri="{FF2B5EF4-FFF2-40B4-BE49-F238E27FC236}">
                <a16:creationId xmlns:a16="http://schemas.microsoft.com/office/drawing/2014/main" id="{9D553E92-697B-F86F-ED4E-B40411456C94}"/>
              </a:ext>
            </a:extLst>
          </p:cNvPr>
          <p:cNvSpPr/>
          <p:nvPr userDrawn="1"/>
        </p:nvSpPr>
        <p:spPr>
          <a:xfrm flipV="1">
            <a:off x="7217044" y="1875294"/>
            <a:ext cx="4726987" cy="4726987"/>
          </a:xfrm>
          <a:prstGeom prst="teardrop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562117" cy="4289845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1" name="Picture 20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A83F942-2F64-231C-F073-087F3221F0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6037220" y="0"/>
            <a:ext cx="6169571" cy="30854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B9C7C3-E964-3D4F-673F-C6EF199338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06" t="17615" r="-1" b="17615"/>
          <a:stretch>
            <a:fillRect/>
          </a:stretch>
        </p:blipFill>
        <p:spPr>
          <a:xfrm>
            <a:off x="-511444" y="298341"/>
            <a:ext cx="3809775" cy="1144592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2F2527B-AEC0-781B-793C-9C20EAC2032B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2404494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5C8286-6E1C-711B-AA1E-71DEE3210F39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19203692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2883-C830-0F30-4A70-EB37ECF0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149C-6917-6306-C21F-EFF85E60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A4BD9-9FDE-B3E3-63E4-70A8B8BD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F82DF-4DF1-3AA9-635B-7E1024B1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5E9AA-63F9-B1A4-4129-421B78A7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BD662-4793-2381-0B5B-F231E366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7472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B797-6C0D-E714-5B74-13672975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70489F-E683-1823-C15B-8D13B5DE6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CB14F-0116-616F-113C-4AEFC544C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294EB-44B3-D78C-DD67-4769C024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7DBF-2E65-0617-E4CF-0E2331EE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8880F-8C66-4FA4-735A-CB1560BF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464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2F17-2370-2477-574E-5B1CA9A9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2F986-13C7-B8CD-D2FD-7C6E96AE6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2C67-0007-75FC-A4CC-FAAD00F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2D18-E319-5884-0874-90DA1AE4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F15C-8BC5-4EF1-54AB-0063220D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6791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53727-25EB-0B1A-D455-0BEEC119A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46C62-3FBB-F844-4820-E2B2EE6AE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95E58-1CD1-3EC2-84A6-E5F0E411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06DA-402F-E704-0AF9-3724DD5D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97A5-C244-C53D-832B-A0DB7F95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5359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562117" cy="4289845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1" name="Picture 20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A83F942-2F64-231C-F073-087F3221F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6037220" y="0"/>
            <a:ext cx="6169571" cy="308549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EFCD66F-EE65-E545-C537-E3487AAA5905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C7BAB-26C8-79CF-906E-84BE1A519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06" t="17615" r="-1" b="17615"/>
          <a:stretch>
            <a:fillRect/>
          </a:stretch>
        </p:blipFill>
        <p:spPr>
          <a:xfrm>
            <a:off x="-511444" y="298341"/>
            <a:ext cx="3809775" cy="1144592"/>
          </a:xfrm>
          <a:prstGeom prst="rect">
            <a:avLst/>
          </a:prstGeom>
        </p:spPr>
      </p:pic>
      <p:sp>
        <p:nvSpPr>
          <p:cNvPr id="14" name="Teardrop 13">
            <a:extLst>
              <a:ext uri="{FF2B5EF4-FFF2-40B4-BE49-F238E27FC236}">
                <a16:creationId xmlns:a16="http://schemas.microsoft.com/office/drawing/2014/main" id="{9D553E92-697B-F86F-ED4E-B40411456C94}"/>
              </a:ext>
            </a:extLst>
          </p:cNvPr>
          <p:cNvSpPr/>
          <p:nvPr userDrawn="1"/>
        </p:nvSpPr>
        <p:spPr>
          <a:xfrm flipV="1">
            <a:off x="7217044" y="1875294"/>
            <a:ext cx="4726987" cy="4726987"/>
          </a:xfrm>
          <a:prstGeom prst="teardrop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69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rrows&#10;&#10;AI-generated content may be incorrect.">
            <a:extLst>
              <a:ext uri="{FF2B5EF4-FFF2-40B4-BE49-F238E27FC236}">
                <a16:creationId xmlns:a16="http://schemas.microsoft.com/office/drawing/2014/main" id="{4B24A3B8-536B-2199-84E0-0D949EAA5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88"/>
          <a:stretch>
            <a:fillRect/>
          </a:stretch>
        </p:blipFill>
        <p:spPr>
          <a:xfrm>
            <a:off x="5978682" y="0"/>
            <a:ext cx="6213318" cy="422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546412"/>
            <a:ext cx="7875494" cy="2171981"/>
          </a:xfrm>
        </p:spPr>
        <p:txBody>
          <a:bodyPr anchor="b"/>
          <a:lstStyle>
            <a:lvl1pPr algn="l"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8C208-0C5D-FC14-AABC-AF0CAC6B5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007225"/>
            <a:ext cx="7875494" cy="1459006"/>
          </a:xfr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chemeClr val="accent1"/>
                </a:solidFill>
                <a:latin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 descr="A green and black rectangle&#10;&#10;AI-generated content may be incorrect.">
            <a:extLst>
              <a:ext uri="{FF2B5EF4-FFF2-40B4-BE49-F238E27FC236}">
                <a16:creationId xmlns:a16="http://schemas.microsoft.com/office/drawing/2014/main" id="{C3EA53FE-22E8-4DC9-87BC-29DF5D8DD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5"/>
          <a:stretch>
            <a:fillRect/>
          </a:stretch>
        </p:blipFill>
        <p:spPr>
          <a:xfrm>
            <a:off x="-10594" y="131017"/>
            <a:ext cx="3331629" cy="16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8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arning Inten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0C47-52B4-442E-2716-E8D58473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6" y="365125"/>
            <a:ext cx="48230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F0AF-8C0D-B7E3-9BB6-3D17E168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6" y="1825625"/>
            <a:ext cx="48230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4518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D525-7331-ADBC-812D-A3131FDC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A5127-D9E4-DCE0-7833-F99761730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54B1-5F60-C811-746D-2729BFEB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A139-80C6-330F-BA1D-BAE6CA68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8CF36-54C6-7341-24DE-CAB7548E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5901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C5DDB4-1CB5-5326-5A07-646E42B19D2A}"/>
              </a:ext>
            </a:extLst>
          </p:cNvPr>
          <p:cNvSpPr/>
          <p:nvPr userDrawn="1"/>
        </p:nvSpPr>
        <p:spPr>
          <a:xfrm>
            <a:off x="0" y="0"/>
            <a:ext cx="12192000" cy="1309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FB11B-EF34-D9A6-2D3B-B8FEB2A3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527774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A7CD-5B57-1537-AE9F-35ACDE3AF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166" y="1852047"/>
            <a:ext cx="6101623" cy="4324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23F9F8-78E9-3118-8CF9-DBEE7A0DB6FD}"/>
              </a:ext>
            </a:extLst>
          </p:cNvPr>
          <p:cNvSpPr txBox="1">
            <a:spLocks/>
          </p:cNvSpPr>
          <p:nvPr userDrawn="1"/>
        </p:nvSpPr>
        <p:spPr>
          <a:xfrm>
            <a:off x="392166" y="160150"/>
            <a:ext cx="10515600" cy="32029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4"/>
                </a:solidFill>
              </a:rPr>
              <a:t>| </a:t>
            </a:r>
            <a:r>
              <a:rPr lang="en-US" sz="2200" dirty="0">
                <a:solidFill>
                  <a:srgbClr val="FFFFFF"/>
                </a:solidFill>
              </a:rPr>
              <a:t> Worksheet</a:t>
            </a:r>
            <a:endParaRPr lang="en-AU" sz="22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B4B206ED-C102-AA1C-8BE8-C27594DEF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13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55A5DD-72CA-D9C8-A45C-49C00AD0218B}"/>
              </a:ext>
            </a:extLst>
          </p:cNvPr>
          <p:cNvSpPr/>
          <p:nvPr userDrawn="1"/>
        </p:nvSpPr>
        <p:spPr>
          <a:xfrm>
            <a:off x="0" y="1"/>
            <a:ext cx="12192000" cy="829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18D03-7A1F-F1D7-98D7-034BB993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95992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" name="Picture 1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9FCDCE6-E402-A06C-503E-897F04C4F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262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0BA4-2BC2-AD36-1CCC-AD96A003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354F7-ED84-9C21-5CA2-C56124F04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DC5F7-6AD2-2749-7CB1-423E63AC7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E04E4-A48D-85AC-D630-7A47FE743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1F8D3-B6F6-DD87-E966-2B896C171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9FAC1-106A-399D-8ED7-DFDF4B80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1F105-9B77-D659-E6FE-56773362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FB2D6-187C-F020-EAD0-5811EBA3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3724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7C89-0909-3B1A-CD22-DB0FCAC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90390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E25B1-B213-6EA7-43BC-6F0C1C15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3C14C-1F63-31DF-5F8B-F412A052E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67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34B4-B36F-5A6C-9214-1AC2526E0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Source Sans Pro Semibold" panose="020B0503030403020204" pitchFamily="34" charset="0"/>
              </a:defRPr>
            </a:lvl1pPr>
          </a:lstStyle>
          <a:p>
            <a:fld id="{3AAC2D02-BE56-45A7-93F5-BB68C109A1A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7A0569-9514-6C23-C933-A93D56D973CF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8456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Source Sans Pro Semibold" panose="020B0503030403020204" pitchFamily="34" charset="0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b6bDvHZglGg?list=PL7HSPnTFVAuFlDK8NpiTxGyzKK08CzlIP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at.gov.au/geo/pacific/development-assistance/climate-change-and-resilien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260C-60A4-C70C-46AB-DDC47F0FA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en-US" sz="5400" dirty="0"/>
              <a:t>How does Australia interconnect with </a:t>
            </a:r>
            <a:br>
              <a:rPr lang="en-US" sz="5400" dirty="0"/>
            </a:br>
            <a:r>
              <a:rPr lang="en-US" sz="5400" dirty="0"/>
              <a:t>the Pacific to manage environmental hazards?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2993E-0CA0-FE61-5D3C-FE658D9158E3}"/>
              </a:ext>
            </a:extLst>
          </p:cNvPr>
          <p:cNvSpPr txBox="1"/>
          <p:nvPr/>
        </p:nvSpPr>
        <p:spPr>
          <a:xfrm>
            <a:off x="392166" y="534747"/>
            <a:ext cx="1859095" cy="63094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3500" b="1" dirty="0">
                <a:solidFill>
                  <a:schemeClr val="accent2"/>
                </a:solidFill>
                <a:latin typeface="Source Sans Pro Semibold" panose="020B050303040302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03105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D26D478-CBEF-DA1A-4C73-9C8943B3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Identify 3 statistics posing the greatest risk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A925BA-4B26-3D78-80FB-1D710908F17E}"/>
              </a:ext>
            </a:extLst>
          </p:cNvPr>
          <p:cNvSpPr txBox="1">
            <a:spLocks/>
          </p:cNvSpPr>
          <p:nvPr/>
        </p:nvSpPr>
        <p:spPr>
          <a:xfrm>
            <a:off x="392168" y="1012371"/>
            <a:ext cx="11048000" cy="5334000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Firstly, the Marshall Islands has 100% of its population living within 1 km </a:t>
            </a:r>
            <a:br>
              <a:rPr lang="en-AU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AU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of the coastline. This means all of society are at risk of losing their homes </a:t>
            </a:r>
            <a:br>
              <a:rPr lang="en-AU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AU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during a hazard.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Secondly, the economic cost of protecting the islands coastline is a huge </a:t>
            </a:r>
            <a:br>
              <a:rPr lang="en-AU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AU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burden on a population which is very small, making it hard for these communities to sustain their lifestyle without assistance.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Finally, the environmental predictions of more intense rain events will likely only increase the frequency of coastal flooding, making it feel like the hazard recovery stage never ends.</a:t>
            </a:r>
          </a:p>
        </p:txBody>
      </p:sp>
    </p:spTree>
    <p:extLst>
      <p:ext uri="{BB962C8B-B14F-4D97-AF65-F5344CB8AC3E}">
        <p14:creationId xmlns:p14="http://schemas.microsoft.com/office/powerpoint/2010/main" val="361771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AF30B-2423-C71E-A2C4-64A70F9F7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302C67-FBC8-F1DE-8531-781545C30B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167" y="-1325563"/>
            <a:ext cx="10515600" cy="1325563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AU" sz="1200" dirty="0"/>
              <a:t>Slide 2: Video: Beyond Awesome: Tuvalu’s land makers</a:t>
            </a:r>
          </a:p>
        </p:txBody>
      </p:sp>
      <p:pic>
        <p:nvPicPr>
          <p:cNvPr id="2" name="Online Media 3" descr="Tuvalu’s Land Makers | Beyond Awesome | ABC Australia">
            <a:hlinkClick r:id="" action="ppaction://media"/>
            <a:extLst>
              <a:ext uri="{FF2B5EF4-FFF2-40B4-BE49-F238E27FC236}">
                <a16:creationId xmlns:a16="http://schemas.microsoft.com/office/drawing/2014/main" id="{B4E0FA19-84EC-EA2F-9213-B196783009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3488" y="190179"/>
            <a:ext cx="10865023" cy="6138752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69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7823-1E65-5A02-2047-E94382CD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Lesson 1: </a:t>
            </a:r>
            <a:br>
              <a:rPr lang="en-US" sz="4000" dirty="0"/>
            </a:br>
            <a:r>
              <a:rPr lang="en-US" sz="4000" dirty="0"/>
              <a:t>Learning intentions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7C1E-4535-08A7-FF3B-B728A1F2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6" y="1478264"/>
            <a:ext cx="5208534" cy="456693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understand how Australia is supporting regional interconnections through official development assistance.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identify terms used when managing hazards.</a:t>
            </a:r>
          </a:p>
        </p:txBody>
      </p:sp>
      <p:sp>
        <p:nvSpPr>
          <p:cNvPr id="4" name="Teardrop 3" descr="Child and adult fill cup with water from water drum.">
            <a:extLst>
              <a:ext uri="{FF2B5EF4-FFF2-40B4-BE49-F238E27FC236}">
                <a16:creationId xmlns:a16="http://schemas.microsoft.com/office/drawing/2014/main" id="{663F3E4E-4700-FE25-E788-0C1A592EFFBC}"/>
              </a:ext>
            </a:extLst>
          </p:cNvPr>
          <p:cNvSpPr>
            <a:spLocks/>
          </p:cNvSpPr>
          <p:nvPr/>
        </p:nvSpPr>
        <p:spPr>
          <a:xfrm flipV="1">
            <a:off x="6169572" y="827822"/>
            <a:ext cx="5774460" cy="5774460"/>
          </a:xfrm>
          <a:prstGeom prst="teardrop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7000" r="-13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79B63-879D-CB5E-8201-73AE83B65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3645-C0FE-F6A0-B3D6-09D62D52C6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GB" sz="5400" dirty="0"/>
              <a:t>How does Australia assess natural hazards within the Pacific?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34D90-E586-0453-8D3D-4F8C993D65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2166" y="534747"/>
            <a:ext cx="1859095" cy="63094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3500" b="1" dirty="0">
                <a:solidFill>
                  <a:schemeClr val="accent2"/>
                </a:solidFill>
                <a:latin typeface="Source Sans Pro Semibold" panose="020B0503030403020204" pitchFamily="34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05646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4843-90AA-47FB-23EB-7E71AEC0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Lesson 2: </a:t>
            </a:r>
            <a:br>
              <a:rPr lang="en-US" sz="4000" dirty="0"/>
            </a:br>
            <a:r>
              <a:rPr lang="en-US" sz="4000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EA8BF-2F7B-B8B8-1B2B-43033166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6" y="1825624"/>
            <a:ext cx="4823012" cy="373697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assess the risk of hazards impacting land and water resources across the Pacific.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dirty="0"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research and use data to inform decision-making.</a:t>
            </a:r>
          </a:p>
        </p:txBody>
      </p:sp>
      <p:sp>
        <p:nvSpPr>
          <p:cNvPr id="6" name="Teardrop 5" descr="Image: Local children perch under desks in school room with aid worker.">
            <a:extLst>
              <a:ext uri="{FF2B5EF4-FFF2-40B4-BE49-F238E27FC236}">
                <a16:creationId xmlns:a16="http://schemas.microsoft.com/office/drawing/2014/main" id="{376D9521-2ECA-AB1F-B4F6-3916243E0683}"/>
              </a:ext>
            </a:extLst>
          </p:cNvPr>
          <p:cNvSpPr>
            <a:spLocks/>
          </p:cNvSpPr>
          <p:nvPr/>
        </p:nvSpPr>
        <p:spPr>
          <a:xfrm flipV="1">
            <a:off x="6169572" y="827822"/>
            <a:ext cx="5774460" cy="5774460"/>
          </a:xfrm>
          <a:prstGeom prst="teardrop">
            <a:avLst/>
          </a:prstGeom>
          <a:blipFill dpi="0" rotWithShape="0">
            <a:blip r:embed="rId3"/>
            <a:srcRect/>
            <a:stretch>
              <a:fillRect l="-32000" r="-5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7A16D-E1A8-0A48-8B78-3EA56245A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B382-DE06-8F1C-8D2E-058004C3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risks in the Pacific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A171-4A76-926B-ADA9-D3AC2C11DE0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2166" y="1524001"/>
            <a:ext cx="5348234" cy="46609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AU" sz="2400" dirty="0">
                <a:latin typeface="Source Sans Pro" panose="020B0503030403020204" pitchFamily="34" charset="0"/>
              </a:rPr>
              <a:t>Select the link in the worksheet: </a:t>
            </a:r>
            <a:br>
              <a:rPr lang="en-AU" sz="2400" dirty="0">
                <a:latin typeface="Source Sans Pro" panose="020B0503030403020204" pitchFamily="34" charset="0"/>
              </a:rPr>
            </a:br>
            <a:r>
              <a:rPr lang="en-GB" sz="2400" dirty="0">
                <a:latin typeface="Source Sans Pro" panose="020B0503030403020204" pitchFamily="34" charset="0"/>
                <a:hlinkClick r:id="rId3"/>
              </a:rPr>
              <a:t>Pacific regional – climate change and resilience</a:t>
            </a:r>
            <a:r>
              <a:rPr lang="en-GB" sz="2400" dirty="0">
                <a:latin typeface="Source Sans Pro" panose="020B0503030403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GB" sz="2400" dirty="0">
                <a:latin typeface="Source Sans Pro" panose="020B0503030403020204" pitchFamily="34" charset="0"/>
              </a:rPr>
              <a:t>Scroll </a:t>
            </a:r>
            <a:r>
              <a:rPr lang="en-GB" sz="2400">
                <a:latin typeface="Source Sans Pro" panose="020B0503030403020204" pitchFamily="34" charset="0"/>
              </a:rPr>
              <a:t>down to </a:t>
            </a:r>
            <a:r>
              <a:rPr lang="en-GB" sz="2400" dirty="0">
                <a:latin typeface="Source Sans Pro" panose="020B0503030403020204" pitchFamily="34" charset="0"/>
              </a:rPr>
              <a:t>the ‘Working with Pacific partner governments’ subheading and choose a country.</a:t>
            </a:r>
          </a:p>
          <a:p>
            <a:pPr marL="514350" indent="-514350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AU" sz="2400" dirty="0">
                <a:latin typeface="Source Sans Pro" panose="020B0503030403020204" pitchFamily="34" charset="0"/>
              </a:rPr>
              <a:t>In the Downloads panel on the right, select the PDF option.</a:t>
            </a:r>
          </a:p>
        </p:txBody>
      </p:sp>
      <p:pic>
        <p:nvPicPr>
          <p:cNvPr id="4" name="Content Placeholder 6" descr="Image: Screenshot of Pacific regional - climate change and resilience web page.">
            <a:extLst>
              <a:ext uri="{FF2B5EF4-FFF2-40B4-BE49-F238E27FC236}">
                <a16:creationId xmlns:a16="http://schemas.microsoft.com/office/drawing/2014/main" id="{AAE3880D-4D5E-76BC-9D66-F24AD930B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977" y="1735305"/>
            <a:ext cx="465229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Image: Screenshot of web page with information about Solomon Islands and Australia's commitment to helping with impact of climate change.">
            <a:extLst>
              <a:ext uri="{FF2B5EF4-FFF2-40B4-BE49-F238E27FC236}">
                <a16:creationId xmlns:a16="http://schemas.microsoft.com/office/drawing/2014/main" id="{1A28C220-7A3C-B462-10F3-0D607D8969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584" y="3472543"/>
            <a:ext cx="4286250" cy="291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6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E9063-0C9F-E53F-02BF-23E6AF7E1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D087-09B9-D6B6-9A53-9AB6CB42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Pages to research in each risk profile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CFE52-B545-E3CA-6ECE-AC69AAA85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07" y="1780932"/>
            <a:ext cx="5010853" cy="434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9E925-3C65-56A7-0059-FBCFC385A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155" y="1780932"/>
            <a:ext cx="3571875" cy="2624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8F268E-9DE2-E6FE-E365-558A57CEB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629" y="2994327"/>
            <a:ext cx="3700118" cy="355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92639B-8C5C-7928-6B95-3FC1390DB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738" y="1459469"/>
            <a:ext cx="1250732" cy="4616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1"/>
                </a:solidFill>
                <a:latin typeface="Source Sans Pro Semibold" panose="020B0503030403020204" pitchFamily="34" charset="0"/>
              </a:rPr>
              <a:t>Page 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40B2E6-D8A2-E285-0265-D80B84496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7038" y="1459469"/>
            <a:ext cx="1250732" cy="4616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1"/>
                </a:solidFill>
                <a:latin typeface="Source Sans Pro Semibold" panose="020B0503030403020204" pitchFamily="34" charset="0"/>
              </a:rPr>
              <a:t>Page 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1E90D09-7B04-7FDA-12B1-FED7DE05B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1111" y="5665941"/>
            <a:ext cx="1250732" cy="4616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1"/>
                </a:solidFill>
                <a:latin typeface="Source Sans Pro Semibold" panose="020B0503030403020204" pitchFamily="34" charset="0"/>
              </a:rPr>
              <a:t>Page 4</a:t>
            </a:r>
          </a:p>
        </p:txBody>
      </p:sp>
    </p:spTree>
    <p:extLst>
      <p:ext uri="{BB962C8B-B14F-4D97-AF65-F5344CB8AC3E}">
        <p14:creationId xmlns:p14="http://schemas.microsoft.com/office/powerpoint/2010/main" val="155559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95CE0-5253-AF43-D7CC-1833D35F0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1717-7313-10F9-AF8B-E75D3DC9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Pacific risk assessment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5FA20A9-8CF3-459A-3281-FA7F45768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74808"/>
              </p:ext>
            </p:extLst>
          </p:nvPr>
        </p:nvGraphicFramePr>
        <p:xfrm>
          <a:off x="392167" y="959657"/>
          <a:ext cx="11414151" cy="51860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186503">
                  <a:extLst>
                    <a:ext uri="{9D8B030D-6E8A-4147-A177-3AD203B41FA5}">
                      <a16:colId xmlns:a16="http://schemas.microsoft.com/office/drawing/2014/main" val="707809604"/>
                    </a:ext>
                  </a:extLst>
                </a:gridCol>
                <a:gridCol w="3558740">
                  <a:extLst>
                    <a:ext uri="{9D8B030D-6E8A-4147-A177-3AD203B41FA5}">
                      <a16:colId xmlns:a16="http://schemas.microsoft.com/office/drawing/2014/main" val="1144254200"/>
                    </a:ext>
                  </a:extLst>
                </a:gridCol>
                <a:gridCol w="3668908">
                  <a:extLst>
                    <a:ext uri="{9D8B030D-6E8A-4147-A177-3AD203B41FA5}">
                      <a16:colId xmlns:a16="http://schemas.microsoft.com/office/drawing/2014/main" val="3596179221"/>
                    </a:ext>
                  </a:extLst>
                </a:gridCol>
              </a:tblGrid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AU" sz="1800" b="1" i="0" kern="100" dirty="0">
                          <a:solidFill>
                            <a:srgbClr val="FFFFFF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Country</a:t>
                      </a:r>
                      <a:endParaRPr lang="en-AU" sz="1800" b="1" i="0" kern="100" dirty="0">
                        <a:solidFill>
                          <a:srgbClr val="FFFFFF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kern="100" dirty="0">
                        <a:solidFill>
                          <a:srgbClr val="FFFFFF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kern="100" dirty="0">
                        <a:solidFill>
                          <a:srgbClr val="FFFFFF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832631"/>
                  </a:ext>
                </a:extLst>
              </a:tr>
              <a:tr h="6676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% of coastal population within 1 km </a:t>
                      </a:r>
                      <a:b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</a:b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of the ocean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12576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Land area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548036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Total population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517026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% of population facing volcanic risk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577144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Hazards with a high likelihood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513056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Costs of coastal protection per year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35808"/>
                  </a:ext>
                </a:extLst>
              </a:tr>
              <a:tr h="426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AU" sz="2400" b="1" i="0" kern="100" dirty="0">
                          <a:solidFill>
                            <a:srgbClr val="FFFFFF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Climate projection</a:t>
                      </a:r>
                      <a:endParaRPr lang="en-AU" sz="2400" b="1" i="0" kern="100" dirty="0">
                        <a:solidFill>
                          <a:srgbClr val="FFFFFF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b="1" i="0" dirty="0">
                        <a:latin typeface="Source Sans Pro Semibold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05831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Typhoon or cyclonic activity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897565"/>
                  </a:ext>
                </a:extLst>
              </a:tr>
              <a:tr h="426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Rainfall 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813674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Sea-level rise by 2050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700" b="0" i="0" kern="100" dirty="0">
                        <a:solidFill>
                          <a:schemeClr val="accent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412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62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95A06-868F-5A21-34BD-C1ED9EEDC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53ED-CDDD-0F73-D4AD-DCCD639D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Pacific risk assessment (example)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99B166F-C26B-B0FF-E888-E1643B92A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005654"/>
              </p:ext>
            </p:extLst>
          </p:nvPr>
        </p:nvGraphicFramePr>
        <p:xfrm>
          <a:off x="392167" y="959657"/>
          <a:ext cx="11414153" cy="544417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186504">
                  <a:extLst>
                    <a:ext uri="{9D8B030D-6E8A-4147-A177-3AD203B41FA5}">
                      <a16:colId xmlns:a16="http://schemas.microsoft.com/office/drawing/2014/main" val="707809604"/>
                    </a:ext>
                  </a:extLst>
                </a:gridCol>
                <a:gridCol w="3558740">
                  <a:extLst>
                    <a:ext uri="{9D8B030D-6E8A-4147-A177-3AD203B41FA5}">
                      <a16:colId xmlns:a16="http://schemas.microsoft.com/office/drawing/2014/main" val="1144254200"/>
                    </a:ext>
                  </a:extLst>
                </a:gridCol>
                <a:gridCol w="3668909">
                  <a:extLst>
                    <a:ext uri="{9D8B030D-6E8A-4147-A177-3AD203B41FA5}">
                      <a16:colId xmlns:a16="http://schemas.microsoft.com/office/drawing/2014/main" val="3596179221"/>
                    </a:ext>
                  </a:extLst>
                </a:gridCol>
              </a:tblGrid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AU" sz="1800" b="1" i="0" kern="100" dirty="0">
                          <a:solidFill>
                            <a:srgbClr val="FFFFFF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Country</a:t>
                      </a:r>
                      <a:endParaRPr lang="en-AU" sz="1800" b="1" i="0" kern="100" dirty="0">
                        <a:solidFill>
                          <a:srgbClr val="FFFFFF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kern="100" dirty="0">
                          <a:solidFill>
                            <a:srgbClr val="FFFFFF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Marshall Islands</a:t>
                      </a:r>
                      <a:endParaRPr lang="en-AU" sz="1800" b="1" i="0" kern="100" dirty="0">
                        <a:solidFill>
                          <a:srgbClr val="FFFFFF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kern="100" dirty="0">
                          <a:solidFill>
                            <a:srgbClr val="FFFFFF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Federated States of Micronesia</a:t>
                      </a:r>
                      <a:endParaRPr lang="en-AU" sz="1800" b="1" i="0" kern="100" dirty="0">
                        <a:solidFill>
                          <a:srgbClr val="FFFFFF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832631"/>
                  </a:ext>
                </a:extLst>
              </a:tr>
              <a:tr h="6676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% of coastal population within 1 km </a:t>
                      </a:r>
                      <a:b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</a:b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of the ocean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100%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89%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12576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Land area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181 km</a:t>
                      </a:r>
                      <a:r>
                        <a:rPr lang="en-AU" sz="2000" b="0" i="0" kern="100" baseline="300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2 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701 km</a:t>
                      </a:r>
                      <a:r>
                        <a:rPr lang="en-AU" sz="2000" b="0" i="0" kern="100" baseline="300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548036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Total population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54,584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105,504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517026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% of population facing volcanic risk*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577144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Hazards with a high likelihood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Coastal flood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Typhoon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513056"/>
                  </a:ext>
                </a:extLst>
              </a:tr>
              <a:tr h="498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Costs of coastal protection per year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16–58 million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8–28 million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35808"/>
                  </a:ext>
                </a:extLst>
              </a:tr>
              <a:tr h="426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AU" sz="2400" b="1" i="0" kern="100" dirty="0">
                          <a:solidFill>
                            <a:srgbClr val="FFFFFF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Climate projection</a:t>
                      </a:r>
                      <a:endParaRPr lang="en-AU" sz="2400" b="1" i="0" kern="100" dirty="0">
                        <a:solidFill>
                          <a:srgbClr val="FFFFFF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b="1" i="0" dirty="0">
                        <a:latin typeface="Source Sans Pro Semibold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05831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Typhoon or cyclonic activity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Less frequent but more intense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Less frequent but more intense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897565"/>
                  </a:ext>
                </a:extLst>
              </a:tr>
              <a:tr h="426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Rainfall 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Will increase, with more extreme rain events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108000" marB="18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Will increase, with more </a:t>
                      </a:r>
                      <a:b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extreme rain events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108000" marB="18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813674"/>
                  </a:ext>
                </a:extLst>
              </a:tr>
              <a:tr h="45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2000" b="1" i="0" kern="100" dirty="0">
                          <a:solidFill>
                            <a:schemeClr val="accent1"/>
                          </a:solidFill>
                          <a:effectLst/>
                          <a:latin typeface="Source Sans Pro Semibold" panose="020B0503030403020204" pitchFamily="34" charset="0"/>
                        </a:rPr>
                        <a:t>Sea-level rise by 2050</a:t>
                      </a:r>
                      <a:endParaRPr lang="en-AU" sz="2000" b="1" i="0" kern="100" dirty="0">
                        <a:solidFill>
                          <a:schemeClr val="accent1"/>
                        </a:solidFill>
                        <a:effectLst/>
                        <a:latin typeface="Source Sans Pro Semibold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16–35 cm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17–35 cm</a:t>
                      </a:r>
                      <a:endParaRPr lang="en-AU" sz="2000" b="0" i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412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861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obal Ed">
      <a:dk1>
        <a:srgbClr val="000000"/>
      </a:dk1>
      <a:lt1>
        <a:srgbClr val="E6F3F2"/>
      </a:lt1>
      <a:dk2>
        <a:srgbClr val="0E2841"/>
      </a:dk2>
      <a:lt2>
        <a:srgbClr val="FEF9ED"/>
      </a:lt2>
      <a:accent1>
        <a:srgbClr val="065157"/>
      </a:accent1>
      <a:accent2>
        <a:srgbClr val="00837C"/>
      </a:accent2>
      <a:accent3>
        <a:srgbClr val="F3B223"/>
      </a:accent3>
      <a:accent4>
        <a:srgbClr val="CCE6E5"/>
      </a:accent4>
      <a:accent5>
        <a:srgbClr val="00837C"/>
      </a:accent5>
      <a:accent6>
        <a:srgbClr val="00837C"/>
      </a:accent6>
      <a:hlink>
        <a:srgbClr val="00837C"/>
      </a:hlink>
      <a:folHlink>
        <a:srgbClr val="06515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D63B06336DD48B4944551E1A7B4D8" ma:contentTypeVersion="17" ma:contentTypeDescription="Create a new document." ma:contentTypeScope="" ma:versionID="c1a333d4e903e34c23f0605c9024b49d">
  <xsd:schema xmlns:xsd="http://www.w3.org/2001/XMLSchema" xmlns:xs="http://www.w3.org/2001/XMLSchema" xmlns:p="http://schemas.microsoft.com/office/2006/metadata/properties" xmlns:ns2="99303871-8934-4198-a088-14ac5c5d1c31" xmlns:ns3="6f2ae4e0-94e8-4b28-8f95-861d59f7ae70" targetNamespace="http://schemas.microsoft.com/office/2006/metadata/properties" ma:root="true" ma:fieldsID="50b6f57787fb9933e749b1241302e2ad" ns2:_="" ns3:_="">
    <xsd:import namespace="99303871-8934-4198-a088-14ac5c5d1c31"/>
    <xsd:import namespace="6f2ae4e0-94e8-4b28-8f95-861d59f7ae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03871-8934-4198-a088-14ac5c5d1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00eb7d5-ca27-4af2-baac-ce4379253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ae4e0-94e8-4b28-8f95-861d59f7a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809fa2-c2da-453f-9c3e-eead0055a1b0}" ma:internalName="TaxCatchAll" ma:showField="CatchAllData" ma:web="6f2ae4e0-94e8-4b28-8f95-861d59f7a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303871-8934-4198-a088-14ac5c5d1c31">
      <Terms xmlns="http://schemas.microsoft.com/office/infopath/2007/PartnerControls"/>
    </lcf76f155ced4ddcb4097134ff3c332f>
    <TaxCatchAll xmlns="6f2ae4e0-94e8-4b28-8f95-861d59f7ae7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C906C2-978E-4D60-879C-1E6668C96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03871-8934-4198-a088-14ac5c5d1c31"/>
    <ds:schemaRef ds:uri="6f2ae4e0-94e8-4b28-8f95-861d59f7ae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38CC16-A383-4C01-96A0-E1921AE04BDF}">
  <ds:schemaRefs>
    <ds:schemaRef ds:uri="http://schemas.microsoft.com/office/infopath/2007/PartnerControls"/>
    <ds:schemaRef ds:uri="64eff3df-e3d6-48ed-978f-45ff25640900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f236c08-9611-4854-a4bb-16d44b7327b6"/>
    <ds:schemaRef ds:uri="http://www.w3.org/XML/1998/namespace"/>
    <ds:schemaRef ds:uri="http://purl.org/dc/dcmitype/"/>
    <ds:schemaRef ds:uri="99303871-8934-4198-a088-14ac5c5d1c31"/>
    <ds:schemaRef ds:uri="6f2ae4e0-94e8-4b28-8f95-861d59f7ae70"/>
  </ds:schemaRefs>
</ds:datastoreItem>
</file>

<file path=customXml/itemProps3.xml><?xml version="1.0" encoding="utf-8"?>
<ds:datastoreItem xmlns:ds="http://schemas.openxmlformats.org/officeDocument/2006/customXml" ds:itemID="{1DE12B4E-845D-4B2B-B70B-EEBABFF708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511</Words>
  <Application>Microsoft Office PowerPoint</Application>
  <PresentationFormat>Widescreen</PresentationFormat>
  <Paragraphs>82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Source Sans Pro</vt:lpstr>
      <vt:lpstr>Source Sans Pro Semibold</vt:lpstr>
      <vt:lpstr>Symbol</vt:lpstr>
      <vt:lpstr>Office Theme</vt:lpstr>
      <vt:lpstr>How does Australia interconnect with  the Pacific to manage environmental hazards?</vt:lpstr>
      <vt:lpstr>Slide 2: Video: Beyond Awesome: Tuvalu’s land makers</vt:lpstr>
      <vt:lpstr>Lesson 1:  Learning intentions </vt:lpstr>
      <vt:lpstr>How does Australia assess natural hazards within the Pacific?</vt:lpstr>
      <vt:lpstr>Lesson 2:  Learning intentions</vt:lpstr>
      <vt:lpstr>Assessing risks in the Pacific</vt:lpstr>
      <vt:lpstr>Pages to research in each risk profile</vt:lpstr>
      <vt:lpstr>Pacific risk assessment</vt:lpstr>
      <vt:lpstr>Pacific risk assessment (example)</vt:lpstr>
      <vt:lpstr>Identify 3 statistics posing the greatest risk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Australia interconnect with  the Pacific to manage environmental hazards?</dc:title>
  <dc:creator>Katrina Davey</dc:creator>
  <cp:keywords>[SEC=OFFICIAL]</cp:keywords>
  <cp:lastModifiedBy>Angus Braithwaite</cp:lastModifiedBy>
  <cp:revision>13</cp:revision>
  <dcterms:created xsi:type="dcterms:W3CDTF">2025-05-23T05:58:39Z</dcterms:created>
  <dcterms:modified xsi:type="dcterms:W3CDTF">2025-10-13T23:56:41Z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0x010100D6BD63B06336DD48B4944551E1A7B4D8</vt:lpwstr>
  </property>
  <property fmtid="{D5CDD505-2E9C-101B-9397-08002B2CF9AE}" pid="3" name="MediaServiceImageTags">
    <vt:lpwstr/>
  </property>
  <property fmtid="{D5CDD505-2E9C-101B-9397-08002B2CF9AE}" pid="4" name="PM_Caveats_Count">
    <vt:lpwstr>0</vt:lpwstr>
  </property>
  <property fmtid="{D5CDD505-2E9C-101B-9397-08002B2CF9AE}" pid="5" name="PM_Namespace">
    <vt:lpwstr>gov.au</vt:lpwstr>
  </property>
  <property fmtid="{D5CDD505-2E9C-101B-9397-08002B2CF9AE}" pid="6" name="PM_Version">
    <vt:lpwstr>2018.4</vt:lpwstr>
  </property>
  <property fmtid="{D5CDD505-2E9C-101B-9397-08002B2CF9AE}" pid="7" name="PM_Note">
    <vt:lpwstr/>
  </property>
  <property fmtid="{D5CDD505-2E9C-101B-9397-08002B2CF9AE}" pid="8" name="PMHMAC">
    <vt:lpwstr>v=2022.1;a=SHA256;h=31D0F8BD8E81C32389A26F9D18872B0B39D4FBC28F8E7C7EA1F6B2F5622F7B8F</vt:lpwstr>
  </property>
  <property fmtid="{D5CDD505-2E9C-101B-9397-08002B2CF9AE}" pid="9" name="PM_Qualifier">
    <vt:lpwstr/>
  </property>
  <property fmtid="{D5CDD505-2E9C-101B-9397-08002B2CF9AE}" pid="10" name="PM_SecurityClassification">
    <vt:lpwstr>OFFICIAL</vt:lpwstr>
  </property>
  <property fmtid="{D5CDD505-2E9C-101B-9397-08002B2CF9AE}" pid="11" name="PM_ProtectiveMarkingValue_Header">
    <vt:lpwstr>OFFICIAL</vt:lpwstr>
  </property>
  <property fmtid="{D5CDD505-2E9C-101B-9397-08002B2CF9AE}" pid="12" name="PM_OriginationTimeStamp">
    <vt:lpwstr>2025-10-13T23:56:39Z</vt:lpwstr>
  </property>
  <property fmtid="{D5CDD505-2E9C-101B-9397-08002B2CF9AE}" pid="13" name="PM_DownTo">
    <vt:lpwstr/>
  </property>
  <property fmtid="{D5CDD505-2E9C-101B-9397-08002B2CF9AE}" pid="14" name="PM_Markers">
    <vt:lpwstr/>
  </property>
  <property fmtid="{D5CDD505-2E9C-101B-9397-08002B2CF9AE}" pid="15" name="PM_DisplayValueSecClassificationWithQualifier">
    <vt:lpwstr>OFFICIAL</vt:lpwstr>
  </property>
  <property fmtid="{D5CDD505-2E9C-101B-9397-08002B2CF9AE}" pid="16" name="PM_Expires">
    <vt:lpwstr/>
  </property>
  <property fmtid="{D5CDD505-2E9C-101B-9397-08002B2CF9AE}" pid="17" name="PM_InsertionValue">
    <vt:lpwstr>OFFICIAL</vt:lpwstr>
  </property>
  <property fmtid="{D5CDD505-2E9C-101B-9397-08002B2CF9AE}" pid="18" name="PM_Originator_Hash_SHA1">
    <vt:lpwstr>E91A8DCBD008E2BBFB5D8B1C9C617E0E1F67FA89</vt:lpwstr>
  </property>
  <property fmtid="{D5CDD505-2E9C-101B-9397-08002B2CF9AE}" pid="19" name="PM_Originating_FileId">
    <vt:lpwstr>308235B9A36D4A8F83D3E8DA5F5BA423</vt:lpwstr>
  </property>
  <property fmtid="{D5CDD505-2E9C-101B-9397-08002B2CF9AE}" pid="20" name="PM_ProtectiveMarkingValue_Footer">
    <vt:lpwstr>OFFICIAL</vt:lpwstr>
  </property>
  <property fmtid="{D5CDD505-2E9C-101B-9397-08002B2CF9AE}" pid="21" name="PM_Display">
    <vt:lpwstr>OFFICIAL</vt:lpwstr>
  </property>
  <property fmtid="{D5CDD505-2E9C-101B-9397-08002B2CF9AE}" pid="22" name="PM_OriginatorUserAccountName_SHA256">
    <vt:lpwstr>2FF0280ECADC405C1DF0B505CCFA92D4C1F536822681B50F7F22A7DCA98DE8D2</vt:lpwstr>
  </property>
  <property fmtid="{D5CDD505-2E9C-101B-9397-08002B2CF9AE}" pid="23" name="PM_OriginatorDomainName_SHA256">
    <vt:lpwstr>6F3591835F3B2A8A025B00B5BA6418010DA3A17C9C26EA9C049FFD28039489A2</vt:lpwstr>
  </property>
  <property fmtid="{D5CDD505-2E9C-101B-9397-08002B2CF9AE}" pid="24" name="PMUuid">
    <vt:lpwstr>v=2022.2;d=gov.au;g=46DD6D7C-8107-577B-BC6E-F348953B2E44</vt:lpwstr>
  </property>
  <property fmtid="{D5CDD505-2E9C-101B-9397-08002B2CF9AE}" pid="25" name="PM_Hash_Version">
    <vt:lpwstr>2022.1</vt:lpwstr>
  </property>
  <property fmtid="{D5CDD505-2E9C-101B-9397-08002B2CF9AE}" pid="26" name="PM_Hash_Salt_Prev">
    <vt:lpwstr>C5E3F4D5911ABDC983B66F9B31904E0F</vt:lpwstr>
  </property>
  <property fmtid="{D5CDD505-2E9C-101B-9397-08002B2CF9AE}" pid="27" name="PM_Hash_Salt">
    <vt:lpwstr>C5E3F4D5911ABDC983B66F9B31904E0F</vt:lpwstr>
  </property>
  <property fmtid="{D5CDD505-2E9C-101B-9397-08002B2CF9AE}" pid="28" name="PM_Hash_SHA1">
    <vt:lpwstr>EEB16406E01242098D82E5E53F0178703D4352E7</vt:lpwstr>
  </property>
</Properties>
</file>